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559" r:id="rId3"/>
    <p:sldId id="598" r:id="rId4"/>
    <p:sldId id="616" r:id="rId5"/>
    <p:sldId id="1236" r:id="rId6"/>
    <p:sldId id="342" r:id="rId7"/>
    <p:sldId id="597" r:id="rId8"/>
    <p:sldId id="341" r:id="rId9"/>
    <p:sldId id="331" r:id="rId10"/>
    <p:sldId id="619" r:id="rId11"/>
    <p:sldId id="1241" r:id="rId12"/>
    <p:sldId id="1240" r:id="rId13"/>
    <p:sldId id="465" r:id="rId14"/>
    <p:sldId id="1235" r:id="rId15"/>
    <p:sldId id="353" r:id="rId16"/>
    <p:sldId id="1227" r:id="rId17"/>
    <p:sldId id="1238" r:id="rId18"/>
    <p:sldId id="1237" r:id="rId19"/>
    <p:sldId id="1196" r:id="rId20"/>
    <p:sldId id="1234" r:id="rId21"/>
    <p:sldId id="1229" r:id="rId22"/>
    <p:sldId id="1231" r:id="rId23"/>
    <p:sldId id="1233" r:id="rId24"/>
    <p:sldId id="634" r:id="rId25"/>
    <p:sldId id="1239" r:id="rId26"/>
    <p:sldId id="1232" r:id="rId27"/>
    <p:sldId id="1226"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89C12C3-6394-710B-7A94-D059EE8239E8}" name="GUESSAB, Sylvie (DGCS/SD5/5B)" initials="SG" userId="S::sylvie.guessab@social.gouv.fr::08101153-7f46-4e05-a17f-d48fe9e3d6b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767676"/>
    <a:srgbClr val="000091"/>
    <a:srgbClr val="008080"/>
    <a:srgbClr val="0000FF"/>
    <a:srgbClr val="FF9900"/>
    <a:srgbClr val="E4F9C8"/>
    <a:srgbClr val="C8D9DF"/>
    <a:srgbClr val="CACFD9"/>
    <a:srgbClr val="92D05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720" autoAdjust="0"/>
  </p:normalViewPr>
  <p:slideViewPr>
    <p:cSldViewPr snapToGrid="0">
      <p:cViewPr varScale="1">
        <p:scale>
          <a:sx n="99" d="100"/>
          <a:sy n="99" d="100"/>
        </p:scale>
        <p:origin x="948" y="72"/>
      </p:cViewPr>
      <p:guideLst/>
    </p:cSldViewPr>
  </p:slideViewPr>
  <p:notesTextViewPr>
    <p:cViewPr>
      <p:scale>
        <a:sx n="1" d="1"/>
        <a:sy n="1" d="1"/>
      </p:scale>
      <p:origin x="0" y="0"/>
    </p:cViewPr>
  </p:notesTextViewPr>
  <p:notesViewPr>
    <p:cSldViewPr snapToGrid="0">
      <p:cViewPr varScale="1">
        <p:scale>
          <a:sx n="43" d="100"/>
          <a:sy n="43" d="100"/>
        </p:scale>
        <p:origin x="1752"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3C6372-B090-4702-A7FD-939537E59BB3}"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fr-FR"/>
        </a:p>
      </dgm:t>
    </dgm:pt>
    <dgm:pt modelId="{51E3A9B0-5CFF-45BC-9C9C-6F2BB01165E4}">
      <dgm:prSet phldrT="[Texte]" custT="1"/>
      <dgm:spPr/>
      <dgm:t>
        <a:bodyPr/>
        <a:lstStyle/>
        <a:p>
          <a:r>
            <a:rPr lang="fr-FR" sz="1400" b="1" dirty="0">
              <a:latin typeface="Marianne" panose="02000000000000000000" pitchFamily="2" charset="0"/>
            </a:rPr>
            <a:t>Quel est son objet ?</a:t>
          </a:r>
        </a:p>
      </dgm:t>
    </dgm:pt>
    <dgm:pt modelId="{63F17AD8-B0A0-4212-AF32-DFACB24151DE}" type="parTrans" cxnId="{286E5ED7-7795-40ED-8249-E768E795E6A4}">
      <dgm:prSet/>
      <dgm:spPr/>
      <dgm:t>
        <a:bodyPr/>
        <a:lstStyle/>
        <a:p>
          <a:endParaRPr lang="fr-FR" sz="1400" b="1">
            <a:latin typeface="Marianne" panose="02000000000000000000" pitchFamily="2" charset="0"/>
          </a:endParaRPr>
        </a:p>
      </dgm:t>
    </dgm:pt>
    <dgm:pt modelId="{8548F23E-D316-4220-848E-95D58732CF5F}" type="sibTrans" cxnId="{286E5ED7-7795-40ED-8249-E768E795E6A4}">
      <dgm:prSet/>
      <dgm:spPr/>
      <dgm:t>
        <a:bodyPr/>
        <a:lstStyle/>
        <a:p>
          <a:endParaRPr lang="fr-FR" sz="1400" b="1">
            <a:latin typeface="Marianne" panose="02000000000000000000" pitchFamily="2" charset="0"/>
          </a:endParaRPr>
        </a:p>
      </dgm:t>
    </dgm:pt>
    <dgm:pt modelId="{8756AFFD-4431-42EB-8BF0-651298F62D94}">
      <dgm:prSet phldrT="[Texte]" custT="1"/>
      <dgm:spPr/>
      <dgm:t>
        <a:bodyPr/>
        <a:lstStyle/>
        <a:p>
          <a:pPr marL="108000" indent="-108000">
            <a:spcAft>
              <a:spcPct val="15000"/>
            </a:spcAft>
          </a:pPr>
          <a:r>
            <a:rPr lang="en-US" sz="1050" b="1" dirty="0">
              <a:latin typeface="Marianne" panose="02000000000000000000" pitchFamily="2" charset="0"/>
              <a:ea typeface="+mn-ea"/>
              <a:cs typeface="+mn-cs"/>
            </a:rPr>
            <a:t>Nouveau régime de </a:t>
          </a:r>
          <a:r>
            <a:rPr lang="en-US" sz="1050" b="1" dirty="0" err="1">
              <a:latin typeface="Marianne" panose="02000000000000000000" pitchFamily="2" charset="0"/>
              <a:ea typeface="+mn-ea"/>
              <a:cs typeface="+mn-cs"/>
            </a:rPr>
            <a:t>financement</a:t>
          </a:r>
          <a:r>
            <a:rPr lang="en-US" sz="1050" b="1" dirty="0">
              <a:latin typeface="Marianne" panose="02000000000000000000" pitchFamily="2" charset="0"/>
              <a:ea typeface="+mn-ea"/>
              <a:cs typeface="+mn-cs"/>
            </a:rPr>
            <a:t> plus simple</a:t>
          </a:r>
          <a:endParaRPr lang="fr-FR" sz="1050" b="1" dirty="0">
            <a:latin typeface="Marianne" panose="02000000000000000000" pitchFamily="2" charset="0"/>
          </a:endParaRPr>
        </a:p>
      </dgm:t>
    </dgm:pt>
    <dgm:pt modelId="{85F4C712-BB87-4423-8578-80417FE82ED2}" type="parTrans" cxnId="{CD4CBDB6-E851-47F2-81D1-54B3D7870A5B}">
      <dgm:prSet/>
      <dgm:spPr/>
      <dgm:t>
        <a:bodyPr/>
        <a:lstStyle/>
        <a:p>
          <a:endParaRPr lang="fr-FR" sz="1400" b="1">
            <a:latin typeface="Marianne" panose="02000000000000000000" pitchFamily="2" charset="0"/>
          </a:endParaRPr>
        </a:p>
      </dgm:t>
    </dgm:pt>
    <dgm:pt modelId="{A79CE493-CDF4-4A45-8335-3F158E66A10A}" type="sibTrans" cxnId="{CD4CBDB6-E851-47F2-81D1-54B3D7870A5B}">
      <dgm:prSet/>
      <dgm:spPr/>
      <dgm:t>
        <a:bodyPr/>
        <a:lstStyle/>
        <a:p>
          <a:endParaRPr lang="fr-FR" sz="1400" b="1">
            <a:latin typeface="Marianne" panose="02000000000000000000" pitchFamily="2" charset="0"/>
          </a:endParaRPr>
        </a:p>
      </dgm:t>
    </dgm:pt>
    <dgm:pt modelId="{9F99F1FD-1F5A-4975-9C0F-A6595E303C96}">
      <dgm:prSet phldrT="[Texte]" custT="1"/>
      <dgm:spPr/>
      <dgm:t>
        <a:bodyPr/>
        <a:lstStyle/>
        <a:p>
          <a:r>
            <a:rPr lang="fr-FR" sz="1400" b="1" dirty="0">
              <a:latin typeface="Marianne" panose="02000000000000000000" pitchFamily="2" charset="0"/>
            </a:rPr>
            <a:t>Qui est concerné ?</a:t>
          </a:r>
        </a:p>
      </dgm:t>
    </dgm:pt>
    <dgm:pt modelId="{88C7EB85-0CC7-4BFF-AE48-6C99145979BF}" type="parTrans" cxnId="{80E8399B-4E3D-404B-90B9-B9E580C4005A}">
      <dgm:prSet/>
      <dgm:spPr/>
      <dgm:t>
        <a:bodyPr/>
        <a:lstStyle/>
        <a:p>
          <a:endParaRPr lang="fr-FR" sz="1400" b="1">
            <a:latin typeface="Marianne" panose="02000000000000000000" pitchFamily="2" charset="0"/>
          </a:endParaRPr>
        </a:p>
      </dgm:t>
    </dgm:pt>
    <dgm:pt modelId="{4C5AF570-2A19-4981-A4D1-E2012DB351C2}" type="sibTrans" cxnId="{80E8399B-4E3D-404B-90B9-B9E580C4005A}">
      <dgm:prSet/>
      <dgm:spPr/>
      <dgm:t>
        <a:bodyPr/>
        <a:lstStyle/>
        <a:p>
          <a:endParaRPr lang="fr-FR" sz="1400" b="1">
            <a:latin typeface="Marianne" panose="02000000000000000000" pitchFamily="2" charset="0"/>
          </a:endParaRPr>
        </a:p>
      </dgm:t>
    </dgm:pt>
    <dgm:pt modelId="{010ADC2E-B384-46C6-8A91-1D315A6DEF9E}">
      <dgm:prSet phldrT="[Texte]" custT="1"/>
      <dgm:spPr/>
      <dgm:t>
        <a:bodyPr/>
        <a:lstStyle/>
        <a:p>
          <a:pPr marL="108000" indent="-108000"/>
          <a:r>
            <a:rPr lang="en-US" sz="1050" b="1" kern="1200" dirty="0">
              <a:solidFill>
                <a:prstClr val="black">
                  <a:hueOff val="0"/>
                  <a:satOff val="0"/>
                  <a:lumOff val="0"/>
                  <a:alphaOff val="0"/>
                </a:prstClr>
              </a:solidFill>
              <a:latin typeface="Marianne" panose="02000000000000000000" pitchFamily="2" charset="0"/>
              <a:ea typeface="+mn-ea"/>
              <a:cs typeface="+mn-cs"/>
            </a:rPr>
            <a:t>EHPAD </a:t>
          </a:r>
          <a:r>
            <a:rPr lang="en-US" sz="1050" b="1" kern="1200" dirty="0">
              <a:solidFill>
                <a:srgbClr val="FF0000"/>
              </a:solidFill>
              <a:latin typeface="Marianne" panose="02000000000000000000" pitchFamily="2" charset="0"/>
              <a:ea typeface="+mn-ea"/>
              <a:cs typeface="+mn-cs"/>
            </a:rPr>
            <a:t>(HP) </a:t>
          </a:r>
          <a:r>
            <a:rPr lang="en-US" sz="1050" b="1" kern="1200" dirty="0">
              <a:solidFill>
                <a:prstClr val="black">
                  <a:hueOff val="0"/>
                  <a:satOff val="0"/>
                  <a:lumOff val="0"/>
                  <a:alphaOff val="0"/>
                </a:prstClr>
              </a:solidFill>
              <a:latin typeface="Marianne" panose="02000000000000000000" pitchFamily="2" charset="0"/>
              <a:ea typeface="+mn-ea"/>
              <a:cs typeface="+mn-cs"/>
            </a:rPr>
            <a:t>et USLD</a:t>
          </a:r>
          <a:endParaRPr lang="fr-FR" sz="1050" b="1" kern="1200" dirty="0">
            <a:solidFill>
              <a:prstClr val="black">
                <a:hueOff val="0"/>
                <a:satOff val="0"/>
                <a:lumOff val="0"/>
                <a:alphaOff val="0"/>
              </a:prstClr>
            </a:solidFill>
            <a:latin typeface="Marianne" panose="02000000000000000000" pitchFamily="2" charset="0"/>
            <a:ea typeface="+mn-ea"/>
            <a:cs typeface="+mn-cs"/>
          </a:endParaRPr>
        </a:p>
      </dgm:t>
    </dgm:pt>
    <dgm:pt modelId="{3181E905-5F90-4F8D-8886-48373D483616}" type="parTrans" cxnId="{136DC20B-917D-4BE3-BCCD-58DE10A85EEC}">
      <dgm:prSet/>
      <dgm:spPr/>
      <dgm:t>
        <a:bodyPr/>
        <a:lstStyle/>
        <a:p>
          <a:endParaRPr lang="fr-FR" sz="1400" b="1">
            <a:latin typeface="Marianne" panose="02000000000000000000" pitchFamily="2" charset="0"/>
          </a:endParaRPr>
        </a:p>
      </dgm:t>
    </dgm:pt>
    <dgm:pt modelId="{94579C5F-5F33-4B6B-92AF-9C6D643247E8}" type="sibTrans" cxnId="{136DC20B-917D-4BE3-BCCD-58DE10A85EEC}">
      <dgm:prSet/>
      <dgm:spPr/>
      <dgm:t>
        <a:bodyPr/>
        <a:lstStyle/>
        <a:p>
          <a:endParaRPr lang="fr-FR" sz="1400" b="1">
            <a:latin typeface="Marianne" panose="02000000000000000000" pitchFamily="2" charset="0"/>
          </a:endParaRPr>
        </a:p>
      </dgm:t>
    </dgm:pt>
    <dgm:pt modelId="{6392F7D7-6568-4439-A24C-13AFA2ACE264}">
      <dgm:prSet phldrT="[Texte]" custT="1"/>
      <dgm:spPr/>
      <dgm:t>
        <a:bodyPr/>
        <a:lstStyle/>
        <a:p>
          <a:r>
            <a:rPr lang="fr-FR" sz="1400" b="1" dirty="0">
              <a:latin typeface="Marianne" panose="02000000000000000000" pitchFamily="2" charset="0"/>
            </a:rPr>
            <a:t>Quand est-elle mise en œuvre ?</a:t>
          </a:r>
        </a:p>
      </dgm:t>
    </dgm:pt>
    <dgm:pt modelId="{8D78F8EE-8AB7-48F0-AA57-7CF25AA22AD7}" type="parTrans" cxnId="{0595FC8B-A9D8-48E6-B65B-61CF69027946}">
      <dgm:prSet/>
      <dgm:spPr/>
      <dgm:t>
        <a:bodyPr/>
        <a:lstStyle/>
        <a:p>
          <a:endParaRPr lang="fr-FR" sz="1400" b="1">
            <a:latin typeface="Marianne" panose="02000000000000000000" pitchFamily="2" charset="0"/>
          </a:endParaRPr>
        </a:p>
      </dgm:t>
    </dgm:pt>
    <dgm:pt modelId="{3BD6407E-91A1-4019-BE51-99F332336B1E}" type="sibTrans" cxnId="{0595FC8B-A9D8-48E6-B65B-61CF69027946}">
      <dgm:prSet/>
      <dgm:spPr/>
      <dgm:t>
        <a:bodyPr/>
        <a:lstStyle/>
        <a:p>
          <a:endParaRPr lang="fr-FR" sz="1400" b="1">
            <a:latin typeface="Marianne" panose="02000000000000000000" pitchFamily="2" charset="0"/>
          </a:endParaRPr>
        </a:p>
      </dgm:t>
    </dgm:pt>
    <dgm:pt modelId="{215F7763-CBA0-49B0-9F8C-DE89DA053FB1}">
      <dgm:prSet phldrT="[Texte]" custT="1"/>
      <dgm:spPr/>
      <dgm:t>
        <a:bodyPr/>
        <a:lstStyle/>
        <a:p>
          <a:pPr marL="108000" indent="-108000"/>
          <a:r>
            <a:rPr lang="en-US" sz="1050" b="1" dirty="0">
              <a:latin typeface="Marianne" panose="02000000000000000000" pitchFamily="2" charset="0"/>
            </a:rPr>
            <a:t>Du 1er Juillet 2025 au 31 </a:t>
          </a:r>
          <a:r>
            <a:rPr lang="en-US" sz="1050" b="1" dirty="0" err="1">
              <a:latin typeface="Marianne" panose="02000000000000000000" pitchFamily="2" charset="0"/>
            </a:rPr>
            <a:t>décembre</a:t>
          </a:r>
          <a:r>
            <a:rPr lang="en-US" sz="1050" b="1" dirty="0">
              <a:latin typeface="Marianne" panose="02000000000000000000" pitchFamily="2" charset="0"/>
            </a:rPr>
            <a:t> 2026</a:t>
          </a:r>
          <a:endParaRPr lang="fr-FR" sz="1050" b="1" dirty="0">
            <a:latin typeface="Marianne" panose="02000000000000000000" pitchFamily="2" charset="0"/>
          </a:endParaRPr>
        </a:p>
      </dgm:t>
    </dgm:pt>
    <dgm:pt modelId="{E8B17E85-8A2C-4A45-988F-69ED651ED0C8}" type="parTrans" cxnId="{DEC625B1-148C-4A5B-83BC-8CA1E3689C8F}">
      <dgm:prSet/>
      <dgm:spPr/>
      <dgm:t>
        <a:bodyPr/>
        <a:lstStyle/>
        <a:p>
          <a:endParaRPr lang="fr-FR" sz="1400" b="1">
            <a:latin typeface="Marianne" panose="02000000000000000000" pitchFamily="2" charset="0"/>
          </a:endParaRPr>
        </a:p>
      </dgm:t>
    </dgm:pt>
    <dgm:pt modelId="{18978A02-73FB-47F9-8EDB-20919E6DD4DE}" type="sibTrans" cxnId="{DEC625B1-148C-4A5B-83BC-8CA1E3689C8F}">
      <dgm:prSet/>
      <dgm:spPr/>
      <dgm:t>
        <a:bodyPr/>
        <a:lstStyle/>
        <a:p>
          <a:endParaRPr lang="fr-FR" sz="1400" b="1">
            <a:latin typeface="Marianne" panose="02000000000000000000" pitchFamily="2" charset="0"/>
          </a:endParaRPr>
        </a:p>
      </dgm:t>
    </dgm:pt>
    <dgm:pt modelId="{7865B6EA-698B-4847-A552-69204C08426E}">
      <dgm:prSet custT="1"/>
      <dgm:spPr/>
      <dgm:t>
        <a:bodyPr/>
        <a:lstStyle/>
        <a:p>
          <a:pPr marL="108000" indent="-108000">
            <a:spcAft>
              <a:spcPct val="15000"/>
            </a:spcAft>
          </a:pPr>
          <a:endParaRPr lang="en-US" sz="1400" b="1" dirty="0">
            <a:latin typeface="Marianne" panose="02000000000000000000" pitchFamily="2" charset="0"/>
            <a:ea typeface="+mn-ea"/>
            <a:cs typeface="+mn-cs"/>
          </a:endParaRPr>
        </a:p>
      </dgm:t>
    </dgm:pt>
    <dgm:pt modelId="{DDA2464D-99EA-40C8-9354-EDED319C08BE}" type="parTrans" cxnId="{29C4D4EC-6A39-45E8-BE34-E7A6824D7CA1}">
      <dgm:prSet/>
      <dgm:spPr/>
      <dgm:t>
        <a:bodyPr/>
        <a:lstStyle/>
        <a:p>
          <a:endParaRPr lang="fr-FR" sz="1400" b="1">
            <a:latin typeface="Marianne" panose="02000000000000000000" pitchFamily="2" charset="0"/>
          </a:endParaRPr>
        </a:p>
      </dgm:t>
    </dgm:pt>
    <dgm:pt modelId="{178A8603-DF6A-4955-B832-929841109C26}" type="sibTrans" cxnId="{29C4D4EC-6A39-45E8-BE34-E7A6824D7CA1}">
      <dgm:prSet/>
      <dgm:spPr/>
      <dgm:t>
        <a:bodyPr/>
        <a:lstStyle/>
        <a:p>
          <a:endParaRPr lang="fr-FR" sz="1400" b="1">
            <a:latin typeface="Marianne" panose="02000000000000000000" pitchFamily="2" charset="0"/>
          </a:endParaRPr>
        </a:p>
      </dgm:t>
    </dgm:pt>
    <dgm:pt modelId="{D58B3A00-A0B0-41B0-A052-AC52847D34D2}">
      <dgm:prSet custT="1"/>
      <dgm:spPr/>
      <dgm:t>
        <a:bodyPr/>
        <a:lstStyle/>
        <a:p>
          <a:pPr marL="108000" indent="-108000">
            <a:spcAft>
              <a:spcPct val="15000"/>
            </a:spcAft>
          </a:pPr>
          <a:r>
            <a:rPr lang="en-US" sz="1050" b="1" dirty="0">
              <a:latin typeface="Marianne" panose="02000000000000000000" pitchFamily="2" charset="0"/>
            </a:rPr>
            <a:t>Un </a:t>
          </a:r>
          <a:r>
            <a:rPr lang="en-US" sz="1050" b="1" dirty="0" err="1">
              <a:latin typeface="Marianne" panose="02000000000000000000" pitchFamily="2" charset="0"/>
            </a:rPr>
            <a:t>forfait</a:t>
          </a:r>
          <a:r>
            <a:rPr lang="en-US" sz="1050" b="1" dirty="0">
              <a:latin typeface="Marianne" panose="02000000000000000000" pitchFamily="2" charset="0"/>
            </a:rPr>
            <a:t> global unique </a:t>
          </a:r>
          <a:r>
            <a:rPr lang="en-US" sz="1050" b="1" dirty="0" err="1">
              <a:latin typeface="Marianne" panose="02000000000000000000" pitchFamily="2" charset="0"/>
            </a:rPr>
            <a:t>relatif</a:t>
          </a:r>
          <a:r>
            <a:rPr lang="en-US" sz="1050" b="1" dirty="0">
              <a:latin typeface="Marianne" panose="02000000000000000000" pitchFamily="2" charset="0"/>
            </a:rPr>
            <a:t> aux </a:t>
          </a:r>
          <a:r>
            <a:rPr lang="en-US" sz="1050" b="1" dirty="0" err="1">
              <a:latin typeface="Marianne" panose="02000000000000000000" pitchFamily="2" charset="0"/>
            </a:rPr>
            <a:t>soins</a:t>
          </a:r>
          <a:r>
            <a:rPr lang="en-US" sz="1050" b="1" dirty="0">
              <a:latin typeface="Marianne" panose="02000000000000000000" pitchFamily="2" charset="0"/>
            </a:rPr>
            <a:t> et à </a:t>
          </a:r>
          <a:r>
            <a:rPr lang="en-US" sz="1050" b="1" dirty="0" err="1">
              <a:latin typeface="Marianne" panose="02000000000000000000" pitchFamily="2" charset="0"/>
            </a:rPr>
            <a:t>l’entretien</a:t>
          </a:r>
          <a:r>
            <a:rPr lang="en-US" sz="1050" b="1" dirty="0">
              <a:latin typeface="Marianne" panose="02000000000000000000" pitchFamily="2" charset="0"/>
            </a:rPr>
            <a:t> de </a:t>
          </a:r>
          <a:r>
            <a:rPr lang="en-US" sz="1050" b="1" dirty="0" err="1">
              <a:latin typeface="Marianne" panose="02000000000000000000" pitchFamily="2" charset="0"/>
            </a:rPr>
            <a:t>l’autonomie</a:t>
          </a:r>
          <a:endParaRPr lang="en-US" sz="1050" b="1" dirty="0">
            <a:latin typeface="Marianne" panose="02000000000000000000" pitchFamily="2" charset="0"/>
          </a:endParaRPr>
        </a:p>
      </dgm:t>
    </dgm:pt>
    <dgm:pt modelId="{DC80D6A2-0C6C-4616-B8F1-AC525292C48A}" type="parTrans" cxnId="{23F5AB13-C03F-4572-9523-9C9E5178C8B0}">
      <dgm:prSet/>
      <dgm:spPr/>
      <dgm:t>
        <a:bodyPr/>
        <a:lstStyle/>
        <a:p>
          <a:endParaRPr lang="fr-FR" sz="1400" b="1">
            <a:latin typeface="Marianne" panose="02000000000000000000" pitchFamily="2" charset="0"/>
          </a:endParaRPr>
        </a:p>
      </dgm:t>
    </dgm:pt>
    <dgm:pt modelId="{EA65FF69-6109-4DB0-9DA5-067B62807929}" type="sibTrans" cxnId="{23F5AB13-C03F-4572-9523-9C9E5178C8B0}">
      <dgm:prSet/>
      <dgm:spPr/>
      <dgm:t>
        <a:bodyPr/>
        <a:lstStyle/>
        <a:p>
          <a:endParaRPr lang="fr-FR" sz="1400" b="1">
            <a:latin typeface="Marianne" panose="02000000000000000000" pitchFamily="2" charset="0"/>
          </a:endParaRPr>
        </a:p>
      </dgm:t>
    </dgm:pt>
    <dgm:pt modelId="{D0D8B5AB-7E7E-4432-8C42-CD2D669E198A}">
      <dgm:prSet custT="1"/>
      <dgm:spPr/>
      <dgm:t>
        <a:bodyPr/>
        <a:lstStyle/>
        <a:p>
          <a:pPr marL="108000" indent="-108000">
            <a:spcAft>
              <a:spcPct val="15000"/>
            </a:spcAft>
          </a:pPr>
          <a:endParaRPr lang="en-US" sz="1400" b="1" dirty="0">
            <a:latin typeface="Marianne" panose="02000000000000000000" pitchFamily="2" charset="0"/>
          </a:endParaRPr>
        </a:p>
      </dgm:t>
    </dgm:pt>
    <dgm:pt modelId="{9496ED66-D5CA-4417-9895-71BDAE6E3BF3}" type="parTrans" cxnId="{4A282C17-AFD1-49FD-B85B-26913F6CE274}">
      <dgm:prSet/>
      <dgm:spPr/>
      <dgm:t>
        <a:bodyPr/>
        <a:lstStyle/>
        <a:p>
          <a:endParaRPr lang="fr-FR" sz="1400" b="1">
            <a:latin typeface="Marianne" panose="02000000000000000000" pitchFamily="2" charset="0"/>
          </a:endParaRPr>
        </a:p>
      </dgm:t>
    </dgm:pt>
    <dgm:pt modelId="{2D668A1F-4DC6-4BC8-9019-92C5C1C70392}" type="sibTrans" cxnId="{4A282C17-AFD1-49FD-B85B-26913F6CE274}">
      <dgm:prSet/>
      <dgm:spPr/>
      <dgm:t>
        <a:bodyPr/>
        <a:lstStyle/>
        <a:p>
          <a:endParaRPr lang="fr-FR" sz="1400" b="1">
            <a:latin typeface="Marianne" panose="02000000000000000000" pitchFamily="2" charset="0"/>
          </a:endParaRPr>
        </a:p>
      </dgm:t>
    </dgm:pt>
    <dgm:pt modelId="{62E9B57E-2C20-48D0-9FA3-B82AC79ADE0F}">
      <dgm:prSet custT="1"/>
      <dgm:spPr/>
      <dgm:t>
        <a:bodyPr/>
        <a:lstStyle/>
        <a:p>
          <a:pPr marL="108000" indent="-108000">
            <a:spcAft>
              <a:spcPts val="600"/>
            </a:spcAft>
          </a:pPr>
          <a:r>
            <a:rPr lang="en-US" sz="1050" b="1" dirty="0">
              <a:latin typeface="Marianne" panose="02000000000000000000" pitchFamily="2" charset="0"/>
              <a:ea typeface="+mn-ea"/>
              <a:cs typeface="+mn-cs"/>
            </a:rPr>
            <a:t>Principes</a:t>
          </a:r>
          <a:r>
            <a:rPr lang="en-US" sz="1050" b="1" dirty="0">
              <a:latin typeface="Marianne" panose="02000000000000000000" pitchFamily="2" charset="0"/>
            </a:rPr>
            <a:t> </a:t>
          </a:r>
          <a:r>
            <a:rPr lang="en-US" sz="1050" b="1" dirty="0" err="1">
              <a:latin typeface="Marianne" panose="02000000000000000000" pitchFamily="2" charset="0"/>
              <a:ea typeface="+mn-ea"/>
              <a:cs typeface="+mn-cs"/>
            </a:rPr>
            <a:t>maintenus</a:t>
          </a:r>
          <a:r>
            <a:rPr lang="en-US" sz="1050" b="1" dirty="0">
              <a:latin typeface="Marianne" panose="02000000000000000000" pitchFamily="2" charset="0"/>
              <a:ea typeface="+mn-ea"/>
              <a:cs typeface="+mn-cs"/>
            </a:rPr>
            <a:t> :</a:t>
          </a:r>
        </a:p>
      </dgm:t>
    </dgm:pt>
    <dgm:pt modelId="{88BC578D-1C9B-411D-A5D2-522BF3284638}" type="parTrans" cxnId="{C737C367-7AE0-4346-A38D-9EE0EA611F01}">
      <dgm:prSet/>
      <dgm:spPr/>
      <dgm:t>
        <a:bodyPr/>
        <a:lstStyle/>
        <a:p>
          <a:endParaRPr lang="fr-FR" sz="1400" b="1">
            <a:latin typeface="Marianne" panose="02000000000000000000" pitchFamily="2" charset="0"/>
          </a:endParaRPr>
        </a:p>
      </dgm:t>
    </dgm:pt>
    <dgm:pt modelId="{54B7C0B9-7F4A-4CB7-881F-36FCD8D0477F}" type="sibTrans" cxnId="{C737C367-7AE0-4346-A38D-9EE0EA611F01}">
      <dgm:prSet/>
      <dgm:spPr/>
      <dgm:t>
        <a:bodyPr/>
        <a:lstStyle/>
        <a:p>
          <a:endParaRPr lang="fr-FR" sz="1400" b="1">
            <a:latin typeface="Marianne" panose="02000000000000000000" pitchFamily="2" charset="0"/>
          </a:endParaRPr>
        </a:p>
      </dgm:t>
    </dgm:pt>
    <dgm:pt modelId="{A9749F65-7731-4310-A022-BC8F05B2D333}">
      <dgm:prSet custT="1"/>
      <dgm:spPr/>
      <dgm:t>
        <a:bodyPr/>
        <a:lstStyle/>
        <a:p>
          <a:pPr marL="288000" indent="-108000">
            <a:spcAft>
              <a:spcPts val="600"/>
            </a:spcAft>
            <a:buFont typeface="Marianne" panose="02000000000000000000" pitchFamily="2" charset="0"/>
            <a:buChar char="-"/>
            <a:tabLst>
              <a:tab pos="265113" algn="l"/>
            </a:tabLst>
          </a:pPr>
          <a:r>
            <a:rPr lang="en-US" sz="1050" b="1" dirty="0" err="1">
              <a:latin typeface="Marianne" panose="02000000000000000000" pitchFamily="2" charset="0"/>
              <a:ea typeface="+mn-ea"/>
              <a:cs typeface="+mn-cs"/>
            </a:rPr>
            <a:t>Prise</a:t>
          </a:r>
          <a:r>
            <a:rPr lang="en-US" sz="1050" b="1" dirty="0">
              <a:latin typeface="Marianne" panose="02000000000000000000" pitchFamily="2" charset="0"/>
              <a:ea typeface="+mn-ea"/>
              <a:cs typeface="+mn-cs"/>
            </a:rPr>
            <a:t> </a:t>
          </a:r>
          <a:r>
            <a:rPr lang="en-US" sz="1050" b="1" dirty="0" err="1">
              <a:latin typeface="Marianne" panose="02000000000000000000" pitchFamily="2" charset="0"/>
              <a:ea typeface="+mn-ea"/>
              <a:cs typeface="+mn-cs"/>
            </a:rPr>
            <a:t>en</a:t>
          </a:r>
          <a:r>
            <a:rPr lang="en-US" sz="1050" b="1" dirty="0">
              <a:latin typeface="Marianne" panose="02000000000000000000" pitchFamily="2" charset="0"/>
              <a:ea typeface="+mn-ea"/>
              <a:cs typeface="+mn-cs"/>
            </a:rPr>
            <a:t> </a:t>
          </a:r>
          <a:r>
            <a:rPr lang="en-US" sz="1050" b="1" dirty="0" err="1">
              <a:latin typeface="Marianne" panose="02000000000000000000" pitchFamily="2" charset="0"/>
              <a:ea typeface="+mn-ea"/>
              <a:cs typeface="+mn-cs"/>
            </a:rPr>
            <a:t>compte</a:t>
          </a:r>
          <a:r>
            <a:rPr lang="en-US" sz="1050" b="1" dirty="0">
              <a:latin typeface="Marianne" panose="02000000000000000000" pitchFamily="2" charset="0"/>
              <a:ea typeface="+mn-ea"/>
              <a:cs typeface="+mn-cs"/>
            </a:rPr>
            <a:t> des coupes AGGIR et PATHOS </a:t>
          </a:r>
        </a:p>
      </dgm:t>
    </dgm:pt>
    <dgm:pt modelId="{3331B4D3-1CAD-454E-AB31-A27043C7D66C}" type="parTrans" cxnId="{4F42DD74-C80F-4899-B35D-314B0C8EA518}">
      <dgm:prSet/>
      <dgm:spPr/>
      <dgm:t>
        <a:bodyPr/>
        <a:lstStyle/>
        <a:p>
          <a:endParaRPr lang="fr-FR" sz="1400" b="1">
            <a:latin typeface="Marianne" panose="02000000000000000000" pitchFamily="2" charset="0"/>
          </a:endParaRPr>
        </a:p>
      </dgm:t>
    </dgm:pt>
    <dgm:pt modelId="{13D509F2-1E70-4035-B796-84173736E60A}" type="sibTrans" cxnId="{4F42DD74-C80F-4899-B35D-314B0C8EA518}">
      <dgm:prSet/>
      <dgm:spPr/>
      <dgm:t>
        <a:bodyPr/>
        <a:lstStyle/>
        <a:p>
          <a:endParaRPr lang="fr-FR" sz="1400" b="1">
            <a:latin typeface="Marianne" panose="02000000000000000000" pitchFamily="2" charset="0"/>
          </a:endParaRPr>
        </a:p>
      </dgm:t>
    </dgm:pt>
    <dgm:pt modelId="{DB0A9A56-72E2-45C4-A9B6-1511488E5B70}">
      <dgm:prSet custT="1"/>
      <dgm:spPr/>
      <dgm:t>
        <a:bodyPr/>
        <a:lstStyle/>
        <a:p>
          <a:pPr marL="288000" indent="-108000">
            <a:spcAft>
              <a:spcPts val="600"/>
            </a:spcAft>
            <a:buFont typeface="Marianne" panose="02000000000000000000" pitchFamily="2" charset="0"/>
            <a:buChar char="-"/>
            <a:tabLst>
              <a:tab pos="265113" algn="l"/>
            </a:tabLst>
          </a:pPr>
          <a:r>
            <a:rPr lang="en-US" sz="1050" b="1" dirty="0">
              <a:latin typeface="Marianne" panose="02000000000000000000" pitchFamily="2" charset="0"/>
              <a:ea typeface="+mn-ea"/>
              <a:cs typeface="+mn-cs"/>
            </a:rPr>
            <a:t>Participation du resident</a:t>
          </a:r>
        </a:p>
      </dgm:t>
    </dgm:pt>
    <dgm:pt modelId="{7F886331-4CDA-49F1-8503-AC47513A3E91}" type="parTrans" cxnId="{A671D148-9892-4D88-AB23-54957ABFCB64}">
      <dgm:prSet/>
      <dgm:spPr/>
      <dgm:t>
        <a:bodyPr/>
        <a:lstStyle/>
        <a:p>
          <a:endParaRPr lang="fr-FR" sz="1400" b="1">
            <a:latin typeface="Marianne" panose="02000000000000000000" pitchFamily="2" charset="0"/>
          </a:endParaRPr>
        </a:p>
      </dgm:t>
    </dgm:pt>
    <dgm:pt modelId="{452E07BB-BBEA-4F93-92FE-9127293FB6DE}" type="sibTrans" cxnId="{A671D148-9892-4D88-AB23-54957ABFCB64}">
      <dgm:prSet/>
      <dgm:spPr/>
      <dgm:t>
        <a:bodyPr/>
        <a:lstStyle/>
        <a:p>
          <a:endParaRPr lang="fr-FR" sz="1400" b="1">
            <a:latin typeface="Marianne" panose="02000000000000000000" pitchFamily="2" charset="0"/>
          </a:endParaRPr>
        </a:p>
      </dgm:t>
    </dgm:pt>
    <dgm:pt modelId="{A6552CB5-6CE4-451D-AFF6-3DB21C2C5446}">
      <dgm:prSet custT="1"/>
      <dgm:spPr/>
      <dgm:t>
        <a:bodyPr/>
        <a:lstStyle/>
        <a:p>
          <a:pPr marL="108000" indent="-108000"/>
          <a:endParaRPr lang="en-US" sz="1400" b="1" kern="1200" dirty="0">
            <a:solidFill>
              <a:prstClr val="black">
                <a:hueOff val="0"/>
                <a:satOff val="0"/>
                <a:lumOff val="0"/>
                <a:alphaOff val="0"/>
              </a:prstClr>
            </a:solidFill>
            <a:latin typeface="Marianne" panose="02000000000000000000" pitchFamily="2" charset="0"/>
            <a:ea typeface="+mn-ea"/>
            <a:cs typeface="+mn-cs"/>
          </a:endParaRPr>
        </a:p>
      </dgm:t>
    </dgm:pt>
    <dgm:pt modelId="{12BE6795-A4C7-485C-A263-CD516B596EB0}" type="parTrans" cxnId="{2FBFAFAA-4ABF-473F-8ECE-0A2BD0BDA542}">
      <dgm:prSet/>
      <dgm:spPr/>
      <dgm:t>
        <a:bodyPr/>
        <a:lstStyle/>
        <a:p>
          <a:endParaRPr lang="fr-FR" sz="1400" b="1">
            <a:latin typeface="Marianne" panose="02000000000000000000" pitchFamily="2" charset="0"/>
          </a:endParaRPr>
        </a:p>
      </dgm:t>
    </dgm:pt>
    <dgm:pt modelId="{76201DFE-98F6-47F9-833E-88A7805E8757}" type="sibTrans" cxnId="{2FBFAFAA-4ABF-473F-8ECE-0A2BD0BDA542}">
      <dgm:prSet/>
      <dgm:spPr/>
      <dgm:t>
        <a:bodyPr/>
        <a:lstStyle/>
        <a:p>
          <a:endParaRPr lang="fr-FR" sz="1400" b="1">
            <a:latin typeface="Marianne" panose="02000000000000000000" pitchFamily="2" charset="0"/>
          </a:endParaRPr>
        </a:p>
      </dgm:t>
    </dgm:pt>
    <dgm:pt modelId="{344B14BF-1350-4D07-BC7B-BF770253798C}">
      <dgm:prSet custT="1"/>
      <dgm:spPr/>
      <dgm:t>
        <a:bodyPr/>
        <a:lstStyle/>
        <a:p>
          <a:pPr marL="108000" indent="-108000"/>
          <a:r>
            <a:rPr lang="en-US" sz="1050" b="1" kern="1200" dirty="0">
              <a:solidFill>
                <a:prstClr val="black">
                  <a:hueOff val="0"/>
                  <a:satOff val="0"/>
                  <a:lumOff val="0"/>
                  <a:alphaOff val="0"/>
                </a:prstClr>
              </a:solidFill>
              <a:latin typeface="Marianne" panose="02000000000000000000" pitchFamily="2" charset="0"/>
              <a:ea typeface="+mn-ea"/>
              <a:cs typeface="+mn-cs"/>
            </a:rPr>
            <a:t>Départements </a:t>
          </a:r>
          <a:r>
            <a:rPr lang="en-US" sz="1050" b="1" kern="1200" dirty="0" err="1">
              <a:solidFill>
                <a:prstClr val="black">
                  <a:hueOff val="0"/>
                  <a:satOff val="0"/>
                  <a:lumOff val="0"/>
                  <a:alphaOff val="0"/>
                </a:prstClr>
              </a:solidFill>
              <a:latin typeface="Marianne" panose="02000000000000000000" pitchFamily="2" charset="0"/>
              <a:ea typeface="+mn-ea"/>
              <a:cs typeface="+mn-cs"/>
            </a:rPr>
            <a:t>expérimentateurs</a:t>
          </a:r>
          <a:r>
            <a:rPr lang="en-US" sz="1050" b="1" kern="1200" dirty="0">
              <a:solidFill>
                <a:prstClr val="black">
                  <a:hueOff val="0"/>
                  <a:satOff val="0"/>
                  <a:lumOff val="0"/>
                  <a:alphaOff val="0"/>
                </a:prstClr>
              </a:solidFill>
              <a:latin typeface="Marianne" panose="02000000000000000000" pitchFamily="2" charset="0"/>
              <a:ea typeface="+mn-ea"/>
              <a:cs typeface="+mn-cs"/>
            </a:rPr>
            <a:t>, qui ne </a:t>
          </a:r>
          <a:r>
            <a:rPr lang="en-US" sz="1050" b="1" kern="1200" dirty="0" err="1">
              <a:solidFill>
                <a:prstClr val="black">
                  <a:hueOff val="0"/>
                  <a:satOff val="0"/>
                  <a:lumOff val="0"/>
                  <a:alphaOff val="0"/>
                </a:prstClr>
              </a:solidFill>
              <a:latin typeface="Marianne" panose="02000000000000000000" pitchFamily="2" charset="0"/>
              <a:ea typeface="+mn-ea"/>
              <a:cs typeface="+mn-cs"/>
            </a:rPr>
            <a:t>versent</a:t>
          </a:r>
          <a:r>
            <a:rPr lang="en-US" sz="1050" b="1" kern="1200" dirty="0">
              <a:solidFill>
                <a:prstClr val="black">
                  <a:hueOff val="0"/>
                  <a:satOff val="0"/>
                  <a:lumOff val="0"/>
                  <a:alphaOff val="0"/>
                </a:prstClr>
              </a:solidFill>
              <a:latin typeface="Marianne" panose="02000000000000000000" pitchFamily="2" charset="0"/>
              <a:ea typeface="+mn-ea"/>
              <a:cs typeface="+mn-cs"/>
            </a:rPr>
            <a:t> plus le </a:t>
          </a:r>
          <a:r>
            <a:rPr lang="en-US" sz="1050" b="1" kern="1200" dirty="0" err="1">
              <a:solidFill>
                <a:prstClr val="black">
                  <a:hueOff val="0"/>
                  <a:satOff val="0"/>
                  <a:lumOff val="0"/>
                  <a:alphaOff val="0"/>
                </a:prstClr>
              </a:solidFill>
              <a:latin typeface="Marianne" panose="02000000000000000000" pitchFamily="2" charset="0"/>
              <a:ea typeface="+mn-ea"/>
              <a:cs typeface="+mn-cs"/>
            </a:rPr>
            <a:t>forfait</a:t>
          </a:r>
          <a:r>
            <a:rPr lang="en-US" sz="1050" b="1" kern="1200" dirty="0">
              <a:solidFill>
                <a:prstClr val="black">
                  <a:hueOff val="0"/>
                  <a:satOff val="0"/>
                  <a:lumOff val="0"/>
                  <a:alphaOff val="0"/>
                </a:prstClr>
              </a:solidFill>
              <a:latin typeface="Marianne" panose="02000000000000000000" pitchFamily="2" charset="0"/>
              <a:ea typeface="+mn-ea"/>
              <a:cs typeface="+mn-cs"/>
            </a:rPr>
            <a:t> global </a:t>
          </a:r>
          <a:r>
            <a:rPr lang="en-US" sz="1050" b="1" kern="1200" dirty="0" err="1">
              <a:solidFill>
                <a:prstClr val="black">
                  <a:hueOff val="0"/>
                  <a:satOff val="0"/>
                  <a:lumOff val="0"/>
                  <a:alphaOff val="0"/>
                </a:prstClr>
              </a:solidFill>
              <a:latin typeface="Marianne" panose="02000000000000000000" pitchFamily="2" charset="0"/>
              <a:ea typeface="+mn-ea"/>
              <a:cs typeface="+mn-cs"/>
            </a:rPr>
            <a:t>relatif</a:t>
          </a:r>
          <a:r>
            <a:rPr lang="en-US" sz="1050" b="1" kern="1200" dirty="0">
              <a:solidFill>
                <a:prstClr val="black">
                  <a:hueOff val="0"/>
                  <a:satOff val="0"/>
                  <a:lumOff val="0"/>
                  <a:alphaOff val="0"/>
                </a:prstClr>
              </a:solidFill>
              <a:latin typeface="Marianne" panose="02000000000000000000" pitchFamily="2" charset="0"/>
              <a:ea typeface="+mn-ea"/>
              <a:cs typeface="+mn-cs"/>
            </a:rPr>
            <a:t> à la </a:t>
          </a:r>
          <a:r>
            <a:rPr lang="en-US" sz="1050" b="1" kern="1200" dirty="0" err="1">
              <a:solidFill>
                <a:prstClr val="black">
                  <a:hueOff val="0"/>
                  <a:satOff val="0"/>
                  <a:lumOff val="0"/>
                  <a:alphaOff val="0"/>
                </a:prstClr>
              </a:solidFill>
              <a:latin typeface="Marianne" panose="02000000000000000000" pitchFamily="2" charset="0"/>
              <a:ea typeface="+mn-ea"/>
              <a:cs typeface="+mn-cs"/>
            </a:rPr>
            <a:t>dépendance</a:t>
          </a:r>
          <a:endParaRPr lang="en-US" sz="1050" b="1" kern="1200" dirty="0">
            <a:solidFill>
              <a:prstClr val="black">
                <a:hueOff val="0"/>
                <a:satOff val="0"/>
                <a:lumOff val="0"/>
                <a:alphaOff val="0"/>
              </a:prstClr>
            </a:solidFill>
            <a:latin typeface="Marianne" panose="02000000000000000000" pitchFamily="2" charset="0"/>
            <a:ea typeface="+mn-ea"/>
            <a:cs typeface="+mn-cs"/>
          </a:endParaRPr>
        </a:p>
      </dgm:t>
    </dgm:pt>
    <dgm:pt modelId="{ED859ABB-9552-4139-8660-7F160AD6402B}" type="parTrans" cxnId="{ADF87576-F0B5-496F-B011-A6B205D5D965}">
      <dgm:prSet/>
      <dgm:spPr/>
      <dgm:t>
        <a:bodyPr/>
        <a:lstStyle/>
        <a:p>
          <a:endParaRPr lang="fr-FR" sz="1400" b="1">
            <a:latin typeface="Marianne" panose="02000000000000000000" pitchFamily="2" charset="0"/>
          </a:endParaRPr>
        </a:p>
      </dgm:t>
    </dgm:pt>
    <dgm:pt modelId="{707D8272-3127-4E5B-A4D2-7151FA722394}" type="sibTrans" cxnId="{ADF87576-F0B5-496F-B011-A6B205D5D965}">
      <dgm:prSet/>
      <dgm:spPr/>
      <dgm:t>
        <a:bodyPr/>
        <a:lstStyle/>
        <a:p>
          <a:endParaRPr lang="fr-FR" sz="1400" b="1">
            <a:latin typeface="Marianne" panose="02000000000000000000" pitchFamily="2" charset="0"/>
          </a:endParaRPr>
        </a:p>
      </dgm:t>
    </dgm:pt>
    <dgm:pt modelId="{AF07A56B-7F68-406E-B66F-D4D163E9E2C1}">
      <dgm:prSet custT="1"/>
      <dgm:spPr/>
      <dgm:t>
        <a:bodyPr/>
        <a:lstStyle/>
        <a:p>
          <a:pPr marL="108000" indent="-108000"/>
          <a:endParaRPr lang="en-US" sz="1400" b="1" kern="1200" dirty="0">
            <a:solidFill>
              <a:prstClr val="black">
                <a:hueOff val="0"/>
                <a:satOff val="0"/>
                <a:lumOff val="0"/>
                <a:alphaOff val="0"/>
              </a:prstClr>
            </a:solidFill>
            <a:latin typeface="Marianne" panose="02000000000000000000" pitchFamily="2" charset="0"/>
            <a:ea typeface="+mn-ea"/>
            <a:cs typeface="+mn-cs"/>
          </a:endParaRPr>
        </a:p>
      </dgm:t>
    </dgm:pt>
    <dgm:pt modelId="{402ABBC1-4D83-4E53-A776-84A381715C96}" type="parTrans" cxnId="{3FB2DC47-534A-4646-9E31-8010B893442C}">
      <dgm:prSet/>
      <dgm:spPr/>
      <dgm:t>
        <a:bodyPr/>
        <a:lstStyle/>
        <a:p>
          <a:endParaRPr lang="fr-FR" sz="1400" b="1">
            <a:latin typeface="Marianne" panose="02000000000000000000" pitchFamily="2" charset="0"/>
          </a:endParaRPr>
        </a:p>
      </dgm:t>
    </dgm:pt>
    <dgm:pt modelId="{51241830-CF05-449A-95AB-0C7C52E68F76}" type="sibTrans" cxnId="{3FB2DC47-534A-4646-9E31-8010B893442C}">
      <dgm:prSet/>
      <dgm:spPr/>
      <dgm:t>
        <a:bodyPr/>
        <a:lstStyle/>
        <a:p>
          <a:endParaRPr lang="fr-FR" sz="1400" b="1">
            <a:latin typeface="Marianne" panose="02000000000000000000" pitchFamily="2" charset="0"/>
          </a:endParaRPr>
        </a:p>
      </dgm:t>
    </dgm:pt>
    <dgm:pt modelId="{F7CA9192-1894-4D47-9A37-57C4A5A1E794}">
      <dgm:prSet custT="1"/>
      <dgm:spPr/>
      <dgm:t>
        <a:bodyPr/>
        <a:lstStyle/>
        <a:p>
          <a:pPr marL="108000" indent="-108000"/>
          <a:r>
            <a:rPr lang="en-US" sz="1050" b="1" kern="1200" dirty="0">
              <a:solidFill>
                <a:prstClr val="black">
                  <a:hueOff val="0"/>
                  <a:satOff val="0"/>
                  <a:lumOff val="0"/>
                  <a:alphaOff val="0"/>
                </a:prstClr>
              </a:solidFill>
              <a:latin typeface="Marianne" panose="02000000000000000000" pitchFamily="2" charset="0"/>
              <a:ea typeface="+mn-ea"/>
              <a:cs typeface="+mn-cs"/>
            </a:rPr>
            <a:t>ARS, qui </a:t>
          </a:r>
          <a:r>
            <a:rPr lang="en-US" sz="1050" b="1" kern="1200" dirty="0" err="1">
              <a:solidFill>
                <a:prstClr val="black">
                  <a:hueOff val="0"/>
                  <a:satOff val="0"/>
                  <a:lumOff val="0"/>
                  <a:alphaOff val="0"/>
                </a:prstClr>
              </a:solidFill>
              <a:latin typeface="Marianne" panose="02000000000000000000" pitchFamily="2" charset="0"/>
              <a:ea typeface="+mn-ea"/>
              <a:cs typeface="+mn-cs"/>
            </a:rPr>
            <a:t>reprennent</a:t>
          </a:r>
          <a:r>
            <a:rPr lang="en-US" sz="1050" b="1" kern="1200" dirty="0">
              <a:solidFill>
                <a:prstClr val="black">
                  <a:hueOff val="0"/>
                  <a:satOff val="0"/>
                  <a:lumOff val="0"/>
                  <a:alphaOff val="0"/>
                </a:prstClr>
              </a:solidFill>
              <a:latin typeface="Marianne" panose="02000000000000000000" pitchFamily="2" charset="0"/>
              <a:ea typeface="+mn-ea"/>
              <a:cs typeface="+mn-cs"/>
            </a:rPr>
            <a:t> le </a:t>
          </a:r>
          <a:r>
            <a:rPr lang="en-US" sz="1050" b="1" kern="1200" dirty="0" err="1">
              <a:solidFill>
                <a:prstClr val="black">
                  <a:hueOff val="0"/>
                  <a:satOff val="0"/>
                  <a:lumOff val="0"/>
                  <a:alphaOff val="0"/>
                </a:prstClr>
              </a:solidFill>
              <a:latin typeface="Marianne" panose="02000000000000000000" pitchFamily="2" charset="0"/>
              <a:ea typeface="+mn-ea"/>
              <a:cs typeface="+mn-cs"/>
            </a:rPr>
            <a:t>financement</a:t>
          </a:r>
          <a:r>
            <a:rPr lang="en-US" sz="1050" b="1" kern="1200" dirty="0">
              <a:solidFill>
                <a:prstClr val="black">
                  <a:hueOff val="0"/>
                  <a:satOff val="0"/>
                  <a:lumOff val="0"/>
                  <a:alphaOff val="0"/>
                </a:prstClr>
              </a:solidFill>
              <a:latin typeface="Marianne" panose="02000000000000000000" pitchFamily="2" charset="0"/>
              <a:ea typeface="+mn-ea"/>
              <a:cs typeface="+mn-cs"/>
            </a:rPr>
            <a:t> de la </a:t>
          </a:r>
          <a:r>
            <a:rPr lang="en-US" sz="1050" b="1" kern="1200" dirty="0" err="1">
              <a:solidFill>
                <a:prstClr val="black">
                  <a:hueOff val="0"/>
                  <a:satOff val="0"/>
                  <a:lumOff val="0"/>
                  <a:alphaOff val="0"/>
                </a:prstClr>
              </a:solidFill>
              <a:latin typeface="Marianne" panose="02000000000000000000" pitchFamily="2" charset="0"/>
              <a:ea typeface="+mn-ea"/>
              <a:cs typeface="+mn-cs"/>
            </a:rPr>
            <a:t>partie</a:t>
          </a:r>
          <a:r>
            <a:rPr lang="en-US" sz="1050" b="1" kern="1200" dirty="0">
              <a:solidFill>
                <a:prstClr val="black">
                  <a:hueOff val="0"/>
                  <a:satOff val="0"/>
                  <a:lumOff val="0"/>
                  <a:alphaOff val="0"/>
                </a:prstClr>
              </a:solidFill>
              <a:latin typeface="Marianne" panose="02000000000000000000" pitchFamily="2" charset="0"/>
              <a:ea typeface="+mn-ea"/>
              <a:cs typeface="+mn-cs"/>
            </a:rPr>
            <a:t> </a:t>
          </a:r>
          <a:r>
            <a:rPr lang="en-US" sz="1050" b="1" kern="1200" dirty="0" err="1">
              <a:solidFill>
                <a:prstClr val="black">
                  <a:hueOff val="0"/>
                  <a:satOff val="0"/>
                  <a:lumOff val="0"/>
                  <a:alphaOff val="0"/>
                </a:prstClr>
              </a:solidFill>
              <a:latin typeface="Marianne" panose="02000000000000000000" pitchFamily="2" charset="0"/>
              <a:ea typeface="+mn-ea"/>
              <a:cs typeface="+mn-cs"/>
            </a:rPr>
            <a:t>dépendance</a:t>
          </a:r>
          <a:endParaRPr lang="en-US" sz="1050" b="1" kern="1200" dirty="0">
            <a:solidFill>
              <a:prstClr val="black">
                <a:hueOff val="0"/>
                <a:satOff val="0"/>
                <a:lumOff val="0"/>
                <a:alphaOff val="0"/>
              </a:prstClr>
            </a:solidFill>
            <a:latin typeface="Marianne" panose="02000000000000000000" pitchFamily="2" charset="0"/>
            <a:ea typeface="+mn-ea"/>
            <a:cs typeface="+mn-cs"/>
          </a:endParaRPr>
        </a:p>
      </dgm:t>
    </dgm:pt>
    <dgm:pt modelId="{54944B50-61C2-423E-BA50-C1F9D9380675}" type="parTrans" cxnId="{276F3CAD-6856-4667-9141-801D71FDF2A0}">
      <dgm:prSet/>
      <dgm:spPr/>
      <dgm:t>
        <a:bodyPr/>
        <a:lstStyle/>
        <a:p>
          <a:endParaRPr lang="fr-FR" sz="1400" b="1">
            <a:latin typeface="Marianne" panose="02000000000000000000" pitchFamily="2" charset="0"/>
          </a:endParaRPr>
        </a:p>
      </dgm:t>
    </dgm:pt>
    <dgm:pt modelId="{66AAD183-CA15-4D94-90EA-5E9AFA36497D}" type="sibTrans" cxnId="{276F3CAD-6856-4667-9141-801D71FDF2A0}">
      <dgm:prSet/>
      <dgm:spPr/>
      <dgm:t>
        <a:bodyPr/>
        <a:lstStyle/>
        <a:p>
          <a:endParaRPr lang="fr-FR" sz="1400" b="1">
            <a:latin typeface="Marianne" panose="02000000000000000000" pitchFamily="2" charset="0"/>
          </a:endParaRPr>
        </a:p>
      </dgm:t>
    </dgm:pt>
    <dgm:pt modelId="{B1A37FC8-8CED-4B42-8250-24A018E5C1B9}">
      <dgm:prSet custT="1"/>
      <dgm:spPr/>
      <dgm:t>
        <a:bodyPr/>
        <a:lstStyle/>
        <a:p>
          <a:pPr marL="108000" indent="-108000"/>
          <a:endParaRPr lang="en-US" sz="1400" b="1" dirty="0">
            <a:latin typeface="Marianne" panose="02000000000000000000" pitchFamily="2" charset="0"/>
          </a:endParaRPr>
        </a:p>
      </dgm:t>
    </dgm:pt>
    <dgm:pt modelId="{DC8F641A-5801-4225-8948-94CC697C3FE0}" type="parTrans" cxnId="{F10FD4A1-EA2C-4FF0-AC19-2DDB0AE83962}">
      <dgm:prSet/>
      <dgm:spPr/>
      <dgm:t>
        <a:bodyPr/>
        <a:lstStyle/>
        <a:p>
          <a:endParaRPr lang="fr-FR" sz="1400" b="1">
            <a:latin typeface="Marianne" panose="02000000000000000000" pitchFamily="2" charset="0"/>
          </a:endParaRPr>
        </a:p>
      </dgm:t>
    </dgm:pt>
    <dgm:pt modelId="{2B217584-EE99-4F2D-8FFB-441DEB85AF18}" type="sibTrans" cxnId="{F10FD4A1-EA2C-4FF0-AC19-2DDB0AE83962}">
      <dgm:prSet/>
      <dgm:spPr/>
      <dgm:t>
        <a:bodyPr/>
        <a:lstStyle/>
        <a:p>
          <a:endParaRPr lang="fr-FR" sz="1400" b="1">
            <a:latin typeface="Marianne" panose="02000000000000000000" pitchFamily="2" charset="0"/>
          </a:endParaRPr>
        </a:p>
      </dgm:t>
    </dgm:pt>
    <dgm:pt modelId="{A054449F-2CD0-4230-9F40-45FC2574430D}">
      <dgm:prSet custT="1"/>
      <dgm:spPr/>
      <dgm:t>
        <a:bodyPr/>
        <a:lstStyle/>
        <a:p>
          <a:pPr marL="108000" indent="-108000"/>
          <a:r>
            <a:rPr lang="en-US" sz="1050" b="1" dirty="0">
              <a:latin typeface="Marianne" panose="02000000000000000000" pitchFamily="2" charset="0"/>
            </a:rPr>
            <a:t>Objectif : </a:t>
          </a:r>
          <a:r>
            <a:rPr lang="en-US" sz="1050" b="1" dirty="0" err="1">
              <a:latin typeface="Marianne" panose="02000000000000000000" pitchFamily="2" charset="0"/>
            </a:rPr>
            <a:t>généralisation</a:t>
          </a:r>
          <a:r>
            <a:rPr lang="en-US" sz="1050" b="1" dirty="0">
              <a:latin typeface="Marianne" panose="02000000000000000000" pitchFamily="2" charset="0"/>
            </a:rPr>
            <a:t> à </a:t>
          </a:r>
          <a:r>
            <a:rPr lang="en-US" sz="1050" b="1" dirty="0" err="1">
              <a:latin typeface="Marianne" panose="02000000000000000000" pitchFamily="2" charset="0"/>
            </a:rPr>
            <a:t>partir</a:t>
          </a:r>
          <a:r>
            <a:rPr lang="en-US" sz="1050" b="1" dirty="0">
              <a:latin typeface="Marianne" panose="02000000000000000000" pitchFamily="2" charset="0"/>
            </a:rPr>
            <a:t> de 2027, après </a:t>
          </a:r>
          <a:r>
            <a:rPr lang="en-US" sz="1050" b="1" dirty="0" err="1">
              <a:latin typeface="Marianne" panose="02000000000000000000" pitchFamily="2" charset="0"/>
            </a:rPr>
            <a:t>évaluation</a:t>
          </a:r>
          <a:r>
            <a:rPr lang="en-US" sz="1050" b="1" dirty="0">
              <a:latin typeface="Marianne" panose="02000000000000000000" pitchFamily="2" charset="0"/>
            </a:rPr>
            <a:t> de </a:t>
          </a:r>
          <a:r>
            <a:rPr lang="en-US" sz="1050" b="1" dirty="0" err="1">
              <a:latin typeface="Marianne" panose="02000000000000000000" pitchFamily="2" charset="0"/>
            </a:rPr>
            <a:t>l’expérimentation</a:t>
          </a:r>
          <a:endParaRPr lang="en-US" sz="1050" b="1" dirty="0">
            <a:latin typeface="Marianne" panose="02000000000000000000" pitchFamily="2" charset="0"/>
          </a:endParaRPr>
        </a:p>
      </dgm:t>
    </dgm:pt>
    <dgm:pt modelId="{96D823A6-679B-4C8E-9484-0F912DB18307}" type="parTrans" cxnId="{D3BA17CF-B735-4D1C-9AC4-DCD5D451021B}">
      <dgm:prSet/>
      <dgm:spPr/>
      <dgm:t>
        <a:bodyPr/>
        <a:lstStyle/>
        <a:p>
          <a:endParaRPr lang="fr-FR" sz="1400" b="1">
            <a:latin typeface="Marianne" panose="02000000000000000000" pitchFamily="2" charset="0"/>
          </a:endParaRPr>
        </a:p>
      </dgm:t>
    </dgm:pt>
    <dgm:pt modelId="{FEDC0E82-5D59-4041-A629-A9B13A351689}" type="sibTrans" cxnId="{D3BA17CF-B735-4D1C-9AC4-DCD5D451021B}">
      <dgm:prSet/>
      <dgm:spPr/>
      <dgm:t>
        <a:bodyPr/>
        <a:lstStyle/>
        <a:p>
          <a:endParaRPr lang="fr-FR" sz="1400" b="1">
            <a:latin typeface="Marianne" panose="02000000000000000000" pitchFamily="2" charset="0"/>
          </a:endParaRPr>
        </a:p>
      </dgm:t>
    </dgm:pt>
    <dgm:pt modelId="{D2F7FA1F-DB41-4AA9-86CA-A2A5B07373EE}">
      <dgm:prSet phldrT="[Texte]" custT="1"/>
      <dgm:spPr/>
      <dgm:t>
        <a:bodyPr/>
        <a:lstStyle/>
        <a:p>
          <a:r>
            <a:rPr lang="fr-FR" sz="1400" b="1" dirty="0">
              <a:latin typeface="Marianne" panose="02000000000000000000" pitchFamily="2" charset="0"/>
            </a:rPr>
            <a:t>Où est-elle mise en œuvre ?</a:t>
          </a:r>
        </a:p>
      </dgm:t>
    </dgm:pt>
    <dgm:pt modelId="{0BE73FE3-42C3-47D1-8C35-55ED788E5924}" type="parTrans" cxnId="{892199F6-06BB-4F4D-9820-B93A3303F962}">
      <dgm:prSet/>
      <dgm:spPr/>
      <dgm:t>
        <a:bodyPr/>
        <a:lstStyle/>
        <a:p>
          <a:endParaRPr lang="fr-FR" sz="1400" b="1">
            <a:latin typeface="Marianne" panose="02000000000000000000" pitchFamily="2" charset="0"/>
          </a:endParaRPr>
        </a:p>
      </dgm:t>
    </dgm:pt>
    <dgm:pt modelId="{9A8B17C0-C4D1-4AEE-8678-40DF1E1C3A8A}" type="sibTrans" cxnId="{892199F6-06BB-4F4D-9820-B93A3303F962}">
      <dgm:prSet/>
      <dgm:spPr/>
      <dgm:t>
        <a:bodyPr/>
        <a:lstStyle/>
        <a:p>
          <a:endParaRPr lang="fr-FR" sz="1400" b="1">
            <a:latin typeface="Marianne" panose="02000000000000000000" pitchFamily="2" charset="0"/>
          </a:endParaRPr>
        </a:p>
      </dgm:t>
    </dgm:pt>
    <dgm:pt modelId="{8E91281A-7851-46D5-AB16-3EF381BE4C03}">
      <dgm:prSet custT="1"/>
      <dgm:spPr/>
      <dgm:t>
        <a:bodyPr/>
        <a:lstStyle/>
        <a:p>
          <a:pPr marL="108000" indent="-108000"/>
          <a:r>
            <a:rPr lang="en-US" sz="1050" b="1" dirty="0">
              <a:latin typeface="Marianne" panose="02000000000000000000" pitchFamily="2" charset="0"/>
            </a:rPr>
            <a:t>23 départements </a:t>
          </a:r>
          <a:r>
            <a:rPr lang="en-US" sz="1050" b="1" dirty="0" err="1">
              <a:latin typeface="Marianne" panose="02000000000000000000" pitchFamily="2" charset="0"/>
            </a:rPr>
            <a:t>expérimentateurs</a:t>
          </a:r>
          <a:r>
            <a:rPr lang="en-US" sz="1050" b="1" dirty="0">
              <a:latin typeface="Marianne" panose="02000000000000000000" pitchFamily="2" charset="0"/>
            </a:rPr>
            <a:t> </a:t>
          </a:r>
          <a:r>
            <a:rPr lang="en-US" sz="1050" b="1" dirty="0" err="1">
              <a:latin typeface="Marianne" panose="02000000000000000000" pitchFamily="2" charset="0"/>
            </a:rPr>
            <a:t>dont</a:t>
          </a:r>
          <a:r>
            <a:rPr lang="en-US" sz="1050" b="1" dirty="0">
              <a:latin typeface="Marianne" panose="02000000000000000000" pitchFamily="2" charset="0"/>
            </a:rPr>
            <a:t> :</a:t>
          </a:r>
          <a:endParaRPr lang="fr-FR" sz="1050" b="1" dirty="0">
            <a:latin typeface="Marianne" panose="02000000000000000000" pitchFamily="2" charset="0"/>
          </a:endParaRPr>
        </a:p>
      </dgm:t>
    </dgm:pt>
    <dgm:pt modelId="{73AD9A58-0CD6-409B-BE04-4D7CC9FD90EE}" type="parTrans" cxnId="{CE1A595B-EBD0-4B6D-A6CE-9AF57CC20DF4}">
      <dgm:prSet/>
      <dgm:spPr/>
      <dgm:t>
        <a:bodyPr/>
        <a:lstStyle/>
        <a:p>
          <a:endParaRPr lang="fr-FR" sz="1400" b="1">
            <a:latin typeface="Marianne" panose="02000000000000000000" pitchFamily="2" charset="0"/>
          </a:endParaRPr>
        </a:p>
      </dgm:t>
    </dgm:pt>
    <dgm:pt modelId="{1B134622-55C3-4FCF-A136-BF016F5BF871}" type="sibTrans" cxnId="{CE1A595B-EBD0-4B6D-A6CE-9AF57CC20DF4}">
      <dgm:prSet/>
      <dgm:spPr/>
      <dgm:t>
        <a:bodyPr/>
        <a:lstStyle/>
        <a:p>
          <a:endParaRPr lang="fr-FR" sz="1400" b="1">
            <a:latin typeface="Marianne" panose="02000000000000000000" pitchFamily="2" charset="0"/>
          </a:endParaRPr>
        </a:p>
      </dgm:t>
    </dgm:pt>
    <dgm:pt modelId="{9D42BCC4-BDDA-458C-95A1-FC5E711C9A70}">
      <dgm:prSet custT="1"/>
      <dgm:spPr/>
      <dgm:t>
        <a:bodyPr/>
        <a:lstStyle/>
        <a:p>
          <a:r>
            <a:rPr lang="en-US" sz="1400" b="1" dirty="0">
              <a:latin typeface="Marianne" panose="02000000000000000000" pitchFamily="2" charset="0"/>
              <a:ea typeface="+mn-ea"/>
              <a:cs typeface="+mn-cs"/>
            </a:rPr>
            <a:t>Comment </a:t>
          </a:r>
          <a:r>
            <a:rPr lang="en-US" sz="1400" b="1" dirty="0" err="1">
              <a:latin typeface="Marianne" panose="02000000000000000000" pitchFamily="2" charset="0"/>
              <a:ea typeface="+mn-ea"/>
              <a:cs typeface="+mn-cs"/>
            </a:rPr>
            <a:t>est-elle</a:t>
          </a:r>
          <a:r>
            <a:rPr lang="en-US" sz="1400" b="1" dirty="0">
              <a:latin typeface="Marianne" panose="02000000000000000000" pitchFamily="2" charset="0"/>
              <a:ea typeface="+mn-ea"/>
              <a:cs typeface="+mn-cs"/>
            </a:rPr>
            <a:t> </a:t>
          </a:r>
          <a:r>
            <a:rPr lang="en-US" sz="1400" b="1" dirty="0" err="1">
              <a:latin typeface="Marianne" panose="02000000000000000000" pitchFamily="2" charset="0"/>
              <a:ea typeface="+mn-ea"/>
              <a:cs typeface="+mn-cs"/>
            </a:rPr>
            <a:t>financée</a:t>
          </a:r>
          <a:r>
            <a:rPr lang="en-US" sz="1400" b="1" dirty="0">
              <a:latin typeface="Marianne" panose="02000000000000000000" pitchFamily="2" charset="0"/>
              <a:ea typeface="+mn-ea"/>
              <a:cs typeface="+mn-cs"/>
            </a:rPr>
            <a:t> ?</a:t>
          </a:r>
        </a:p>
      </dgm:t>
    </dgm:pt>
    <dgm:pt modelId="{9A933D12-6118-46A0-BD68-DFD9A258C92D}" type="parTrans" cxnId="{CAF63637-2CCE-4BA5-A589-42B74672FEA3}">
      <dgm:prSet/>
      <dgm:spPr/>
      <dgm:t>
        <a:bodyPr/>
        <a:lstStyle/>
        <a:p>
          <a:endParaRPr lang="fr-FR" sz="1400" b="1">
            <a:latin typeface="Marianne" panose="02000000000000000000" pitchFamily="2" charset="0"/>
          </a:endParaRPr>
        </a:p>
      </dgm:t>
    </dgm:pt>
    <dgm:pt modelId="{3B7444E7-7AF0-47EE-8C0E-A12B6DCAFB6B}" type="sibTrans" cxnId="{CAF63637-2CCE-4BA5-A589-42B74672FEA3}">
      <dgm:prSet/>
      <dgm:spPr/>
      <dgm:t>
        <a:bodyPr/>
        <a:lstStyle/>
        <a:p>
          <a:endParaRPr lang="fr-FR" sz="1400" b="1">
            <a:latin typeface="Marianne" panose="02000000000000000000" pitchFamily="2" charset="0"/>
          </a:endParaRPr>
        </a:p>
      </dgm:t>
    </dgm:pt>
    <dgm:pt modelId="{4651C1B8-8448-4E5E-8596-0BC833334B67}">
      <dgm:prSet custT="1"/>
      <dgm:spPr/>
      <dgm:t>
        <a:bodyPr/>
        <a:lstStyle/>
        <a:p>
          <a:pPr marL="108000" indent="-108000">
            <a:spcAft>
              <a:spcPct val="15000"/>
            </a:spcAft>
          </a:pPr>
          <a:r>
            <a:rPr lang="en-US" sz="1050" b="1" kern="1200" dirty="0" err="1">
              <a:latin typeface="Marianne" panose="02000000000000000000" pitchFamily="2" charset="0"/>
            </a:rPr>
            <a:t>Transfert</a:t>
          </a:r>
          <a:r>
            <a:rPr lang="en-US" sz="1050" b="1" kern="1200" dirty="0">
              <a:latin typeface="Marianne" panose="02000000000000000000" pitchFamily="2" charset="0"/>
            </a:rPr>
            <a:t> de charges des départements </a:t>
          </a:r>
          <a:r>
            <a:rPr lang="en-US" sz="1050" b="1" kern="1200" dirty="0" err="1">
              <a:latin typeface="Marianne" panose="02000000000000000000" pitchFamily="2" charset="0"/>
            </a:rPr>
            <a:t>vers</a:t>
          </a:r>
          <a:r>
            <a:rPr lang="en-US" sz="1050" b="1" kern="1200" dirty="0">
              <a:latin typeface="Marianne" panose="02000000000000000000" pitchFamily="2" charset="0"/>
            </a:rPr>
            <a:t> la </a:t>
          </a:r>
          <a:r>
            <a:rPr lang="en-US" sz="1050" b="1" kern="1200" dirty="0" err="1">
              <a:latin typeface="Marianne" panose="02000000000000000000" pitchFamily="2" charset="0"/>
            </a:rPr>
            <a:t>Sécurité</a:t>
          </a:r>
          <a:r>
            <a:rPr lang="en-US" sz="1050" b="1" kern="1200" dirty="0">
              <a:latin typeface="Marianne" panose="02000000000000000000" pitchFamily="2" charset="0"/>
            </a:rPr>
            <a:t> </a:t>
          </a:r>
          <a:r>
            <a:rPr lang="en-US" sz="1050" b="1" kern="1200" dirty="0" err="1">
              <a:latin typeface="Marianne" panose="02000000000000000000" pitchFamily="2" charset="0"/>
            </a:rPr>
            <a:t>sociale</a:t>
          </a:r>
          <a:endParaRPr lang="en-US" sz="1050" b="1" kern="1200" dirty="0">
            <a:latin typeface="Marianne" panose="02000000000000000000" pitchFamily="2" charset="0"/>
            <a:ea typeface="+mn-ea"/>
            <a:cs typeface="+mn-cs"/>
          </a:endParaRPr>
        </a:p>
      </dgm:t>
    </dgm:pt>
    <dgm:pt modelId="{BFA519DD-0682-49A6-BDCD-103300E4FB06}" type="parTrans" cxnId="{F23A6952-EB83-4984-BB37-8646BB340A6F}">
      <dgm:prSet/>
      <dgm:spPr/>
      <dgm:t>
        <a:bodyPr/>
        <a:lstStyle/>
        <a:p>
          <a:endParaRPr lang="fr-FR" sz="1400" b="1">
            <a:latin typeface="Marianne" panose="02000000000000000000" pitchFamily="2" charset="0"/>
          </a:endParaRPr>
        </a:p>
      </dgm:t>
    </dgm:pt>
    <dgm:pt modelId="{E604A8F2-A260-4A5B-AEB8-60A33F226774}" type="sibTrans" cxnId="{F23A6952-EB83-4984-BB37-8646BB340A6F}">
      <dgm:prSet/>
      <dgm:spPr/>
      <dgm:t>
        <a:bodyPr/>
        <a:lstStyle/>
        <a:p>
          <a:endParaRPr lang="fr-FR" sz="1400" b="1">
            <a:latin typeface="Marianne" panose="02000000000000000000" pitchFamily="2" charset="0"/>
          </a:endParaRPr>
        </a:p>
      </dgm:t>
    </dgm:pt>
    <dgm:pt modelId="{0DEE2552-12D6-4F90-A51D-CF157549FAF8}">
      <dgm:prSet custT="1"/>
      <dgm:spPr/>
      <dgm:t>
        <a:bodyPr/>
        <a:lstStyle/>
        <a:p>
          <a:pPr marL="288000" indent="-108000">
            <a:spcAft>
              <a:spcPts val="600"/>
            </a:spcAft>
            <a:buFont typeface="Marianne" panose="02000000000000000000" pitchFamily="2" charset="0"/>
            <a:buChar char="-"/>
          </a:pPr>
          <a:r>
            <a:rPr lang="en-US" sz="1050" b="1" kern="1200" dirty="0">
              <a:latin typeface="Marianne" panose="02000000000000000000" pitchFamily="2" charset="0"/>
            </a:rPr>
            <a:t>La </a:t>
          </a:r>
          <a:r>
            <a:rPr lang="en-US" sz="1050" b="1" kern="1200" dirty="0" err="1">
              <a:latin typeface="Marianne" panose="02000000000000000000" pitchFamily="2" charset="0"/>
            </a:rPr>
            <a:t>partie</a:t>
          </a:r>
          <a:r>
            <a:rPr lang="en-US" sz="1050" b="1" kern="1200" dirty="0">
              <a:latin typeface="Marianne" panose="02000000000000000000" pitchFamily="2" charset="0"/>
            </a:rPr>
            <a:t> du concours de la CNSA </a:t>
          </a:r>
          <a:r>
            <a:rPr lang="en-US" sz="1050" b="1" kern="1200" dirty="0">
              <a:solidFill>
                <a:prstClr val="black">
                  <a:hueOff val="0"/>
                  <a:satOff val="0"/>
                  <a:lumOff val="0"/>
                  <a:alphaOff val="0"/>
                </a:prstClr>
              </a:solidFill>
              <a:latin typeface="Marianne" panose="02000000000000000000" pitchFamily="2" charset="0"/>
              <a:ea typeface="+mn-ea"/>
              <a:cs typeface="+mn-cs"/>
            </a:rPr>
            <a:t>relative</a:t>
          </a:r>
          <a:r>
            <a:rPr lang="en-US" sz="1050" b="1" kern="1200" dirty="0">
              <a:latin typeface="Marianne" panose="02000000000000000000" pitchFamily="2" charset="0"/>
            </a:rPr>
            <a:t> à </a:t>
          </a:r>
          <a:r>
            <a:rPr lang="en-US" sz="1050" b="1" kern="1200" dirty="0" err="1">
              <a:latin typeface="Marianne" panose="02000000000000000000" pitchFamily="2" charset="0"/>
            </a:rPr>
            <a:t>l’APA</a:t>
          </a:r>
          <a:r>
            <a:rPr lang="en-US" sz="1050" b="1" kern="1200" dirty="0">
              <a:latin typeface="Marianne" panose="02000000000000000000" pitchFamily="2" charset="0"/>
            </a:rPr>
            <a:t> </a:t>
          </a:r>
          <a:r>
            <a:rPr lang="en-US" sz="1050" b="1" kern="1200" dirty="0" err="1">
              <a:latin typeface="Marianne" panose="02000000000000000000" pitchFamily="2" charset="0"/>
            </a:rPr>
            <a:t>en</a:t>
          </a:r>
          <a:r>
            <a:rPr lang="en-US" sz="1050" b="1" kern="1200" dirty="0">
              <a:latin typeface="Marianne" panose="02000000000000000000" pitchFamily="2" charset="0"/>
            </a:rPr>
            <a:t> </a:t>
          </a:r>
          <a:r>
            <a:rPr lang="en-US" sz="1050" b="1" kern="1200" dirty="0" err="1">
              <a:latin typeface="Marianne" panose="02000000000000000000" pitchFamily="2" charset="0"/>
            </a:rPr>
            <a:t>établissement</a:t>
          </a:r>
          <a:r>
            <a:rPr lang="en-US" sz="1050" b="1" kern="1200" dirty="0">
              <a:latin typeface="Marianne" panose="02000000000000000000" pitchFamily="2" charset="0"/>
            </a:rPr>
            <a:t> </a:t>
          </a:r>
        </a:p>
      </dgm:t>
    </dgm:pt>
    <dgm:pt modelId="{6538F1C1-4F51-40C8-B210-19D4CAE71AE3}" type="parTrans" cxnId="{4D6EDA05-58A7-413D-B8A9-7EC1002F7B21}">
      <dgm:prSet/>
      <dgm:spPr/>
      <dgm:t>
        <a:bodyPr/>
        <a:lstStyle/>
        <a:p>
          <a:endParaRPr lang="fr-FR" sz="1400" b="1">
            <a:latin typeface="Marianne" panose="02000000000000000000" pitchFamily="2" charset="0"/>
          </a:endParaRPr>
        </a:p>
      </dgm:t>
    </dgm:pt>
    <dgm:pt modelId="{20B13565-BDB4-4FCB-9806-F6F8DC3BAE47}" type="sibTrans" cxnId="{4D6EDA05-58A7-413D-B8A9-7EC1002F7B21}">
      <dgm:prSet/>
      <dgm:spPr/>
      <dgm:t>
        <a:bodyPr/>
        <a:lstStyle/>
        <a:p>
          <a:endParaRPr lang="fr-FR" sz="1400" b="1">
            <a:latin typeface="Marianne" panose="02000000000000000000" pitchFamily="2" charset="0"/>
          </a:endParaRPr>
        </a:p>
      </dgm:t>
    </dgm:pt>
    <dgm:pt modelId="{760993DB-2651-4882-A59D-948BBAD68A65}">
      <dgm:prSet custT="1"/>
      <dgm:spPr/>
      <dgm:t>
        <a:bodyPr/>
        <a:lstStyle/>
        <a:p>
          <a:pPr marL="288000" indent="-108000">
            <a:spcAft>
              <a:spcPts val="600"/>
            </a:spcAft>
            <a:buFont typeface="Marianne" panose="02000000000000000000" pitchFamily="2" charset="0"/>
            <a:buChar char="-"/>
          </a:pPr>
          <a:r>
            <a:rPr lang="en-US" sz="1050" b="1" kern="1200" dirty="0">
              <a:latin typeface="Marianne" panose="02000000000000000000" pitchFamily="2" charset="0"/>
            </a:rPr>
            <a:t>La </a:t>
          </a:r>
          <a:r>
            <a:rPr lang="en-US" sz="1050" b="1" kern="1200" dirty="0" err="1">
              <a:latin typeface="Marianne" panose="02000000000000000000" pitchFamily="2" charset="0"/>
            </a:rPr>
            <a:t>taxe</a:t>
          </a:r>
          <a:r>
            <a:rPr lang="en-US" sz="1050" b="1" kern="1200" dirty="0">
              <a:latin typeface="Marianne" panose="02000000000000000000" pitchFamily="2" charset="0"/>
            </a:rPr>
            <a:t> </a:t>
          </a:r>
          <a:r>
            <a:rPr lang="en-US" sz="1050" b="1" kern="1200" dirty="0" err="1">
              <a:latin typeface="Marianne" panose="02000000000000000000" pitchFamily="2" charset="0"/>
            </a:rPr>
            <a:t>spéciale</a:t>
          </a:r>
          <a:r>
            <a:rPr lang="en-US" sz="1050" b="1" kern="1200" dirty="0">
              <a:latin typeface="Marianne" panose="02000000000000000000" pitchFamily="2" charset="0"/>
            </a:rPr>
            <a:t> sur les conventions </a:t>
          </a:r>
          <a:r>
            <a:rPr lang="en-US" sz="1050" b="1" kern="1200" dirty="0" err="1">
              <a:latin typeface="Marianne" panose="02000000000000000000" pitchFamily="2" charset="0"/>
            </a:rPr>
            <a:t>d’assurance</a:t>
          </a:r>
          <a:endParaRPr lang="en-US" sz="1050" b="1" kern="1200" dirty="0">
            <a:latin typeface="Marianne" panose="02000000000000000000" pitchFamily="2" charset="0"/>
          </a:endParaRPr>
        </a:p>
      </dgm:t>
    </dgm:pt>
    <dgm:pt modelId="{FED7C7C4-CA01-4336-A83D-FA813F8C835A}" type="parTrans" cxnId="{95F5DFAE-DF6F-4D8E-B286-EE8FEC61A61F}">
      <dgm:prSet/>
      <dgm:spPr/>
      <dgm:t>
        <a:bodyPr/>
        <a:lstStyle/>
        <a:p>
          <a:endParaRPr lang="fr-FR" sz="1400" b="1">
            <a:latin typeface="Marianne" panose="02000000000000000000" pitchFamily="2" charset="0"/>
          </a:endParaRPr>
        </a:p>
      </dgm:t>
    </dgm:pt>
    <dgm:pt modelId="{19619A37-D095-4EC8-A175-C63C131C0BF3}" type="sibTrans" cxnId="{95F5DFAE-DF6F-4D8E-B286-EE8FEC61A61F}">
      <dgm:prSet/>
      <dgm:spPr/>
      <dgm:t>
        <a:bodyPr/>
        <a:lstStyle/>
        <a:p>
          <a:endParaRPr lang="fr-FR" sz="1400" b="1">
            <a:latin typeface="Marianne" panose="02000000000000000000" pitchFamily="2" charset="0"/>
          </a:endParaRPr>
        </a:p>
      </dgm:t>
    </dgm:pt>
    <dgm:pt modelId="{70D4B03B-BD1B-4167-A906-BD85AE001918}">
      <dgm:prSet custT="1"/>
      <dgm:spPr/>
      <dgm:t>
        <a:bodyPr/>
        <a:lstStyle/>
        <a:p>
          <a:pPr marL="108000" indent="-108000">
            <a:spcAft>
              <a:spcPts val="600"/>
            </a:spcAft>
          </a:pPr>
          <a:r>
            <a:rPr lang="en-US" sz="1050" b="1" kern="1200" dirty="0">
              <a:latin typeface="Marianne" panose="02000000000000000000" pitchFamily="2" charset="0"/>
            </a:rPr>
            <a:t>Compensation par </a:t>
          </a:r>
          <a:r>
            <a:rPr lang="en-US" sz="1050" b="1" kern="1200" dirty="0" err="1">
              <a:latin typeface="Marianne" panose="02000000000000000000" pitchFamily="2" charset="0"/>
            </a:rPr>
            <a:t>une</a:t>
          </a:r>
          <a:r>
            <a:rPr lang="en-US" sz="1050" b="1" kern="1200" dirty="0">
              <a:latin typeface="Marianne" panose="02000000000000000000" pitchFamily="2" charset="0"/>
            </a:rPr>
            <a:t> reprise de </a:t>
          </a:r>
          <a:r>
            <a:rPr lang="en-US" sz="1050" b="1" kern="1200" dirty="0" err="1">
              <a:latin typeface="Marianne" panose="02000000000000000000" pitchFamily="2" charset="0"/>
            </a:rPr>
            <a:t>recettes</a:t>
          </a:r>
          <a:r>
            <a:rPr lang="en-US" sz="1050" b="1" kern="1200" dirty="0">
              <a:latin typeface="Marianne" panose="02000000000000000000" pitchFamily="2" charset="0"/>
            </a:rPr>
            <a:t> aux départements (</a:t>
          </a:r>
          <a:r>
            <a:rPr lang="en-US" sz="1050" b="1" kern="1200" dirty="0" err="1">
              <a:latin typeface="Marianne" panose="02000000000000000000" pitchFamily="2" charset="0"/>
            </a:rPr>
            <a:t>rétro</a:t>
          </a:r>
          <a:r>
            <a:rPr lang="en-US" sz="1050" b="1" kern="1200" dirty="0">
              <a:latin typeface="Marianne" panose="02000000000000000000" pitchFamily="2" charset="0"/>
            </a:rPr>
            <a:t>-compensation), </a:t>
          </a:r>
          <a:r>
            <a:rPr lang="en-US" sz="1050" b="1" kern="1200" dirty="0" err="1">
              <a:latin typeface="Marianne" panose="02000000000000000000" pitchFamily="2" charset="0"/>
            </a:rPr>
            <a:t>imputée</a:t>
          </a:r>
          <a:r>
            <a:rPr lang="en-US" sz="1050" b="1" kern="1200" dirty="0">
              <a:latin typeface="Marianne" panose="02000000000000000000" pitchFamily="2" charset="0"/>
            </a:rPr>
            <a:t> sur : </a:t>
          </a:r>
          <a:endParaRPr lang="en-US" sz="1050" b="1" kern="1200" dirty="0">
            <a:latin typeface="Marianne" panose="02000000000000000000" pitchFamily="2" charset="0"/>
            <a:ea typeface="+mn-ea"/>
            <a:cs typeface="+mn-cs"/>
          </a:endParaRPr>
        </a:p>
      </dgm:t>
    </dgm:pt>
    <dgm:pt modelId="{6A87E23F-1544-4CCE-9EC0-DA90F1B07B19}" type="parTrans" cxnId="{FC262215-F14D-49A9-B52B-2FB8C8446921}">
      <dgm:prSet/>
      <dgm:spPr/>
      <dgm:t>
        <a:bodyPr/>
        <a:lstStyle/>
        <a:p>
          <a:endParaRPr lang="fr-FR"/>
        </a:p>
      </dgm:t>
    </dgm:pt>
    <dgm:pt modelId="{24DF25FE-A225-4843-8247-4738D5446595}" type="sibTrans" cxnId="{FC262215-F14D-49A9-B52B-2FB8C8446921}">
      <dgm:prSet/>
      <dgm:spPr/>
      <dgm:t>
        <a:bodyPr/>
        <a:lstStyle/>
        <a:p>
          <a:endParaRPr lang="fr-FR"/>
        </a:p>
      </dgm:t>
    </dgm:pt>
    <dgm:pt modelId="{B3B4D437-AA5B-47B8-AA6F-E0CFD7948F0D}">
      <dgm:prSet custT="1"/>
      <dgm:spPr/>
      <dgm:t>
        <a:bodyPr/>
        <a:lstStyle/>
        <a:p>
          <a:pPr marL="108000" indent="-108000">
            <a:spcAft>
              <a:spcPct val="15000"/>
            </a:spcAft>
          </a:pPr>
          <a:endParaRPr lang="en-US" sz="1400" b="1" kern="1200" dirty="0">
            <a:latin typeface="Marianne" panose="02000000000000000000" pitchFamily="2" charset="0"/>
            <a:ea typeface="+mn-ea"/>
            <a:cs typeface="+mn-cs"/>
          </a:endParaRPr>
        </a:p>
      </dgm:t>
    </dgm:pt>
    <dgm:pt modelId="{DCF9C8C7-DFFC-4BF9-9AB4-4651F864CD42}" type="parTrans" cxnId="{D60218A3-129F-4F00-B257-309E3B173AAA}">
      <dgm:prSet/>
      <dgm:spPr/>
      <dgm:t>
        <a:bodyPr/>
        <a:lstStyle/>
        <a:p>
          <a:endParaRPr lang="fr-FR"/>
        </a:p>
      </dgm:t>
    </dgm:pt>
    <dgm:pt modelId="{4B2C83DB-04EB-4635-9D76-2E35E8C87276}" type="sibTrans" cxnId="{D60218A3-129F-4F00-B257-309E3B173AAA}">
      <dgm:prSet/>
      <dgm:spPr/>
      <dgm:t>
        <a:bodyPr/>
        <a:lstStyle/>
        <a:p>
          <a:endParaRPr lang="fr-FR"/>
        </a:p>
      </dgm:t>
    </dgm:pt>
    <dgm:pt modelId="{1B28BB0D-A8C8-4E56-9310-D4D62B93CC87}">
      <dgm:prSet custT="1"/>
      <dgm:spPr/>
      <dgm:t>
        <a:bodyPr/>
        <a:lstStyle/>
        <a:p>
          <a:pPr marL="108000" indent="-108000"/>
          <a:r>
            <a:rPr lang="fr-FR" sz="1050" b="1" dirty="0">
              <a:solidFill>
                <a:srgbClr val="FF0000"/>
              </a:solidFill>
              <a:latin typeface="Marianne" panose="02000000000000000000" pitchFamily="2" charset="0"/>
            </a:rPr>
            <a:t>Les Côtes </a:t>
          </a:r>
          <a:r>
            <a:rPr lang="fr-FR" sz="1050" b="1" dirty="0" err="1">
              <a:solidFill>
                <a:srgbClr val="FF0000"/>
              </a:solidFill>
              <a:latin typeface="Marianne" panose="02000000000000000000" pitchFamily="2" charset="0"/>
            </a:rPr>
            <a:t>d’armor</a:t>
          </a:r>
          <a:endParaRPr lang="fr-FR" sz="1050" b="1" dirty="0">
            <a:solidFill>
              <a:srgbClr val="FF0000"/>
            </a:solidFill>
            <a:latin typeface="Marianne" panose="02000000000000000000" pitchFamily="2" charset="0"/>
          </a:endParaRPr>
        </a:p>
      </dgm:t>
    </dgm:pt>
    <dgm:pt modelId="{6370D51D-498C-41B2-84ED-109CEA49B524}" type="parTrans" cxnId="{E5E4844F-BC66-4AAC-A22B-CFFD4B173675}">
      <dgm:prSet/>
      <dgm:spPr/>
    </dgm:pt>
    <dgm:pt modelId="{BB3BBDC4-9CEA-4196-B94F-80C4F262F53B}" type="sibTrans" cxnId="{E5E4844F-BC66-4AAC-A22B-CFFD4B173675}">
      <dgm:prSet/>
      <dgm:spPr/>
    </dgm:pt>
    <dgm:pt modelId="{9AB3F1EB-3867-474E-AB54-8410D77B5E29}">
      <dgm:prSet custT="1"/>
      <dgm:spPr/>
      <dgm:t>
        <a:bodyPr/>
        <a:lstStyle/>
        <a:p>
          <a:pPr marL="108000" indent="-108000"/>
          <a:r>
            <a:rPr lang="fr-FR" sz="1050" b="1" dirty="0">
              <a:solidFill>
                <a:srgbClr val="FF0000"/>
              </a:solidFill>
              <a:latin typeface="Marianne" panose="02000000000000000000" pitchFamily="2" charset="0"/>
            </a:rPr>
            <a:t>Le Finistère</a:t>
          </a:r>
        </a:p>
      </dgm:t>
    </dgm:pt>
    <dgm:pt modelId="{B8D13BBD-798F-4F7E-90C0-272939113FF7}" type="parTrans" cxnId="{30D0E738-A2B8-4A9D-BDCA-1095F89FAD5D}">
      <dgm:prSet/>
      <dgm:spPr/>
    </dgm:pt>
    <dgm:pt modelId="{5463334F-C05F-4777-880D-9D56605334EE}" type="sibTrans" cxnId="{30D0E738-A2B8-4A9D-BDCA-1095F89FAD5D}">
      <dgm:prSet/>
      <dgm:spPr/>
    </dgm:pt>
    <dgm:pt modelId="{A48F6B4E-C4B4-467E-993C-45941683C017}">
      <dgm:prSet custT="1"/>
      <dgm:spPr/>
      <dgm:t>
        <a:bodyPr/>
        <a:lstStyle/>
        <a:p>
          <a:pPr marL="108000" indent="-108000"/>
          <a:r>
            <a:rPr lang="fr-FR" sz="1050" b="1" dirty="0">
              <a:solidFill>
                <a:srgbClr val="FF0000"/>
              </a:solidFill>
              <a:latin typeface="Marianne" panose="02000000000000000000" pitchFamily="2" charset="0"/>
            </a:rPr>
            <a:t>Le Morbihan</a:t>
          </a:r>
        </a:p>
      </dgm:t>
    </dgm:pt>
    <dgm:pt modelId="{B3CEBC77-7A3C-4220-856D-D21BDE73C757}" type="parTrans" cxnId="{A0B6C449-197D-4D74-B107-8487E0C6B427}">
      <dgm:prSet/>
      <dgm:spPr/>
    </dgm:pt>
    <dgm:pt modelId="{C8D1A541-1431-4F42-979C-DCC280419A69}" type="sibTrans" cxnId="{A0B6C449-197D-4D74-B107-8487E0C6B427}">
      <dgm:prSet/>
      <dgm:spPr/>
    </dgm:pt>
    <dgm:pt modelId="{ECC2CBFE-D587-49C1-ACDD-615A1D27E094}" type="pres">
      <dgm:prSet presAssocID="{4F3C6372-B090-4702-A7FD-939537E59BB3}" presName="Name0" presStyleCnt="0">
        <dgm:presLayoutVars>
          <dgm:dir/>
          <dgm:animLvl val="lvl"/>
          <dgm:resizeHandles val="exact"/>
        </dgm:presLayoutVars>
      </dgm:prSet>
      <dgm:spPr/>
    </dgm:pt>
    <dgm:pt modelId="{71CF40BF-8DD2-4781-A8F3-7AD77C6DA61C}" type="pres">
      <dgm:prSet presAssocID="{51E3A9B0-5CFF-45BC-9C9C-6F2BB01165E4}" presName="composite" presStyleCnt="0"/>
      <dgm:spPr/>
    </dgm:pt>
    <dgm:pt modelId="{39D64D4D-3380-4516-93D1-8E93052783AC}" type="pres">
      <dgm:prSet presAssocID="{51E3A9B0-5CFF-45BC-9C9C-6F2BB01165E4}" presName="parTx" presStyleLbl="alignNode1" presStyleIdx="0" presStyleCnt="5">
        <dgm:presLayoutVars>
          <dgm:chMax val="0"/>
          <dgm:chPref val="0"/>
          <dgm:bulletEnabled val="1"/>
        </dgm:presLayoutVars>
      </dgm:prSet>
      <dgm:spPr/>
    </dgm:pt>
    <dgm:pt modelId="{7F587330-6E3A-4141-9F9F-26FBB4C578DB}" type="pres">
      <dgm:prSet presAssocID="{51E3A9B0-5CFF-45BC-9C9C-6F2BB01165E4}" presName="desTx" presStyleLbl="alignAccFollowNode1" presStyleIdx="0" presStyleCnt="5">
        <dgm:presLayoutVars>
          <dgm:bulletEnabled val="1"/>
        </dgm:presLayoutVars>
      </dgm:prSet>
      <dgm:spPr/>
    </dgm:pt>
    <dgm:pt modelId="{F5789633-E717-4ECA-9479-4F659F9816F4}" type="pres">
      <dgm:prSet presAssocID="{8548F23E-D316-4220-848E-95D58732CF5F}" presName="space" presStyleCnt="0"/>
      <dgm:spPr/>
    </dgm:pt>
    <dgm:pt modelId="{B3A2A8B8-2018-44CB-A5BC-80EF30E2C1C2}" type="pres">
      <dgm:prSet presAssocID="{9F99F1FD-1F5A-4975-9C0F-A6595E303C96}" presName="composite" presStyleCnt="0"/>
      <dgm:spPr/>
    </dgm:pt>
    <dgm:pt modelId="{E7BA94F7-4AD2-464E-AAE4-72EE7740538B}" type="pres">
      <dgm:prSet presAssocID="{9F99F1FD-1F5A-4975-9C0F-A6595E303C96}" presName="parTx" presStyleLbl="alignNode1" presStyleIdx="1" presStyleCnt="5">
        <dgm:presLayoutVars>
          <dgm:chMax val="0"/>
          <dgm:chPref val="0"/>
          <dgm:bulletEnabled val="1"/>
        </dgm:presLayoutVars>
      </dgm:prSet>
      <dgm:spPr/>
    </dgm:pt>
    <dgm:pt modelId="{78B57A9C-B115-43CB-BB71-1BB252FC9D8F}" type="pres">
      <dgm:prSet presAssocID="{9F99F1FD-1F5A-4975-9C0F-A6595E303C96}" presName="desTx" presStyleLbl="alignAccFollowNode1" presStyleIdx="1" presStyleCnt="5">
        <dgm:presLayoutVars>
          <dgm:bulletEnabled val="1"/>
        </dgm:presLayoutVars>
      </dgm:prSet>
      <dgm:spPr/>
    </dgm:pt>
    <dgm:pt modelId="{425BAF48-45AA-4D92-98FF-767A87B62BE8}" type="pres">
      <dgm:prSet presAssocID="{4C5AF570-2A19-4981-A4D1-E2012DB351C2}" presName="space" presStyleCnt="0"/>
      <dgm:spPr/>
    </dgm:pt>
    <dgm:pt modelId="{034B96B3-18DF-4DDC-BB75-A256DEA73DBA}" type="pres">
      <dgm:prSet presAssocID="{6392F7D7-6568-4439-A24C-13AFA2ACE264}" presName="composite" presStyleCnt="0"/>
      <dgm:spPr/>
    </dgm:pt>
    <dgm:pt modelId="{61B20DFA-F841-41E3-93DD-0242CFDA5004}" type="pres">
      <dgm:prSet presAssocID="{6392F7D7-6568-4439-A24C-13AFA2ACE264}" presName="parTx" presStyleLbl="alignNode1" presStyleIdx="2" presStyleCnt="5">
        <dgm:presLayoutVars>
          <dgm:chMax val="0"/>
          <dgm:chPref val="0"/>
          <dgm:bulletEnabled val="1"/>
        </dgm:presLayoutVars>
      </dgm:prSet>
      <dgm:spPr/>
    </dgm:pt>
    <dgm:pt modelId="{A3C7E3C0-483B-410D-9427-1A4B9C4777F8}" type="pres">
      <dgm:prSet presAssocID="{6392F7D7-6568-4439-A24C-13AFA2ACE264}" presName="desTx" presStyleLbl="alignAccFollowNode1" presStyleIdx="2" presStyleCnt="5">
        <dgm:presLayoutVars>
          <dgm:bulletEnabled val="1"/>
        </dgm:presLayoutVars>
      </dgm:prSet>
      <dgm:spPr/>
    </dgm:pt>
    <dgm:pt modelId="{26E40FB7-B01F-42BA-ABF0-4DABE51B6735}" type="pres">
      <dgm:prSet presAssocID="{3BD6407E-91A1-4019-BE51-99F332336B1E}" presName="space" presStyleCnt="0"/>
      <dgm:spPr/>
    </dgm:pt>
    <dgm:pt modelId="{B26E3737-66B7-47DD-BB38-1C422ED3976C}" type="pres">
      <dgm:prSet presAssocID="{D2F7FA1F-DB41-4AA9-86CA-A2A5B07373EE}" presName="composite" presStyleCnt="0"/>
      <dgm:spPr/>
    </dgm:pt>
    <dgm:pt modelId="{7F77CEA2-34E7-4023-9319-C2A4675AECED}" type="pres">
      <dgm:prSet presAssocID="{D2F7FA1F-DB41-4AA9-86CA-A2A5B07373EE}" presName="parTx" presStyleLbl="alignNode1" presStyleIdx="3" presStyleCnt="5">
        <dgm:presLayoutVars>
          <dgm:chMax val="0"/>
          <dgm:chPref val="0"/>
          <dgm:bulletEnabled val="1"/>
        </dgm:presLayoutVars>
      </dgm:prSet>
      <dgm:spPr/>
    </dgm:pt>
    <dgm:pt modelId="{83ADFEBA-C440-47DC-B82D-07CEB36EB4AB}" type="pres">
      <dgm:prSet presAssocID="{D2F7FA1F-DB41-4AA9-86CA-A2A5B07373EE}" presName="desTx" presStyleLbl="alignAccFollowNode1" presStyleIdx="3" presStyleCnt="5" custLinFactNeighborX="-1421">
        <dgm:presLayoutVars>
          <dgm:bulletEnabled val="1"/>
        </dgm:presLayoutVars>
      </dgm:prSet>
      <dgm:spPr/>
    </dgm:pt>
    <dgm:pt modelId="{CE033C16-1642-4C21-AE09-64F14E527D0A}" type="pres">
      <dgm:prSet presAssocID="{9A8B17C0-C4D1-4AEE-8678-40DF1E1C3A8A}" presName="space" presStyleCnt="0"/>
      <dgm:spPr/>
    </dgm:pt>
    <dgm:pt modelId="{6C078C97-4D14-41CD-BD56-7D52AAD2B8F5}" type="pres">
      <dgm:prSet presAssocID="{9D42BCC4-BDDA-458C-95A1-FC5E711C9A70}" presName="composite" presStyleCnt="0"/>
      <dgm:spPr/>
    </dgm:pt>
    <dgm:pt modelId="{5E4C2CD1-F473-4F10-AF93-A7896598D178}" type="pres">
      <dgm:prSet presAssocID="{9D42BCC4-BDDA-458C-95A1-FC5E711C9A70}" presName="parTx" presStyleLbl="alignNode1" presStyleIdx="4" presStyleCnt="5">
        <dgm:presLayoutVars>
          <dgm:chMax val="0"/>
          <dgm:chPref val="0"/>
          <dgm:bulletEnabled val="1"/>
        </dgm:presLayoutVars>
      </dgm:prSet>
      <dgm:spPr/>
    </dgm:pt>
    <dgm:pt modelId="{7D24B6D1-1592-4E5C-8111-EEAD030E4CBA}" type="pres">
      <dgm:prSet presAssocID="{9D42BCC4-BDDA-458C-95A1-FC5E711C9A70}" presName="desTx" presStyleLbl="alignAccFollowNode1" presStyleIdx="4" presStyleCnt="5">
        <dgm:presLayoutVars>
          <dgm:bulletEnabled val="1"/>
        </dgm:presLayoutVars>
      </dgm:prSet>
      <dgm:spPr/>
    </dgm:pt>
  </dgm:ptLst>
  <dgm:cxnLst>
    <dgm:cxn modelId="{13349305-F3F4-42FD-877D-579146C4C7EF}" type="presOf" srcId="{215F7763-CBA0-49B0-9F8C-DE89DA053FB1}" destId="{A3C7E3C0-483B-410D-9427-1A4B9C4777F8}" srcOrd="0" destOrd="0" presId="urn:microsoft.com/office/officeart/2005/8/layout/hList1"/>
    <dgm:cxn modelId="{4D6EDA05-58A7-413D-B8A9-7EC1002F7B21}" srcId="{9D42BCC4-BDDA-458C-95A1-FC5E711C9A70}" destId="{0DEE2552-12D6-4F90-A51D-CF157549FAF8}" srcOrd="3" destOrd="0" parTransId="{6538F1C1-4F51-40C8-B210-19D4CAE71AE3}" sibTransId="{20B13565-BDB4-4FCB-9806-F6F8DC3BAE47}"/>
    <dgm:cxn modelId="{0EA0BA0B-5396-4925-991C-6D7F49543275}" type="presOf" srcId="{D58B3A00-A0B0-41B0-A052-AC52847D34D2}" destId="{7F587330-6E3A-4141-9F9F-26FBB4C578DB}" srcOrd="0" destOrd="2" presId="urn:microsoft.com/office/officeart/2005/8/layout/hList1"/>
    <dgm:cxn modelId="{136DC20B-917D-4BE3-BCCD-58DE10A85EEC}" srcId="{9F99F1FD-1F5A-4975-9C0F-A6595E303C96}" destId="{010ADC2E-B384-46C6-8A91-1D315A6DEF9E}" srcOrd="0" destOrd="0" parTransId="{3181E905-5F90-4F8D-8886-48373D483616}" sibTransId="{94579C5F-5F33-4B6B-92AF-9C6D643247E8}"/>
    <dgm:cxn modelId="{23F5AB13-C03F-4572-9523-9C9E5178C8B0}" srcId="{51E3A9B0-5CFF-45BC-9C9C-6F2BB01165E4}" destId="{D58B3A00-A0B0-41B0-A052-AC52847D34D2}" srcOrd="2" destOrd="0" parTransId="{DC80D6A2-0C6C-4616-B8F1-AC525292C48A}" sibTransId="{EA65FF69-6109-4DB0-9DA5-067B62807929}"/>
    <dgm:cxn modelId="{FC262215-F14D-49A9-B52B-2FB8C8446921}" srcId="{9D42BCC4-BDDA-458C-95A1-FC5E711C9A70}" destId="{70D4B03B-BD1B-4167-A906-BD85AE001918}" srcOrd="2" destOrd="0" parTransId="{6A87E23F-1544-4CCE-9EC0-DA90F1B07B19}" sibTransId="{24DF25FE-A225-4843-8247-4738D5446595}"/>
    <dgm:cxn modelId="{4A282C17-AFD1-49FD-B85B-26913F6CE274}" srcId="{51E3A9B0-5CFF-45BC-9C9C-6F2BB01165E4}" destId="{D0D8B5AB-7E7E-4432-8C42-CD2D669E198A}" srcOrd="3" destOrd="0" parTransId="{9496ED66-D5CA-4417-9895-71BDAE6E3BF3}" sibTransId="{2D668A1F-4DC6-4BC8-9019-92C5C1C70392}"/>
    <dgm:cxn modelId="{67402333-5975-4AD0-9BC4-47E51BABB73C}" type="presOf" srcId="{51E3A9B0-5CFF-45BC-9C9C-6F2BB01165E4}" destId="{39D64D4D-3380-4516-93D1-8E93052783AC}" srcOrd="0" destOrd="0" presId="urn:microsoft.com/office/officeart/2005/8/layout/hList1"/>
    <dgm:cxn modelId="{A55F9734-3432-42A7-98EF-8395C5FF66BD}" type="presOf" srcId="{9AB3F1EB-3867-474E-AB54-8410D77B5E29}" destId="{83ADFEBA-C440-47DC-B82D-07CEB36EB4AB}" srcOrd="0" destOrd="2" presId="urn:microsoft.com/office/officeart/2005/8/layout/hList1"/>
    <dgm:cxn modelId="{CAF63637-2CCE-4BA5-A589-42B74672FEA3}" srcId="{4F3C6372-B090-4702-A7FD-939537E59BB3}" destId="{9D42BCC4-BDDA-458C-95A1-FC5E711C9A70}" srcOrd="4" destOrd="0" parTransId="{9A933D12-6118-46A0-BD68-DFD9A258C92D}" sibTransId="{3B7444E7-7AF0-47EE-8C0E-A12B6DCAFB6B}"/>
    <dgm:cxn modelId="{30D0E738-A2B8-4A9D-BDCA-1095F89FAD5D}" srcId="{8E91281A-7851-46D5-AB16-3EF381BE4C03}" destId="{9AB3F1EB-3867-474E-AB54-8410D77B5E29}" srcOrd="1" destOrd="0" parTransId="{B8D13BBD-798F-4F7E-90C0-272939113FF7}" sibTransId="{5463334F-C05F-4777-880D-9D56605334EE}"/>
    <dgm:cxn modelId="{D797E33A-D652-49DD-9073-48EA2A6D98B4}" type="presOf" srcId="{B1A37FC8-8CED-4B42-8250-24A018E5C1B9}" destId="{A3C7E3C0-483B-410D-9427-1A4B9C4777F8}" srcOrd="0" destOrd="1" presId="urn:microsoft.com/office/officeart/2005/8/layout/hList1"/>
    <dgm:cxn modelId="{3EB7BE3D-5F9B-494F-8D76-0A485EB90351}" type="presOf" srcId="{AF07A56B-7F68-406E-B66F-D4D163E9E2C1}" destId="{78B57A9C-B115-43CB-BB71-1BB252FC9D8F}" srcOrd="0" destOrd="3" presId="urn:microsoft.com/office/officeart/2005/8/layout/hList1"/>
    <dgm:cxn modelId="{CE1A595B-EBD0-4B6D-A6CE-9AF57CC20DF4}" srcId="{D2F7FA1F-DB41-4AA9-86CA-A2A5B07373EE}" destId="{8E91281A-7851-46D5-AB16-3EF381BE4C03}" srcOrd="0" destOrd="0" parTransId="{73AD9A58-0CD6-409B-BE04-4D7CC9FD90EE}" sibTransId="{1B134622-55C3-4FCF-A136-BF016F5BF871}"/>
    <dgm:cxn modelId="{3284C75B-794D-4458-ABC9-F7D43A5A1C86}" type="presOf" srcId="{760993DB-2651-4882-A59D-948BBAD68A65}" destId="{7D24B6D1-1592-4E5C-8111-EEAD030E4CBA}" srcOrd="0" destOrd="4" presId="urn:microsoft.com/office/officeart/2005/8/layout/hList1"/>
    <dgm:cxn modelId="{CEE03162-78B0-4586-A9E0-BBF0F723D38E}" type="presOf" srcId="{9D42BCC4-BDDA-458C-95A1-FC5E711C9A70}" destId="{5E4C2CD1-F473-4F10-AF93-A7896598D178}" srcOrd="0" destOrd="0" presId="urn:microsoft.com/office/officeart/2005/8/layout/hList1"/>
    <dgm:cxn modelId="{C737C367-7AE0-4346-A38D-9EE0EA611F01}" srcId="{D0D8B5AB-7E7E-4432-8C42-CD2D669E198A}" destId="{62E9B57E-2C20-48D0-9FA3-B82AC79ADE0F}" srcOrd="0" destOrd="0" parTransId="{88BC578D-1C9B-411D-A5D2-522BF3284638}" sibTransId="{54B7C0B9-7F4A-4CB7-881F-36FCD8D0477F}"/>
    <dgm:cxn modelId="{3FB2DC47-534A-4646-9E31-8010B893442C}" srcId="{9F99F1FD-1F5A-4975-9C0F-A6595E303C96}" destId="{AF07A56B-7F68-406E-B66F-D4D163E9E2C1}" srcOrd="3" destOrd="0" parTransId="{402ABBC1-4D83-4E53-A776-84A381715C96}" sibTransId="{51241830-CF05-449A-95AB-0C7C52E68F76}"/>
    <dgm:cxn modelId="{A671D148-9892-4D88-AB23-54957ABFCB64}" srcId="{62E9B57E-2C20-48D0-9FA3-B82AC79ADE0F}" destId="{DB0A9A56-72E2-45C4-A9B6-1511488E5B70}" srcOrd="1" destOrd="0" parTransId="{7F886331-4CDA-49F1-8503-AC47513A3E91}" sibTransId="{452E07BB-BBEA-4F93-92FE-9127293FB6DE}"/>
    <dgm:cxn modelId="{A0B6C449-197D-4D74-B107-8487E0C6B427}" srcId="{8E91281A-7851-46D5-AB16-3EF381BE4C03}" destId="{A48F6B4E-C4B4-467E-993C-45941683C017}" srcOrd="2" destOrd="0" parTransId="{B3CEBC77-7A3C-4220-856D-D21BDE73C757}" sibTransId="{C8D1A541-1431-4F42-979C-DCC280419A69}"/>
    <dgm:cxn modelId="{78315F6C-BDC4-4A2D-9116-39B965FE87CE}" type="presOf" srcId="{D2F7FA1F-DB41-4AA9-86CA-A2A5B07373EE}" destId="{7F77CEA2-34E7-4023-9319-C2A4675AECED}" srcOrd="0" destOrd="0" presId="urn:microsoft.com/office/officeart/2005/8/layout/hList1"/>
    <dgm:cxn modelId="{E5E4844F-BC66-4AAC-A22B-CFFD4B173675}" srcId="{8E91281A-7851-46D5-AB16-3EF381BE4C03}" destId="{1B28BB0D-A8C8-4E56-9310-D4D62B93CC87}" srcOrd="0" destOrd="0" parTransId="{6370D51D-498C-41B2-84ED-109CEA49B524}" sibTransId="{BB3BBDC4-9CEA-4196-B94F-80C4F262F53B}"/>
    <dgm:cxn modelId="{F23A6952-EB83-4984-BB37-8646BB340A6F}" srcId="{9D42BCC4-BDDA-458C-95A1-FC5E711C9A70}" destId="{4651C1B8-8448-4E5E-8596-0BC833334B67}" srcOrd="0" destOrd="0" parTransId="{BFA519DD-0682-49A6-BDCD-103300E4FB06}" sibTransId="{E604A8F2-A260-4A5B-AEB8-60A33F226774}"/>
    <dgm:cxn modelId="{4F42DD74-C80F-4899-B35D-314B0C8EA518}" srcId="{62E9B57E-2C20-48D0-9FA3-B82AC79ADE0F}" destId="{A9749F65-7731-4310-A022-BC8F05B2D333}" srcOrd="0" destOrd="0" parTransId="{3331B4D3-1CAD-454E-AB31-A27043C7D66C}" sibTransId="{13D509F2-1E70-4035-B796-84173736E60A}"/>
    <dgm:cxn modelId="{ADF87576-F0B5-496F-B011-A6B205D5D965}" srcId="{9F99F1FD-1F5A-4975-9C0F-A6595E303C96}" destId="{344B14BF-1350-4D07-BC7B-BF770253798C}" srcOrd="2" destOrd="0" parTransId="{ED859ABB-9552-4139-8660-7F160AD6402B}" sibTransId="{707D8272-3127-4E5B-A4D2-7151FA722394}"/>
    <dgm:cxn modelId="{50E9005A-260B-4F32-8DA8-CB53FFCD0719}" type="presOf" srcId="{4651C1B8-8448-4E5E-8596-0BC833334B67}" destId="{7D24B6D1-1592-4E5C-8111-EEAD030E4CBA}" srcOrd="0" destOrd="0" presId="urn:microsoft.com/office/officeart/2005/8/layout/hList1"/>
    <dgm:cxn modelId="{E455D37D-9A0F-4F0B-9121-F3D747CC8780}" type="presOf" srcId="{A48F6B4E-C4B4-467E-993C-45941683C017}" destId="{83ADFEBA-C440-47DC-B82D-07CEB36EB4AB}" srcOrd="0" destOrd="3" presId="urn:microsoft.com/office/officeart/2005/8/layout/hList1"/>
    <dgm:cxn modelId="{12099E7E-17E6-4FE0-9CD0-9C775D6C9F58}" type="presOf" srcId="{010ADC2E-B384-46C6-8A91-1D315A6DEF9E}" destId="{78B57A9C-B115-43CB-BB71-1BB252FC9D8F}" srcOrd="0" destOrd="0" presId="urn:microsoft.com/office/officeart/2005/8/layout/hList1"/>
    <dgm:cxn modelId="{21BE0782-3AD0-42BC-8EBC-01FE5300F647}" type="presOf" srcId="{A6552CB5-6CE4-451D-AFF6-3DB21C2C5446}" destId="{78B57A9C-B115-43CB-BB71-1BB252FC9D8F}" srcOrd="0" destOrd="1" presId="urn:microsoft.com/office/officeart/2005/8/layout/hList1"/>
    <dgm:cxn modelId="{E572C489-965E-4CF2-9675-A8998F65B4DA}" type="presOf" srcId="{8756AFFD-4431-42EB-8BF0-651298F62D94}" destId="{7F587330-6E3A-4141-9F9F-26FBB4C578DB}" srcOrd="0" destOrd="0" presId="urn:microsoft.com/office/officeart/2005/8/layout/hList1"/>
    <dgm:cxn modelId="{0595FC8B-A9D8-48E6-B65B-61CF69027946}" srcId="{4F3C6372-B090-4702-A7FD-939537E59BB3}" destId="{6392F7D7-6568-4439-A24C-13AFA2ACE264}" srcOrd="2" destOrd="0" parTransId="{8D78F8EE-8AB7-48F0-AA57-7CF25AA22AD7}" sibTransId="{3BD6407E-91A1-4019-BE51-99F332336B1E}"/>
    <dgm:cxn modelId="{99D30597-2B98-4D61-9BF9-6A36452802FD}" type="presOf" srcId="{344B14BF-1350-4D07-BC7B-BF770253798C}" destId="{78B57A9C-B115-43CB-BB71-1BB252FC9D8F}" srcOrd="0" destOrd="2" presId="urn:microsoft.com/office/officeart/2005/8/layout/hList1"/>
    <dgm:cxn modelId="{80E8399B-4E3D-404B-90B9-B9E580C4005A}" srcId="{4F3C6372-B090-4702-A7FD-939537E59BB3}" destId="{9F99F1FD-1F5A-4975-9C0F-A6595E303C96}" srcOrd="1" destOrd="0" parTransId="{88C7EB85-0CC7-4BFF-AE48-6C99145979BF}" sibTransId="{4C5AF570-2A19-4981-A4D1-E2012DB351C2}"/>
    <dgm:cxn modelId="{ADE0409D-4876-4F5A-810A-00866073F967}" type="presOf" srcId="{7865B6EA-698B-4847-A552-69204C08426E}" destId="{7F587330-6E3A-4141-9F9F-26FBB4C578DB}" srcOrd="0" destOrd="1" presId="urn:microsoft.com/office/officeart/2005/8/layout/hList1"/>
    <dgm:cxn modelId="{F10FD4A1-EA2C-4FF0-AC19-2DDB0AE83962}" srcId="{6392F7D7-6568-4439-A24C-13AFA2ACE264}" destId="{B1A37FC8-8CED-4B42-8250-24A018E5C1B9}" srcOrd="1" destOrd="0" parTransId="{DC8F641A-5801-4225-8948-94CC697C3FE0}" sibTransId="{2B217584-EE99-4F2D-8FFB-441DEB85AF18}"/>
    <dgm:cxn modelId="{5B8127A2-68D8-4587-A664-FFE65494A40C}" type="presOf" srcId="{F7CA9192-1894-4D47-9A37-57C4A5A1E794}" destId="{78B57A9C-B115-43CB-BB71-1BB252FC9D8F}" srcOrd="0" destOrd="4" presId="urn:microsoft.com/office/officeart/2005/8/layout/hList1"/>
    <dgm:cxn modelId="{D60218A3-129F-4F00-B257-309E3B173AAA}" srcId="{9D42BCC4-BDDA-458C-95A1-FC5E711C9A70}" destId="{B3B4D437-AA5B-47B8-AA6F-E0CFD7948F0D}" srcOrd="1" destOrd="0" parTransId="{DCF9C8C7-DFFC-4BF9-9AB4-4651F864CD42}" sibTransId="{4B2C83DB-04EB-4635-9D76-2E35E8C87276}"/>
    <dgm:cxn modelId="{0BBD2DAA-469A-4EE4-BB1A-20FE393341AA}" type="presOf" srcId="{0DEE2552-12D6-4F90-A51D-CF157549FAF8}" destId="{7D24B6D1-1592-4E5C-8111-EEAD030E4CBA}" srcOrd="0" destOrd="3" presId="urn:microsoft.com/office/officeart/2005/8/layout/hList1"/>
    <dgm:cxn modelId="{2FBFAFAA-4ABF-473F-8ECE-0A2BD0BDA542}" srcId="{9F99F1FD-1F5A-4975-9C0F-A6595E303C96}" destId="{A6552CB5-6CE4-451D-AFF6-3DB21C2C5446}" srcOrd="1" destOrd="0" parTransId="{12BE6795-A4C7-485C-A263-CD516B596EB0}" sibTransId="{76201DFE-98F6-47F9-833E-88A7805E8757}"/>
    <dgm:cxn modelId="{276F3CAD-6856-4667-9141-801D71FDF2A0}" srcId="{9F99F1FD-1F5A-4975-9C0F-A6595E303C96}" destId="{F7CA9192-1894-4D47-9A37-57C4A5A1E794}" srcOrd="4" destOrd="0" parTransId="{54944B50-61C2-423E-BA50-C1F9D9380675}" sibTransId="{66AAD183-CA15-4D94-90EA-5E9AFA36497D}"/>
    <dgm:cxn modelId="{95F5DFAE-DF6F-4D8E-B286-EE8FEC61A61F}" srcId="{9D42BCC4-BDDA-458C-95A1-FC5E711C9A70}" destId="{760993DB-2651-4882-A59D-948BBAD68A65}" srcOrd="4" destOrd="0" parTransId="{FED7C7C4-CA01-4336-A83D-FA813F8C835A}" sibTransId="{19619A37-D095-4EC8-A175-C63C131C0BF3}"/>
    <dgm:cxn modelId="{DEC625B1-148C-4A5B-83BC-8CA1E3689C8F}" srcId="{6392F7D7-6568-4439-A24C-13AFA2ACE264}" destId="{215F7763-CBA0-49B0-9F8C-DE89DA053FB1}" srcOrd="0" destOrd="0" parTransId="{E8B17E85-8A2C-4A45-988F-69ED651ED0C8}" sibTransId="{18978A02-73FB-47F9-8EDB-20919E6DD4DE}"/>
    <dgm:cxn modelId="{CB85A8B5-0A4B-4CBE-8BD4-1BB1E2D95866}" type="presOf" srcId="{A9749F65-7731-4310-A022-BC8F05B2D333}" destId="{7F587330-6E3A-4141-9F9F-26FBB4C578DB}" srcOrd="0" destOrd="5" presId="urn:microsoft.com/office/officeart/2005/8/layout/hList1"/>
    <dgm:cxn modelId="{027A4BB6-A3E4-4365-906D-2D20AFE75402}" type="presOf" srcId="{DB0A9A56-72E2-45C4-A9B6-1511488E5B70}" destId="{7F587330-6E3A-4141-9F9F-26FBB4C578DB}" srcOrd="0" destOrd="6" presId="urn:microsoft.com/office/officeart/2005/8/layout/hList1"/>
    <dgm:cxn modelId="{CD4CBDB6-E851-47F2-81D1-54B3D7870A5B}" srcId="{51E3A9B0-5CFF-45BC-9C9C-6F2BB01165E4}" destId="{8756AFFD-4431-42EB-8BF0-651298F62D94}" srcOrd="0" destOrd="0" parTransId="{85F4C712-BB87-4423-8578-80417FE82ED2}" sibTransId="{A79CE493-CDF4-4A45-8335-3F158E66A10A}"/>
    <dgm:cxn modelId="{A4D916BE-CAF6-4E47-8EAA-3AA8AE325400}" type="presOf" srcId="{B3B4D437-AA5B-47B8-AA6F-E0CFD7948F0D}" destId="{7D24B6D1-1592-4E5C-8111-EEAD030E4CBA}" srcOrd="0" destOrd="1" presId="urn:microsoft.com/office/officeart/2005/8/layout/hList1"/>
    <dgm:cxn modelId="{8D05A2BE-0D85-4641-840D-58D2899C79FE}" type="presOf" srcId="{6392F7D7-6568-4439-A24C-13AFA2ACE264}" destId="{61B20DFA-F841-41E3-93DD-0242CFDA5004}" srcOrd="0" destOrd="0" presId="urn:microsoft.com/office/officeart/2005/8/layout/hList1"/>
    <dgm:cxn modelId="{3BAEBCC4-C63E-4BB1-8680-F92712840A8A}" type="presOf" srcId="{8E91281A-7851-46D5-AB16-3EF381BE4C03}" destId="{83ADFEBA-C440-47DC-B82D-07CEB36EB4AB}" srcOrd="0" destOrd="0" presId="urn:microsoft.com/office/officeart/2005/8/layout/hList1"/>
    <dgm:cxn modelId="{C18232C8-C085-497E-8D5F-C3D823D1F140}" type="presOf" srcId="{9F99F1FD-1F5A-4975-9C0F-A6595E303C96}" destId="{E7BA94F7-4AD2-464E-AAE4-72EE7740538B}" srcOrd="0" destOrd="0" presId="urn:microsoft.com/office/officeart/2005/8/layout/hList1"/>
    <dgm:cxn modelId="{B10165CB-998E-4CE8-BA29-9C6AD16331F3}" type="presOf" srcId="{4F3C6372-B090-4702-A7FD-939537E59BB3}" destId="{ECC2CBFE-D587-49C1-ACDD-615A1D27E094}" srcOrd="0" destOrd="0" presId="urn:microsoft.com/office/officeart/2005/8/layout/hList1"/>
    <dgm:cxn modelId="{D3BA17CF-B735-4D1C-9AC4-DCD5D451021B}" srcId="{6392F7D7-6568-4439-A24C-13AFA2ACE264}" destId="{A054449F-2CD0-4230-9F40-45FC2574430D}" srcOrd="2" destOrd="0" parTransId="{96D823A6-679B-4C8E-9484-0F912DB18307}" sibTransId="{FEDC0E82-5D59-4041-A629-A9B13A351689}"/>
    <dgm:cxn modelId="{DA83E9D2-5E0F-4383-92F7-A3C8BCA1549D}" type="presOf" srcId="{D0D8B5AB-7E7E-4432-8C42-CD2D669E198A}" destId="{7F587330-6E3A-4141-9F9F-26FBB4C578DB}" srcOrd="0" destOrd="3" presId="urn:microsoft.com/office/officeart/2005/8/layout/hList1"/>
    <dgm:cxn modelId="{286E5ED7-7795-40ED-8249-E768E795E6A4}" srcId="{4F3C6372-B090-4702-A7FD-939537E59BB3}" destId="{51E3A9B0-5CFF-45BC-9C9C-6F2BB01165E4}" srcOrd="0" destOrd="0" parTransId="{63F17AD8-B0A0-4212-AF32-DFACB24151DE}" sibTransId="{8548F23E-D316-4220-848E-95D58732CF5F}"/>
    <dgm:cxn modelId="{B671E7E8-83AD-4036-B163-79F560153BE6}" type="presOf" srcId="{A054449F-2CD0-4230-9F40-45FC2574430D}" destId="{A3C7E3C0-483B-410D-9427-1A4B9C4777F8}" srcOrd="0" destOrd="2" presId="urn:microsoft.com/office/officeart/2005/8/layout/hList1"/>
    <dgm:cxn modelId="{29C4D4EC-6A39-45E8-BE34-E7A6824D7CA1}" srcId="{51E3A9B0-5CFF-45BC-9C9C-6F2BB01165E4}" destId="{7865B6EA-698B-4847-A552-69204C08426E}" srcOrd="1" destOrd="0" parTransId="{DDA2464D-99EA-40C8-9354-EDED319C08BE}" sibTransId="{178A8603-DF6A-4955-B832-929841109C26}"/>
    <dgm:cxn modelId="{581CF1EE-F2EE-474E-9F21-280AD3B5B1DB}" type="presOf" srcId="{62E9B57E-2C20-48D0-9FA3-B82AC79ADE0F}" destId="{7F587330-6E3A-4141-9F9F-26FBB4C578DB}" srcOrd="0" destOrd="4" presId="urn:microsoft.com/office/officeart/2005/8/layout/hList1"/>
    <dgm:cxn modelId="{892199F6-06BB-4F4D-9820-B93A3303F962}" srcId="{4F3C6372-B090-4702-A7FD-939537E59BB3}" destId="{D2F7FA1F-DB41-4AA9-86CA-A2A5B07373EE}" srcOrd="3" destOrd="0" parTransId="{0BE73FE3-42C3-47D1-8C35-55ED788E5924}" sibTransId="{9A8B17C0-C4D1-4AEE-8678-40DF1E1C3A8A}"/>
    <dgm:cxn modelId="{2F7571F8-39A5-4ACE-A723-980EC59F00A5}" type="presOf" srcId="{70D4B03B-BD1B-4167-A906-BD85AE001918}" destId="{7D24B6D1-1592-4E5C-8111-EEAD030E4CBA}" srcOrd="0" destOrd="2" presId="urn:microsoft.com/office/officeart/2005/8/layout/hList1"/>
    <dgm:cxn modelId="{3B88B5F8-9761-44A0-B1F2-E4FEA2672DA0}" type="presOf" srcId="{1B28BB0D-A8C8-4E56-9310-D4D62B93CC87}" destId="{83ADFEBA-C440-47DC-B82D-07CEB36EB4AB}" srcOrd="0" destOrd="1" presId="urn:microsoft.com/office/officeart/2005/8/layout/hList1"/>
    <dgm:cxn modelId="{18E34BE5-CCDF-4F22-82C0-F95F0EA943F6}" type="presParOf" srcId="{ECC2CBFE-D587-49C1-ACDD-615A1D27E094}" destId="{71CF40BF-8DD2-4781-A8F3-7AD77C6DA61C}" srcOrd="0" destOrd="0" presId="urn:microsoft.com/office/officeart/2005/8/layout/hList1"/>
    <dgm:cxn modelId="{EE110AB9-ED73-4DC7-98A0-BAD20CF398A2}" type="presParOf" srcId="{71CF40BF-8DD2-4781-A8F3-7AD77C6DA61C}" destId="{39D64D4D-3380-4516-93D1-8E93052783AC}" srcOrd="0" destOrd="0" presId="urn:microsoft.com/office/officeart/2005/8/layout/hList1"/>
    <dgm:cxn modelId="{94EA9A5B-9CF6-436A-B1E4-60AE187A5FEA}" type="presParOf" srcId="{71CF40BF-8DD2-4781-A8F3-7AD77C6DA61C}" destId="{7F587330-6E3A-4141-9F9F-26FBB4C578DB}" srcOrd="1" destOrd="0" presId="urn:microsoft.com/office/officeart/2005/8/layout/hList1"/>
    <dgm:cxn modelId="{39D0E449-C75C-4F38-BA4F-7AF1A15C16E2}" type="presParOf" srcId="{ECC2CBFE-D587-49C1-ACDD-615A1D27E094}" destId="{F5789633-E717-4ECA-9479-4F659F9816F4}" srcOrd="1" destOrd="0" presId="urn:microsoft.com/office/officeart/2005/8/layout/hList1"/>
    <dgm:cxn modelId="{C373F8EC-2065-4858-893A-06D6C55193D8}" type="presParOf" srcId="{ECC2CBFE-D587-49C1-ACDD-615A1D27E094}" destId="{B3A2A8B8-2018-44CB-A5BC-80EF30E2C1C2}" srcOrd="2" destOrd="0" presId="urn:microsoft.com/office/officeart/2005/8/layout/hList1"/>
    <dgm:cxn modelId="{4419F6C2-D548-4CF8-8BF3-712EEB8224A1}" type="presParOf" srcId="{B3A2A8B8-2018-44CB-A5BC-80EF30E2C1C2}" destId="{E7BA94F7-4AD2-464E-AAE4-72EE7740538B}" srcOrd="0" destOrd="0" presId="urn:microsoft.com/office/officeart/2005/8/layout/hList1"/>
    <dgm:cxn modelId="{26D21AE9-6C0F-47D0-AF64-1592DE24626B}" type="presParOf" srcId="{B3A2A8B8-2018-44CB-A5BC-80EF30E2C1C2}" destId="{78B57A9C-B115-43CB-BB71-1BB252FC9D8F}" srcOrd="1" destOrd="0" presId="urn:microsoft.com/office/officeart/2005/8/layout/hList1"/>
    <dgm:cxn modelId="{16235A4E-7EA0-4633-A73B-B622ADA3051C}" type="presParOf" srcId="{ECC2CBFE-D587-49C1-ACDD-615A1D27E094}" destId="{425BAF48-45AA-4D92-98FF-767A87B62BE8}" srcOrd="3" destOrd="0" presId="urn:microsoft.com/office/officeart/2005/8/layout/hList1"/>
    <dgm:cxn modelId="{87DE5F00-6116-4AB9-A7BC-504666E2A2F3}" type="presParOf" srcId="{ECC2CBFE-D587-49C1-ACDD-615A1D27E094}" destId="{034B96B3-18DF-4DDC-BB75-A256DEA73DBA}" srcOrd="4" destOrd="0" presId="urn:microsoft.com/office/officeart/2005/8/layout/hList1"/>
    <dgm:cxn modelId="{16E0ADBB-F5DF-4523-BD7E-0B01425ED577}" type="presParOf" srcId="{034B96B3-18DF-4DDC-BB75-A256DEA73DBA}" destId="{61B20DFA-F841-41E3-93DD-0242CFDA5004}" srcOrd="0" destOrd="0" presId="urn:microsoft.com/office/officeart/2005/8/layout/hList1"/>
    <dgm:cxn modelId="{EE8D1AF7-B5AB-4EAB-A6CA-0FF2DE8A6904}" type="presParOf" srcId="{034B96B3-18DF-4DDC-BB75-A256DEA73DBA}" destId="{A3C7E3C0-483B-410D-9427-1A4B9C4777F8}" srcOrd="1" destOrd="0" presId="urn:microsoft.com/office/officeart/2005/8/layout/hList1"/>
    <dgm:cxn modelId="{5CDF1389-5767-4314-B6E9-CDA228E9DA29}" type="presParOf" srcId="{ECC2CBFE-D587-49C1-ACDD-615A1D27E094}" destId="{26E40FB7-B01F-42BA-ABF0-4DABE51B6735}" srcOrd="5" destOrd="0" presId="urn:microsoft.com/office/officeart/2005/8/layout/hList1"/>
    <dgm:cxn modelId="{BF4ACC93-C092-4E55-AA02-93567D8BAE9E}" type="presParOf" srcId="{ECC2CBFE-D587-49C1-ACDD-615A1D27E094}" destId="{B26E3737-66B7-47DD-BB38-1C422ED3976C}" srcOrd="6" destOrd="0" presId="urn:microsoft.com/office/officeart/2005/8/layout/hList1"/>
    <dgm:cxn modelId="{BBD0BB77-13BF-47CD-A410-3FB8691E7182}" type="presParOf" srcId="{B26E3737-66B7-47DD-BB38-1C422ED3976C}" destId="{7F77CEA2-34E7-4023-9319-C2A4675AECED}" srcOrd="0" destOrd="0" presId="urn:microsoft.com/office/officeart/2005/8/layout/hList1"/>
    <dgm:cxn modelId="{18694922-441E-4226-A118-4BE04DAF2A2B}" type="presParOf" srcId="{B26E3737-66B7-47DD-BB38-1C422ED3976C}" destId="{83ADFEBA-C440-47DC-B82D-07CEB36EB4AB}" srcOrd="1" destOrd="0" presId="urn:microsoft.com/office/officeart/2005/8/layout/hList1"/>
    <dgm:cxn modelId="{2130AE65-5741-4724-96AD-DB381F229B33}" type="presParOf" srcId="{ECC2CBFE-D587-49C1-ACDD-615A1D27E094}" destId="{CE033C16-1642-4C21-AE09-64F14E527D0A}" srcOrd="7" destOrd="0" presId="urn:microsoft.com/office/officeart/2005/8/layout/hList1"/>
    <dgm:cxn modelId="{647402F0-17F8-4C72-9F23-93A18490C00A}" type="presParOf" srcId="{ECC2CBFE-D587-49C1-ACDD-615A1D27E094}" destId="{6C078C97-4D14-41CD-BD56-7D52AAD2B8F5}" srcOrd="8" destOrd="0" presId="urn:microsoft.com/office/officeart/2005/8/layout/hList1"/>
    <dgm:cxn modelId="{49586090-E6E1-40C1-8FA6-1B8581841D11}" type="presParOf" srcId="{6C078C97-4D14-41CD-BD56-7D52AAD2B8F5}" destId="{5E4C2CD1-F473-4F10-AF93-A7896598D178}" srcOrd="0" destOrd="0" presId="urn:microsoft.com/office/officeart/2005/8/layout/hList1"/>
    <dgm:cxn modelId="{84D46E35-33CA-4655-8BE5-AEB0882B4F13}" type="presParOf" srcId="{6C078C97-4D14-41CD-BD56-7D52AAD2B8F5}" destId="{7D24B6D1-1592-4E5C-8111-EEAD030E4CB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72E336-B3CA-4CC0-9AA2-1EEED4C688A6}"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fr-FR"/>
        </a:p>
      </dgm:t>
    </dgm:pt>
    <dgm:pt modelId="{94CC9914-FF2A-4020-A686-F17AB9DA89F6}">
      <dgm:prSet phldrT="[Texte]" custT="1"/>
      <dgm:spPr>
        <a:ln w="28575">
          <a:solidFill>
            <a:schemeClr val="accent1"/>
          </a:solidFill>
        </a:ln>
      </dgm:spPr>
      <dgm:t>
        <a:bodyPr/>
        <a:lstStyle/>
        <a:p>
          <a:r>
            <a:rPr lang="fr-FR" sz="1600" dirty="0">
              <a:latin typeface="Marianne" panose="02000000000000000000" pitchFamily="2" charset="0"/>
            </a:rPr>
            <a:t>APA</a:t>
          </a:r>
        </a:p>
      </dgm:t>
    </dgm:pt>
    <dgm:pt modelId="{78FC3CAC-A620-4CED-8CA5-DB47490C46C4}" type="parTrans" cxnId="{7B2AEFB5-945E-41CB-B039-D82F1F9E9A12}">
      <dgm:prSet/>
      <dgm:spPr/>
      <dgm:t>
        <a:bodyPr/>
        <a:lstStyle/>
        <a:p>
          <a:endParaRPr lang="fr-FR" sz="1600">
            <a:latin typeface="Marianne" panose="02000000000000000000" pitchFamily="2" charset="0"/>
          </a:endParaRPr>
        </a:p>
      </dgm:t>
    </dgm:pt>
    <dgm:pt modelId="{F4B0AC77-0B64-415E-B1A9-2ED3E9CA3687}" type="sibTrans" cxnId="{7B2AEFB5-945E-41CB-B039-D82F1F9E9A12}">
      <dgm:prSet/>
      <dgm:spPr/>
      <dgm:t>
        <a:bodyPr/>
        <a:lstStyle/>
        <a:p>
          <a:endParaRPr lang="fr-FR" sz="1600">
            <a:latin typeface="Marianne" panose="02000000000000000000" pitchFamily="2" charset="0"/>
          </a:endParaRPr>
        </a:p>
      </dgm:t>
    </dgm:pt>
    <dgm:pt modelId="{0FB36254-1A59-4867-922B-BD4F87976ABE}">
      <dgm:prSet phldrT="[Texte]" custT="1"/>
      <dgm:spPr>
        <a:ln w="28575">
          <a:solidFill>
            <a:srgbClr val="92D050"/>
          </a:solidFill>
        </a:ln>
      </dgm:spPr>
      <dgm:t>
        <a:bodyPr/>
        <a:lstStyle/>
        <a:p>
          <a:r>
            <a:rPr lang="fr-FR" sz="1600" dirty="0">
              <a:latin typeface="Marianne" panose="02000000000000000000" pitchFamily="2" charset="0"/>
            </a:rPr>
            <a:t>APA en établissement (APAE)</a:t>
          </a:r>
        </a:p>
      </dgm:t>
    </dgm:pt>
    <dgm:pt modelId="{3B43B7F2-963F-4A88-BECC-6E6B355D3396}" type="parTrans" cxnId="{3F2D2C30-723A-43B5-BAF3-4A6B0F4872D0}">
      <dgm:prSet/>
      <dgm:spPr>
        <a:ln>
          <a:solidFill>
            <a:schemeClr val="tx1"/>
          </a:solidFill>
        </a:ln>
      </dgm:spPr>
      <dgm:t>
        <a:bodyPr/>
        <a:lstStyle/>
        <a:p>
          <a:endParaRPr lang="fr-FR" sz="1600">
            <a:latin typeface="Marianne" panose="02000000000000000000" pitchFamily="2" charset="0"/>
          </a:endParaRPr>
        </a:p>
      </dgm:t>
    </dgm:pt>
    <dgm:pt modelId="{6D750819-07BE-4299-928A-920BF7E1BB3A}" type="sibTrans" cxnId="{3F2D2C30-723A-43B5-BAF3-4A6B0F4872D0}">
      <dgm:prSet/>
      <dgm:spPr/>
      <dgm:t>
        <a:bodyPr/>
        <a:lstStyle/>
        <a:p>
          <a:endParaRPr lang="fr-FR" sz="1600">
            <a:latin typeface="Marianne" panose="02000000000000000000" pitchFamily="2" charset="0"/>
          </a:endParaRPr>
        </a:p>
      </dgm:t>
    </dgm:pt>
    <dgm:pt modelId="{3763199B-97D5-487E-A036-307D8AE80FBF}">
      <dgm:prSet phldrT="[Texte]" custT="1"/>
      <dgm:spPr>
        <a:ln w="28575">
          <a:solidFill>
            <a:srgbClr val="FFC000"/>
          </a:solidFill>
        </a:ln>
      </dgm:spPr>
      <dgm:t>
        <a:bodyPr/>
        <a:lstStyle/>
        <a:p>
          <a:r>
            <a:rPr lang="fr-FR" sz="1600" dirty="0">
              <a:latin typeface="Marianne" panose="02000000000000000000" pitchFamily="2" charset="0"/>
            </a:rPr>
            <a:t>APA à domicile (APAD)</a:t>
          </a:r>
        </a:p>
      </dgm:t>
    </dgm:pt>
    <dgm:pt modelId="{F50FFA5C-D3A3-4989-ACFA-075742DD65EC}" type="parTrans" cxnId="{30F82BC0-2ED6-4537-9FE9-7D8344485A13}">
      <dgm:prSet/>
      <dgm:spPr>
        <a:ln>
          <a:solidFill>
            <a:schemeClr val="tx1"/>
          </a:solidFill>
        </a:ln>
      </dgm:spPr>
      <dgm:t>
        <a:bodyPr/>
        <a:lstStyle/>
        <a:p>
          <a:endParaRPr lang="fr-FR" sz="1600">
            <a:latin typeface="Marianne" panose="02000000000000000000" pitchFamily="2" charset="0"/>
          </a:endParaRPr>
        </a:p>
      </dgm:t>
    </dgm:pt>
    <dgm:pt modelId="{85C3F76B-AEE8-40F9-BFA4-E68C2DD33888}" type="sibTrans" cxnId="{30F82BC0-2ED6-4537-9FE9-7D8344485A13}">
      <dgm:prSet/>
      <dgm:spPr/>
      <dgm:t>
        <a:bodyPr/>
        <a:lstStyle/>
        <a:p>
          <a:endParaRPr lang="fr-FR" sz="1600">
            <a:latin typeface="Marianne" panose="02000000000000000000" pitchFamily="2" charset="0"/>
          </a:endParaRPr>
        </a:p>
      </dgm:t>
    </dgm:pt>
    <dgm:pt modelId="{F88A3D40-F60A-4AE3-A75D-E3DAFE5AB20E}" type="pres">
      <dgm:prSet presAssocID="{4472E336-B3CA-4CC0-9AA2-1EEED4C688A6}" presName="hierChild1" presStyleCnt="0">
        <dgm:presLayoutVars>
          <dgm:orgChart val="1"/>
          <dgm:chPref val="1"/>
          <dgm:dir/>
          <dgm:animOne val="branch"/>
          <dgm:animLvl val="lvl"/>
          <dgm:resizeHandles/>
        </dgm:presLayoutVars>
      </dgm:prSet>
      <dgm:spPr/>
    </dgm:pt>
    <dgm:pt modelId="{5153912E-F353-498F-BDDC-C2B88F5BCAF0}" type="pres">
      <dgm:prSet presAssocID="{94CC9914-FF2A-4020-A686-F17AB9DA89F6}" presName="hierRoot1" presStyleCnt="0">
        <dgm:presLayoutVars>
          <dgm:hierBranch val="init"/>
        </dgm:presLayoutVars>
      </dgm:prSet>
      <dgm:spPr/>
    </dgm:pt>
    <dgm:pt modelId="{A2EE0C79-EBDD-4846-B9C2-B6C84EBC908C}" type="pres">
      <dgm:prSet presAssocID="{94CC9914-FF2A-4020-A686-F17AB9DA89F6}" presName="rootComposite1" presStyleCnt="0"/>
      <dgm:spPr/>
    </dgm:pt>
    <dgm:pt modelId="{0C506702-EB7A-414B-82A3-519C9CD7F0A5}" type="pres">
      <dgm:prSet presAssocID="{94CC9914-FF2A-4020-A686-F17AB9DA89F6}" presName="rootText1" presStyleLbl="node0" presStyleIdx="0" presStyleCnt="1" custScaleX="64463" custScaleY="30361">
        <dgm:presLayoutVars>
          <dgm:chPref val="3"/>
        </dgm:presLayoutVars>
      </dgm:prSet>
      <dgm:spPr/>
    </dgm:pt>
    <dgm:pt modelId="{12E71DAE-F2E0-455C-A203-A599C2536C20}" type="pres">
      <dgm:prSet presAssocID="{94CC9914-FF2A-4020-A686-F17AB9DA89F6}" presName="rootConnector1" presStyleLbl="node1" presStyleIdx="0" presStyleCnt="0"/>
      <dgm:spPr/>
    </dgm:pt>
    <dgm:pt modelId="{76B2894C-1FF1-4280-AA75-5F1EF9810257}" type="pres">
      <dgm:prSet presAssocID="{94CC9914-FF2A-4020-A686-F17AB9DA89F6}" presName="hierChild2" presStyleCnt="0"/>
      <dgm:spPr/>
    </dgm:pt>
    <dgm:pt modelId="{EC149FBC-F375-4865-B710-B5B58B86E826}" type="pres">
      <dgm:prSet presAssocID="{3B43B7F2-963F-4A88-BECC-6E6B355D3396}" presName="Name37" presStyleLbl="parChTrans1D2" presStyleIdx="0" presStyleCnt="2"/>
      <dgm:spPr/>
    </dgm:pt>
    <dgm:pt modelId="{BB489835-C4B1-450C-B9AF-42E2A972CBCA}" type="pres">
      <dgm:prSet presAssocID="{0FB36254-1A59-4867-922B-BD4F87976ABE}" presName="hierRoot2" presStyleCnt="0">
        <dgm:presLayoutVars>
          <dgm:hierBranch val="init"/>
        </dgm:presLayoutVars>
      </dgm:prSet>
      <dgm:spPr/>
    </dgm:pt>
    <dgm:pt modelId="{806433D0-D2E6-4A5E-AD31-F4AF794DD367}" type="pres">
      <dgm:prSet presAssocID="{0FB36254-1A59-4867-922B-BD4F87976ABE}" presName="rootComposite" presStyleCnt="0"/>
      <dgm:spPr/>
    </dgm:pt>
    <dgm:pt modelId="{E0D8152F-58B2-4879-A37B-A23D9DE4E7F2}" type="pres">
      <dgm:prSet presAssocID="{0FB36254-1A59-4867-922B-BD4F87976ABE}" presName="rootText" presStyleLbl="node2" presStyleIdx="0" presStyleCnt="2" custScaleX="141774" custScaleY="69961">
        <dgm:presLayoutVars>
          <dgm:chPref val="3"/>
        </dgm:presLayoutVars>
      </dgm:prSet>
      <dgm:spPr/>
    </dgm:pt>
    <dgm:pt modelId="{D4F64600-4ADF-42C4-A834-AEAD70873880}" type="pres">
      <dgm:prSet presAssocID="{0FB36254-1A59-4867-922B-BD4F87976ABE}" presName="rootConnector" presStyleLbl="node2" presStyleIdx="0" presStyleCnt="2"/>
      <dgm:spPr/>
    </dgm:pt>
    <dgm:pt modelId="{B54512C8-4803-4C3B-ABDC-A4BE0CCD9919}" type="pres">
      <dgm:prSet presAssocID="{0FB36254-1A59-4867-922B-BD4F87976ABE}" presName="hierChild4" presStyleCnt="0"/>
      <dgm:spPr/>
    </dgm:pt>
    <dgm:pt modelId="{40712EE0-72A6-411A-8730-757157C2D7E3}" type="pres">
      <dgm:prSet presAssocID="{0FB36254-1A59-4867-922B-BD4F87976ABE}" presName="hierChild5" presStyleCnt="0"/>
      <dgm:spPr/>
    </dgm:pt>
    <dgm:pt modelId="{4F669ED2-3822-48D5-B283-8E1C69C40CFE}" type="pres">
      <dgm:prSet presAssocID="{F50FFA5C-D3A3-4989-ACFA-075742DD65EC}" presName="Name37" presStyleLbl="parChTrans1D2" presStyleIdx="1" presStyleCnt="2"/>
      <dgm:spPr/>
    </dgm:pt>
    <dgm:pt modelId="{D7591615-6C71-4228-BAFA-06644014F790}" type="pres">
      <dgm:prSet presAssocID="{3763199B-97D5-487E-A036-307D8AE80FBF}" presName="hierRoot2" presStyleCnt="0">
        <dgm:presLayoutVars>
          <dgm:hierBranch val="init"/>
        </dgm:presLayoutVars>
      </dgm:prSet>
      <dgm:spPr/>
    </dgm:pt>
    <dgm:pt modelId="{B64FE6BE-1027-487A-83A4-985772AA4F2A}" type="pres">
      <dgm:prSet presAssocID="{3763199B-97D5-487E-A036-307D8AE80FBF}" presName="rootComposite" presStyleCnt="0"/>
      <dgm:spPr/>
    </dgm:pt>
    <dgm:pt modelId="{035EA5D4-221D-4285-802A-620E70BC0699}" type="pres">
      <dgm:prSet presAssocID="{3763199B-97D5-487E-A036-307D8AE80FBF}" presName="rootText" presStyleLbl="node2" presStyleIdx="1" presStyleCnt="2" custScaleX="98012" custScaleY="69961">
        <dgm:presLayoutVars>
          <dgm:chPref val="3"/>
        </dgm:presLayoutVars>
      </dgm:prSet>
      <dgm:spPr/>
    </dgm:pt>
    <dgm:pt modelId="{E7CBF255-04EB-45BE-8AC9-EF3E9EA1C35E}" type="pres">
      <dgm:prSet presAssocID="{3763199B-97D5-487E-A036-307D8AE80FBF}" presName="rootConnector" presStyleLbl="node2" presStyleIdx="1" presStyleCnt="2"/>
      <dgm:spPr/>
    </dgm:pt>
    <dgm:pt modelId="{075E7BBE-C8FB-4481-8E31-33EE0B305044}" type="pres">
      <dgm:prSet presAssocID="{3763199B-97D5-487E-A036-307D8AE80FBF}" presName="hierChild4" presStyleCnt="0"/>
      <dgm:spPr/>
    </dgm:pt>
    <dgm:pt modelId="{CD6256EE-819F-4416-86A2-D681342DD362}" type="pres">
      <dgm:prSet presAssocID="{3763199B-97D5-487E-A036-307D8AE80FBF}" presName="hierChild5" presStyleCnt="0"/>
      <dgm:spPr/>
    </dgm:pt>
    <dgm:pt modelId="{6399C994-00F7-49A7-AEDA-1721984CF603}" type="pres">
      <dgm:prSet presAssocID="{94CC9914-FF2A-4020-A686-F17AB9DA89F6}" presName="hierChild3" presStyleCnt="0"/>
      <dgm:spPr/>
    </dgm:pt>
  </dgm:ptLst>
  <dgm:cxnLst>
    <dgm:cxn modelId="{BB793D10-2859-490A-A78C-5FA4AA60596E}" type="presOf" srcId="{3763199B-97D5-487E-A036-307D8AE80FBF}" destId="{E7CBF255-04EB-45BE-8AC9-EF3E9EA1C35E}" srcOrd="1" destOrd="0" presId="urn:microsoft.com/office/officeart/2005/8/layout/orgChart1"/>
    <dgm:cxn modelId="{8774232C-077B-47A7-AF56-6A4BB26A3980}" type="presOf" srcId="{0FB36254-1A59-4867-922B-BD4F87976ABE}" destId="{D4F64600-4ADF-42C4-A834-AEAD70873880}" srcOrd="1" destOrd="0" presId="urn:microsoft.com/office/officeart/2005/8/layout/orgChart1"/>
    <dgm:cxn modelId="{C963C02D-A334-4F20-B499-E81936A709EE}" type="presOf" srcId="{0FB36254-1A59-4867-922B-BD4F87976ABE}" destId="{E0D8152F-58B2-4879-A37B-A23D9DE4E7F2}" srcOrd="0" destOrd="0" presId="urn:microsoft.com/office/officeart/2005/8/layout/orgChart1"/>
    <dgm:cxn modelId="{3F2D2C30-723A-43B5-BAF3-4A6B0F4872D0}" srcId="{94CC9914-FF2A-4020-A686-F17AB9DA89F6}" destId="{0FB36254-1A59-4867-922B-BD4F87976ABE}" srcOrd="0" destOrd="0" parTransId="{3B43B7F2-963F-4A88-BECC-6E6B355D3396}" sibTransId="{6D750819-07BE-4299-928A-920BF7E1BB3A}"/>
    <dgm:cxn modelId="{CADC5B5B-F056-49B9-AE1E-EB8DA0806274}" type="presOf" srcId="{4472E336-B3CA-4CC0-9AA2-1EEED4C688A6}" destId="{F88A3D40-F60A-4AE3-A75D-E3DAFE5AB20E}" srcOrd="0" destOrd="0" presId="urn:microsoft.com/office/officeart/2005/8/layout/orgChart1"/>
    <dgm:cxn modelId="{7631C98E-AF0C-4187-823F-89D310D706DA}" type="presOf" srcId="{F50FFA5C-D3A3-4989-ACFA-075742DD65EC}" destId="{4F669ED2-3822-48D5-B283-8E1C69C40CFE}" srcOrd="0" destOrd="0" presId="urn:microsoft.com/office/officeart/2005/8/layout/orgChart1"/>
    <dgm:cxn modelId="{CE4FD09C-496E-46CB-B14C-A8B3FDAD28F6}" type="presOf" srcId="{94CC9914-FF2A-4020-A686-F17AB9DA89F6}" destId="{12E71DAE-F2E0-455C-A203-A599C2536C20}" srcOrd="1" destOrd="0" presId="urn:microsoft.com/office/officeart/2005/8/layout/orgChart1"/>
    <dgm:cxn modelId="{7B2AEFB5-945E-41CB-B039-D82F1F9E9A12}" srcId="{4472E336-B3CA-4CC0-9AA2-1EEED4C688A6}" destId="{94CC9914-FF2A-4020-A686-F17AB9DA89F6}" srcOrd="0" destOrd="0" parTransId="{78FC3CAC-A620-4CED-8CA5-DB47490C46C4}" sibTransId="{F4B0AC77-0B64-415E-B1A9-2ED3E9CA3687}"/>
    <dgm:cxn modelId="{30F82BC0-2ED6-4537-9FE9-7D8344485A13}" srcId="{94CC9914-FF2A-4020-A686-F17AB9DA89F6}" destId="{3763199B-97D5-487E-A036-307D8AE80FBF}" srcOrd="1" destOrd="0" parTransId="{F50FFA5C-D3A3-4989-ACFA-075742DD65EC}" sibTransId="{85C3F76B-AEE8-40F9-BFA4-E68C2DD33888}"/>
    <dgm:cxn modelId="{9AB036CA-038A-4980-82C4-250A859FC57B}" type="presOf" srcId="{3763199B-97D5-487E-A036-307D8AE80FBF}" destId="{035EA5D4-221D-4285-802A-620E70BC0699}" srcOrd="0" destOrd="0" presId="urn:microsoft.com/office/officeart/2005/8/layout/orgChart1"/>
    <dgm:cxn modelId="{BAB685EB-340D-4748-AAE3-F9B45557C122}" type="presOf" srcId="{94CC9914-FF2A-4020-A686-F17AB9DA89F6}" destId="{0C506702-EB7A-414B-82A3-519C9CD7F0A5}" srcOrd="0" destOrd="0" presId="urn:microsoft.com/office/officeart/2005/8/layout/orgChart1"/>
    <dgm:cxn modelId="{E41835F0-E89F-4A2C-B9EC-D88C94C53A0D}" type="presOf" srcId="{3B43B7F2-963F-4A88-BECC-6E6B355D3396}" destId="{EC149FBC-F375-4865-B710-B5B58B86E826}" srcOrd="0" destOrd="0" presId="urn:microsoft.com/office/officeart/2005/8/layout/orgChart1"/>
    <dgm:cxn modelId="{53DDCE6C-B5B3-457E-92EA-7CE2B5190AD5}" type="presParOf" srcId="{F88A3D40-F60A-4AE3-A75D-E3DAFE5AB20E}" destId="{5153912E-F353-498F-BDDC-C2B88F5BCAF0}" srcOrd="0" destOrd="0" presId="urn:microsoft.com/office/officeart/2005/8/layout/orgChart1"/>
    <dgm:cxn modelId="{D7C6B7DB-CE5A-40AC-BDE9-426D45D5E267}" type="presParOf" srcId="{5153912E-F353-498F-BDDC-C2B88F5BCAF0}" destId="{A2EE0C79-EBDD-4846-B9C2-B6C84EBC908C}" srcOrd="0" destOrd="0" presId="urn:microsoft.com/office/officeart/2005/8/layout/orgChart1"/>
    <dgm:cxn modelId="{B73843C7-6BAB-4B10-83F3-6F15167709F3}" type="presParOf" srcId="{A2EE0C79-EBDD-4846-B9C2-B6C84EBC908C}" destId="{0C506702-EB7A-414B-82A3-519C9CD7F0A5}" srcOrd="0" destOrd="0" presId="urn:microsoft.com/office/officeart/2005/8/layout/orgChart1"/>
    <dgm:cxn modelId="{2CE0E455-70A1-4D91-A59B-A2A7ECF0CAD8}" type="presParOf" srcId="{A2EE0C79-EBDD-4846-B9C2-B6C84EBC908C}" destId="{12E71DAE-F2E0-455C-A203-A599C2536C20}" srcOrd="1" destOrd="0" presId="urn:microsoft.com/office/officeart/2005/8/layout/orgChart1"/>
    <dgm:cxn modelId="{D9FF3214-3EFD-4038-B936-B40E84526D17}" type="presParOf" srcId="{5153912E-F353-498F-BDDC-C2B88F5BCAF0}" destId="{76B2894C-1FF1-4280-AA75-5F1EF9810257}" srcOrd="1" destOrd="0" presId="urn:microsoft.com/office/officeart/2005/8/layout/orgChart1"/>
    <dgm:cxn modelId="{06C0B5FE-B013-4199-956B-5DEB2E0806AB}" type="presParOf" srcId="{76B2894C-1FF1-4280-AA75-5F1EF9810257}" destId="{EC149FBC-F375-4865-B710-B5B58B86E826}" srcOrd="0" destOrd="0" presId="urn:microsoft.com/office/officeart/2005/8/layout/orgChart1"/>
    <dgm:cxn modelId="{EB3E9B0C-7565-4697-BC33-ECB02A850683}" type="presParOf" srcId="{76B2894C-1FF1-4280-AA75-5F1EF9810257}" destId="{BB489835-C4B1-450C-B9AF-42E2A972CBCA}" srcOrd="1" destOrd="0" presId="urn:microsoft.com/office/officeart/2005/8/layout/orgChart1"/>
    <dgm:cxn modelId="{DF9FBFF3-F4B3-40AE-866B-8B403666C794}" type="presParOf" srcId="{BB489835-C4B1-450C-B9AF-42E2A972CBCA}" destId="{806433D0-D2E6-4A5E-AD31-F4AF794DD367}" srcOrd="0" destOrd="0" presId="urn:microsoft.com/office/officeart/2005/8/layout/orgChart1"/>
    <dgm:cxn modelId="{F47625DF-5AF9-4A47-BEE7-FFC7F7F36C51}" type="presParOf" srcId="{806433D0-D2E6-4A5E-AD31-F4AF794DD367}" destId="{E0D8152F-58B2-4879-A37B-A23D9DE4E7F2}" srcOrd="0" destOrd="0" presId="urn:microsoft.com/office/officeart/2005/8/layout/orgChart1"/>
    <dgm:cxn modelId="{17BF1BD6-1BC7-4798-9371-759B1A5024EF}" type="presParOf" srcId="{806433D0-D2E6-4A5E-AD31-F4AF794DD367}" destId="{D4F64600-4ADF-42C4-A834-AEAD70873880}" srcOrd="1" destOrd="0" presId="urn:microsoft.com/office/officeart/2005/8/layout/orgChart1"/>
    <dgm:cxn modelId="{E8466AF2-E1AF-4065-BDDA-CF203C610792}" type="presParOf" srcId="{BB489835-C4B1-450C-B9AF-42E2A972CBCA}" destId="{B54512C8-4803-4C3B-ABDC-A4BE0CCD9919}" srcOrd="1" destOrd="0" presId="urn:microsoft.com/office/officeart/2005/8/layout/orgChart1"/>
    <dgm:cxn modelId="{FC8DD9D3-6668-4423-91C9-B7D4479D8F62}" type="presParOf" srcId="{BB489835-C4B1-450C-B9AF-42E2A972CBCA}" destId="{40712EE0-72A6-411A-8730-757157C2D7E3}" srcOrd="2" destOrd="0" presId="urn:microsoft.com/office/officeart/2005/8/layout/orgChart1"/>
    <dgm:cxn modelId="{2EFDBC73-4BA4-4F46-A32F-0D389A5A8700}" type="presParOf" srcId="{76B2894C-1FF1-4280-AA75-5F1EF9810257}" destId="{4F669ED2-3822-48D5-B283-8E1C69C40CFE}" srcOrd="2" destOrd="0" presId="urn:microsoft.com/office/officeart/2005/8/layout/orgChart1"/>
    <dgm:cxn modelId="{03A1A946-53D7-429E-83F7-2AD90DAE8386}" type="presParOf" srcId="{76B2894C-1FF1-4280-AA75-5F1EF9810257}" destId="{D7591615-6C71-4228-BAFA-06644014F790}" srcOrd="3" destOrd="0" presId="urn:microsoft.com/office/officeart/2005/8/layout/orgChart1"/>
    <dgm:cxn modelId="{F663E6B1-DB4B-4131-918E-35198B399727}" type="presParOf" srcId="{D7591615-6C71-4228-BAFA-06644014F790}" destId="{B64FE6BE-1027-487A-83A4-985772AA4F2A}" srcOrd="0" destOrd="0" presId="urn:microsoft.com/office/officeart/2005/8/layout/orgChart1"/>
    <dgm:cxn modelId="{B89A9871-F8B8-465F-9F4C-69FB70ED2C7F}" type="presParOf" srcId="{B64FE6BE-1027-487A-83A4-985772AA4F2A}" destId="{035EA5D4-221D-4285-802A-620E70BC0699}" srcOrd="0" destOrd="0" presId="urn:microsoft.com/office/officeart/2005/8/layout/orgChart1"/>
    <dgm:cxn modelId="{AED6BD31-22C6-4B06-946D-E54449A87DD4}" type="presParOf" srcId="{B64FE6BE-1027-487A-83A4-985772AA4F2A}" destId="{E7CBF255-04EB-45BE-8AC9-EF3E9EA1C35E}" srcOrd="1" destOrd="0" presId="urn:microsoft.com/office/officeart/2005/8/layout/orgChart1"/>
    <dgm:cxn modelId="{19EBB560-2DEB-486A-BC4E-BECF2300A1EE}" type="presParOf" srcId="{D7591615-6C71-4228-BAFA-06644014F790}" destId="{075E7BBE-C8FB-4481-8E31-33EE0B305044}" srcOrd="1" destOrd="0" presId="urn:microsoft.com/office/officeart/2005/8/layout/orgChart1"/>
    <dgm:cxn modelId="{28F49CEF-4265-40CF-8254-CA64FEADAC6F}" type="presParOf" srcId="{D7591615-6C71-4228-BAFA-06644014F790}" destId="{CD6256EE-819F-4416-86A2-D681342DD362}" srcOrd="2" destOrd="0" presId="urn:microsoft.com/office/officeart/2005/8/layout/orgChart1"/>
    <dgm:cxn modelId="{7A8ED4DD-C70D-4318-8821-9A2D83D5C819}" type="presParOf" srcId="{5153912E-F353-498F-BDDC-C2B88F5BCAF0}" destId="{6399C994-00F7-49A7-AEDA-1721984CF60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C32B05-62EA-407A-B21C-2310C7945705}" type="doc">
      <dgm:prSet loTypeId="urn:microsoft.com/office/officeart/2005/8/layout/hierarchy4" loCatId="list" qsTypeId="urn:microsoft.com/office/officeart/2005/8/quickstyle/simple4" qsCatId="simple" csTypeId="urn:microsoft.com/office/officeart/2005/8/colors/colorful3" csCatId="colorful" phldr="1"/>
      <dgm:spPr/>
      <dgm:t>
        <a:bodyPr/>
        <a:lstStyle/>
        <a:p>
          <a:endParaRPr lang="en-US"/>
        </a:p>
      </dgm:t>
    </dgm:pt>
    <dgm:pt modelId="{42D71409-67F9-455C-8C6D-716D284AAA6B}">
      <dgm:prSet phldrT="[Text]" custT="1"/>
      <dgm:spPr/>
      <dgm:t>
        <a:bodyPr/>
        <a:lstStyle/>
        <a:p>
          <a:r>
            <a:rPr lang="en-US" sz="1400" b="1" dirty="0"/>
            <a:t>Fixation ARS – </a:t>
          </a:r>
          <a:r>
            <a:rPr lang="en-US" sz="1400" b="1" dirty="0" err="1"/>
            <a:t>versement</a:t>
          </a:r>
          <a:r>
            <a:rPr lang="en-US" sz="1400" b="1" dirty="0"/>
            <a:t> Assurance </a:t>
          </a:r>
          <a:r>
            <a:rPr lang="en-US" sz="1400" b="1" dirty="0" err="1"/>
            <a:t>maladie</a:t>
          </a:r>
          <a:endParaRPr lang="en-US" sz="1400" b="1" dirty="0"/>
        </a:p>
        <a:p>
          <a:r>
            <a:rPr lang="en-US" sz="1400" b="1" dirty="0">
              <a:solidFill>
                <a:schemeClr val="accent2">
                  <a:lumMod val="40000"/>
                  <a:lumOff val="60000"/>
                </a:schemeClr>
              </a:solidFill>
            </a:rPr>
            <a:t>(Par </a:t>
          </a:r>
          <a:r>
            <a:rPr lang="en-US" sz="1400" b="1" dirty="0" err="1">
              <a:solidFill>
                <a:schemeClr val="accent2">
                  <a:lumMod val="40000"/>
                  <a:lumOff val="60000"/>
                </a:schemeClr>
              </a:solidFill>
            </a:rPr>
            <a:t>douzième</a:t>
          </a:r>
          <a:r>
            <a:rPr lang="en-US" sz="1400" b="1" dirty="0">
              <a:solidFill>
                <a:schemeClr val="accent2">
                  <a:lumMod val="40000"/>
                  <a:lumOff val="60000"/>
                </a:schemeClr>
              </a:solidFill>
            </a:rPr>
            <a:t> </a:t>
          </a:r>
          <a:r>
            <a:rPr lang="en-US" sz="1400" b="1" dirty="0" err="1">
              <a:solidFill>
                <a:schemeClr val="accent2">
                  <a:lumMod val="40000"/>
                  <a:lumOff val="60000"/>
                </a:schemeClr>
              </a:solidFill>
            </a:rPr>
            <a:t>chaque</a:t>
          </a:r>
          <a:r>
            <a:rPr lang="en-US" sz="1400" b="1" dirty="0">
              <a:solidFill>
                <a:schemeClr val="accent2">
                  <a:lumMod val="40000"/>
                  <a:lumOff val="60000"/>
                </a:schemeClr>
              </a:solidFill>
            </a:rPr>
            <a:t> 20 du </a:t>
          </a:r>
          <a:r>
            <a:rPr lang="en-US" sz="1400" b="1" dirty="0" err="1">
              <a:solidFill>
                <a:schemeClr val="accent2">
                  <a:lumMod val="40000"/>
                  <a:lumOff val="60000"/>
                </a:schemeClr>
              </a:solidFill>
            </a:rPr>
            <a:t>mois</a:t>
          </a:r>
          <a:r>
            <a:rPr lang="en-US" sz="1400" b="1" dirty="0">
              <a:solidFill>
                <a:schemeClr val="accent2">
                  <a:lumMod val="40000"/>
                  <a:lumOff val="60000"/>
                </a:schemeClr>
              </a:solidFill>
            </a:rPr>
            <a:t>)</a:t>
          </a:r>
        </a:p>
      </dgm:t>
    </dgm:pt>
    <dgm:pt modelId="{51680ED1-AF6E-4B28-AE94-92B0EFB0DF7D}" type="parTrans" cxnId="{2AA9C11F-1F1D-428E-801A-47EAA766C99D}">
      <dgm:prSet/>
      <dgm:spPr/>
      <dgm:t>
        <a:bodyPr/>
        <a:lstStyle/>
        <a:p>
          <a:endParaRPr lang="en-US" sz="4000" b="1"/>
        </a:p>
      </dgm:t>
    </dgm:pt>
    <dgm:pt modelId="{478B7D3C-9FB4-4BC6-90AC-49960560DECD}" type="sibTrans" cxnId="{2AA9C11F-1F1D-428E-801A-47EAA766C99D}">
      <dgm:prSet/>
      <dgm:spPr/>
      <dgm:t>
        <a:bodyPr/>
        <a:lstStyle/>
        <a:p>
          <a:endParaRPr lang="en-US" sz="4000" b="1"/>
        </a:p>
      </dgm:t>
    </dgm:pt>
    <dgm:pt modelId="{F66099B6-DBBD-4AB0-82D2-877B80F846F7}">
      <dgm:prSet phldrT="[Text]" custT="1"/>
      <dgm:spPr/>
      <dgm:t>
        <a:bodyPr/>
        <a:lstStyle/>
        <a:p>
          <a:r>
            <a:rPr lang="en-US" sz="1400" b="1" dirty="0"/>
            <a:t>Département </a:t>
          </a:r>
          <a:r>
            <a:rPr lang="en-US" sz="1400" b="1" dirty="0" err="1"/>
            <a:t>d’implantation</a:t>
          </a:r>
          <a:endParaRPr lang="en-US" sz="1400" b="1" dirty="0"/>
        </a:p>
      </dgm:t>
    </dgm:pt>
    <dgm:pt modelId="{B09C8BFB-F41C-4AC4-AB94-F216E3081C2D}" type="parTrans" cxnId="{B4F3EA32-CE64-4A92-9BAE-BC57E5392B05}">
      <dgm:prSet/>
      <dgm:spPr/>
      <dgm:t>
        <a:bodyPr/>
        <a:lstStyle/>
        <a:p>
          <a:endParaRPr lang="en-US" sz="4000" b="1"/>
        </a:p>
      </dgm:t>
    </dgm:pt>
    <dgm:pt modelId="{BC531B32-9B0E-482E-BF91-65C61F17168D}" type="sibTrans" cxnId="{B4F3EA32-CE64-4A92-9BAE-BC57E5392B05}">
      <dgm:prSet/>
      <dgm:spPr/>
      <dgm:t>
        <a:bodyPr/>
        <a:lstStyle/>
        <a:p>
          <a:endParaRPr lang="en-US" sz="4000" b="1"/>
        </a:p>
      </dgm:t>
    </dgm:pt>
    <dgm:pt modelId="{6CF284C3-4A70-4432-8F33-E75A802B3330}">
      <dgm:prSet custT="1"/>
      <dgm:spPr/>
      <dgm:t>
        <a:bodyPr/>
        <a:lstStyle/>
        <a:p>
          <a:r>
            <a:rPr lang="en-US" sz="1400" b="1" dirty="0"/>
            <a:t>TH ASH</a:t>
          </a:r>
        </a:p>
      </dgm:t>
    </dgm:pt>
    <dgm:pt modelId="{044831E6-2FC9-4DDA-81FB-5FA418568D07}" type="parTrans" cxnId="{2DC24386-BC50-4BAB-8571-16CB10C2603C}">
      <dgm:prSet/>
      <dgm:spPr/>
      <dgm:t>
        <a:bodyPr/>
        <a:lstStyle/>
        <a:p>
          <a:endParaRPr lang="en-US" sz="4000" b="1"/>
        </a:p>
      </dgm:t>
    </dgm:pt>
    <dgm:pt modelId="{CD50B82D-84BB-4747-B282-ABB339EBA294}" type="sibTrans" cxnId="{2DC24386-BC50-4BAB-8571-16CB10C2603C}">
      <dgm:prSet/>
      <dgm:spPr/>
      <dgm:t>
        <a:bodyPr/>
        <a:lstStyle/>
        <a:p>
          <a:endParaRPr lang="en-US" sz="4000" b="1"/>
        </a:p>
      </dgm:t>
    </dgm:pt>
    <dgm:pt modelId="{3AF880A5-0F00-4315-A5DF-1FE656798601}">
      <dgm:prSet phldrT="[Text]" custT="1"/>
      <dgm:spPr/>
      <dgm:t>
        <a:bodyPr/>
        <a:lstStyle/>
        <a:p>
          <a:r>
            <a:rPr lang="en-US" sz="1400" b="1" dirty="0" err="1"/>
            <a:t>Financements</a:t>
          </a:r>
          <a:r>
            <a:rPr lang="en-US" sz="1400" b="1" dirty="0"/>
            <a:t> </a:t>
          </a:r>
          <a:r>
            <a:rPr lang="en-US" sz="1400" b="1" dirty="0" err="1"/>
            <a:t>complémentaires</a:t>
          </a:r>
          <a:r>
            <a:rPr lang="en-US" sz="1400" b="1" dirty="0"/>
            <a:t> (FC)</a:t>
          </a:r>
        </a:p>
      </dgm:t>
    </dgm:pt>
    <dgm:pt modelId="{A13BB1F9-5857-4B43-8BF5-6589AA2CB759}" type="parTrans" cxnId="{24F8CBE2-5003-4E69-A772-6B98F2B05181}">
      <dgm:prSet/>
      <dgm:spPr/>
      <dgm:t>
        <a:bodyPr/>
        <a:lstStyle/>
        <a:p>
          <a:endParaRPr lang="en-US" sz="4000" b="1"/>
        </a:p>
      </dgm:t>
    </dgm:pt>
    <dgm:pt modelId="{C198C41D-2640-4669-83ED-E0CD35701C8E}" type="sibTrans" cxnId="{24F8CBE2-5003-4E69-A772-6B98F2B05181}">
      <dgm:prSet/>
      <dgm:spPr/>
      <dgm:t>
        <a:bodyPr/>
        <a:lstStyle/>
        <a:p>
          <a:endParaRPr lang="en-US" sz="4000" b="1"/>
        </a:p>
      </dgm:t>
    </dgm:pt>
    <dgm:pt modelId="{13C61790-DB00-46B9-90B5-91FC1474F80B}">
      <dgm:prSet phldrT="[Text]" custT="1"/>
      <dgm:spPr/>
      <dgm:t>
        <a:bodyPr/>
        <a:lstStyle/>
        <a:p>
          <a:r>
            <a:rPr lang="en-US" sz="1400" b="1" dirty="0"/>
            <a:t>FC </a:t>
          </a:r>
          <a:r>
            <a:rPr lang="en-US" sz="1400" b="1" dirty="0" err="1"/>
            <a:t>soins</a:t>
          </a:r>
          <a:r>
            <a:rPr lang="en-US" sz="1400" b="1" dirty="0"/>
            <a:t> </a:t>
          </a:r>
        </a:p>
        <a:p>
          <a:r>
            <a:rPr lang="en-US" sz="1400" b="1" dirty="0" err="1"/>
            <a:t>Habi-tuels</a:t>
          </a:r>
          <a:endParaRPr lang="en-US" sz="1400" b="1" dirty="0"/>
        </a:p>
      </dgm:t>
    </dgm:pt>
    <dgm:pt modelId="{575DC180-F45B-4533-9470-6FC0263DD882}" type="parTrans" cxnId="{8A14F2EA-2321-4AFA-A9D9-F8109F8AB820}">
      <dgm:prSet/>
      <dgm:spPr/>
      <dgm:t>
        <a:bodyPr/>
        <a:lstStyle/>
        <a:p>
          <a:endParaRPr lang="en-US" sz="4000" b="1"/>
        </a:p>
      </dgm:t>
    </dgm:pt>
    <dgm:pt modelId="{E5426E5C-2711-4501-B279-687528040359}" type="sibTrans" cxnId="{8A14F2EA-2321-4AFA-A9D9-F8109F8AB820}">
      <dgm:prSet/>
      <dgm:spPr/>
      <dgm:t>
        <a:bodyPr/>
        <a:lstStyle/>
        <a:p>
          <a:endParaRPr lang="en-US" sz="4000" b="1"/>
        </a:p>
      </dgm:t>
    </dgm:pt>
    <dgm:pt modelId="{09BA98DE-DEC2-4D0D-8490-D3297BBF0088}">
      <dgm:prSet phldrT="[Text]" custT="1"/>
      <dgm:spPr/>
      <dgm:t>
        <a:bodyPr/>
        <a:lstStyle/>
        <a:p>
          <a:r>
            <a:rPr lang="en-US" sz="1400" b="1" dirty="0"/>
            <a:t>FGU</a:t>
          </a:r>
        </a:p>
      </dgm:t>
    </dgm:pt>
    <dgm:pt modelId="{8E89657A-9899-4663-8EBD-CE951A955DD5}" type="parTrans" cxnId="{B74A69C1-DB0A-4823-ABB8-FD9F97D1DF87}">
      <dgm:prSet/>
      <dgm:spPr/>
      <dgm:t>
        <a:bodyPr/>
        <a:lstStyle/>
        <a:p>
          <a:endParaRPr lang="en-US" sz="4000" b="1"/>
        </a:p>
      </dgm:t>
    </dgm:pt>
    <dgm:pt modelId="{D9604DA3-0B95-413D-AA9C-D75798C0FF52}" type="sibTrans" cxnId="{B74A69C1-DB0A-4823-ABB8-FD9F97D1DF87}">
      <dgm:prSet/>
      <dgm:spPr/>
      <dgm:t>
        <a:bodyPr/>
        <a:lstStyle/>
        <a:p>
          <a:endParaRPr lang="en-US" sz="4000" b="1"/>
        </a:p>
      </dgm:t>
    </dgm:pt>
    <dgm:pt modelId="{A7376EC0-5FEA-48A4-B284-B453C867CA4F}">
      <dgm:prSet phldrT="[Text]" custT="1"/>
      <dgm:spPr/>
      <dgm:t>
        <a:bodyPr/>
        <a:lstStyle/>
        <a:p>
          <a:r>
            <a:rPr lang="en-US" sz="1400" b="1" dirty="0"/>
            <a:t>ET </a:t>
          </a:r>
          <a:r>
            <a:rPr lang="en-US" sz="1400" b="1" dirty="0" err="1"/>
            <a:t>soins</a:t>
          </a:r>
          <a:endParaRPr lang="en-US" sz="1400" b="1" dirty="0"/>
        </a:p>
      </dgm:t>
    </dgm:pt>
    <dgm:pt modelId="{D8387D70-E1F9-4B42-8EE4-B3BED889F64B}" type="parTrans" cxnId="{AC431E10-8495-40FC-AE68-1DE0241390B0}">
      <dgm:prSet/>
      <dgm:spPr/>
      <dgm:t>
        <a:bodyPr/>
        <a:lstStyle/>
        <a:p>
          <a:endParaRPr lang="en-US" sz="4000" b="1"/>
        </a:p>
      </dgm:t>
    </dgm:pt>
    <dgm:pt modelId="{620F1AE9-67A6-43E4-8D4E-A7556D36F8F8}" type="sibTrans" cxnId="{AC431E10-8495-40FC-AE68-1DE0241390B0}">
      <dgm:prSet/>
      <dgm:spPr/>
      <dgm:t>
        <a:bodyPr/>
        <a:lstStyle/>
        <a:p>
          <a:endParaRPr lang="en-US" sz="4000" b="1"/>
        </a:p>
      </dgm:t>
    </dgm:pt>
    <dgm:pt modelId="{79B9A1FA-6FE7-4157-9274-E51456251A7C}">
      <dgm:prSet phldrT="[Text]" custT="1"/>
      <dgm:spPr/>
      <dgm:t>
        <a:bodyPr/>
        <a:lstStyle/>
        <a:p>
          <a:r>
            <a:rPr lang="en-US" sz="1400" b="1" dirty="0" err="1"/>
            <a:t>Financements</a:t>
          </a:r>
          <a:r>
            <a:rPr lang="en-US" sz="1400" b="1" dirty="0"/>
            <a:t> APAD</a:t>
          </a:r>
        </a:p>
      </dgm:t>
    </dgm:pt>
    <dgm:pt modelId="{38D65390-8319-4702-A173-9EF6EE7B476A}" type="parTrans" cxnId="{C9AE74FB-7EF6-43F5-A632-292CF7F3A962}">
      <dgm:prSet/>
      <dgm:spPr/>
      <dgm:t>
        <a:bodyPr/>
        <a:lstStyle/>
        <a:p>
          <a:endParaRPr lang="en-US" sz="4000" b="1"/>
        </a:p>
      </dgm:t>
    </dgm:pt>
    <dgm:pt modelId="{88FB69AB-E142-49EF-9E59-1A79E6239E56}" type="sibTrans" cxnId="{C9AE74FB-7EF6-43F5-A632-292CF7F3A962}">
      <dgm:prSet/>
      <dgm:spPr/>
      <dgm:t>
        <a:bodyPr/>
        <a:lstStyle/>
        <a:p>
          <a:endParaRPr lang="en-US" sz="4000" b="1"/>
        </a:p>
      </dgm:t>
    </dgm:pt>
    <dgm:pt modelId="{DF799B1E-3FC6-40BF-9D98-B5D250D7B83D}">
      <dgm:prSet phldrT="[Text]" custT="1"/>
      <dgm:spPr/>
      <dgm:t>
        <a:bodyPr/>
        <a:lstStyle/>
        <a:p>
          <a:r>
            <a:rPr lang="en-US" sz="1400" b="1" dirty="0"/>
            <a:t>ET </a:t>
          </a:r>
          <a:r>
            <a:rPr lang="en-US" sz="1400" b="1" dirty="0" err="1"/>
            <a:t>dépen</a:t>
          </a:r>
          <a:r>
            <a:rPr lang="en-US" sz="1400" b="1" dirty="0"/>
            <a:t>-dance</a:t>
          </a:r>
        </a:p>
      </dgm:t>
    </dgm:pt>
    <dgm:pt modelId="{5A58CDF6-3D02-4132-994C-7F1905EF4D84}" type="parTrans" cxnId="{4452E704-0379-44D5-86E3-077E477C4A85}">
      <dgm:prSet/>
      <dgm:spPr/>
      <dgm:t>
        <a:bodyPr/>
        <a:lstStyle/>
        <a:p>
          <a:endParaRPr lang="fr-FR" sz="4000" b="1"/>
        </a:p>
      </dgm:t>
    </dgm:pt>
    <dgm:pt modelId="{C85403AF-D437-412B-BB32-28D534DFD111}" type="sibTrans" cxnId="{4452E704-0379-44D5-86E3-077E477C4A85}">
      <dgm:prSet/>
      <dgm:spPr/>
      <dgm:t>
        <a:bodyPr/>
        <a:lstStyle/>
        <a:p>
          <a:endParaRPr lang="fr-FR" sz="4000" b="1"/>
        </a:p>
      </dgm:t>
    </dgm:pt>
    <dgm:pt modelId="{948337BF-3484-4CC7-A87B-4AF40323831A}">
      <dgm:prSet phldrT="[Text]" custT="1"/>
      <dgm:spPr/>
      <dgm:t>
        <a:bodyPr/>
        <a:lstStyle/>
        <a:p>
          <a:r>
            <a:rPr lang="en-US" sz="1400" b="1" dirty="0"/>
            <a:t>UHR/PASA</a:t>
          </a:r>
        </a:p>
      </dgm:t>
    </dgm:pt>
    <dgm:pt modelId="{EF5D6CC5-69B2-43D5-B582-CE067AE9CA67}" type="parTrans" cxnId="{557026C1-3986-404C-B4E7-47F4F9150D05}">
      <dgm:prSet/>
      <dgm:spPr/>
      <dgm:t>
        <a:bodyPr/>
        <a:lstStyle/>
        <a:p>
          <a:endParaRPr lang="fr-FR" sz="4000" b="1"/>
        </a:p>
      </dgm:t>
    </dgm:pt>
    <dgm:pt modelId="{AA6D92B5-45BE-42E3-A4FC-56BC8CA2B020}" type="sibTrans" cxnId="{557026C1-3986-404C-B4E7-47F4F9150D05}">
      <dgm:prSet/>
      <dgm:spPr/>
      <dgm:t>
        <a:bodyPr/>
        <a:lstStyle/>
        <a:p>
          <a:endParaRPr lang="fr-FR" sz="4000" b="1"/>
        </a:p>
      </dgm:t>
    </dgm:pt>
    <dgm:pt modelId="{6B9E663E-F865-4964-995F-7EA234C90F45}">
      <dgm:prSet phldrT="[Text]" custT="1"/>
      <dgm:spPr/>
      <dgm:t>
        <a:bodyPr/>
        <a:lstStyle/>
        <a:p>
          <a:r>
            <a:rPr lang="en-US" sz="1400" b="1" dirty="0"/>
            <a:t>CNR </a:t>
          </a:r>
          <a:r>
            <a:rPr lang="en-US" sz="1400" b="1" dirty="0" err="1"/>
            <a:t>habi-tuels</a:t>
          </a:r>
          <a:endParaRPr lang="en-US" sz="1400" b="1" dirty="0"/>
        </a:p>
      </dgm:t>
    </dgm:pt>
    <dgm:pt modelId="{FA444A95-5662-4345-9F6E-B731F733F48D}" type="sibTrans" cxnId="{44F52754-81D0-42F4-8095-324A48B778CA}">
      <dgm:prSet/>
      <dgm:spPr/>
      <dgm:t>
        <a:bodyPr/>
        <a:lstStyle/>
        <a:p>
          <a:endParaRPr lang="fr-FR" sz="4000" b="1"/>
        </a:p>
      </dgm:t>
    </dgm:pt>
    <dgm:pt modelId="{D6E022A1-81F8-4D41-96F2-673B2FA20B64}" type="parTrans" cxnId="{44F52754-81D0-42F4-8095-324A48B778CA}">
      <dgm:prSet/>
      <dgm:spPr/>
      <dgm:t>
        <a:bodyPr/>
        <a:lstStyle/>
        <a:p>
          <a:endParaRPr lang="fr-FR" sz="4000" b="1"/>
        </a:p>
      </dgm:t>
    </dgm:pt>
    <dgm:pt modelId="{02ECC373-5426-4960-86E2-EB061CD04A89}">
      <dgm:prSet phldrT="[Text]" custT="1"/>
      <dgm:spPr/>
      <dgm:t>
        <a:bodyPr/>
        <a:lstStyle/>
        <a:p>
          <a:r>
            <a:rPr lang="en-US" sz="1400" b="1" dirty="0"/>
            <a:t>FC ex-</a:t>
          </a:r>
          <a:r>
            <a:rPr lang="en-US" sz="1400" b="1" dirty="0" err="1"/>
            <a:t>partie</a:t>
          </a:r>
          <a:r>
            <a:rPr lang="en-US" sz="1400" b="1" dirty="0"/>
            <a:t> CD </a:t>
          </a:r>
          <a:r>
            <a:rPr lang="en-US" sz="1400" b="1" dirty="0" err="1"/>
            <a:t>liés</a:t>
          </a:r>
          <a:r>
            <a:rPr lang="en-US" sz="1400" b="1" dirty="0"/>
            <a:t> à </a:t>
          </a:r>
          <a:r>
            <a:rPr lang="en-US" sz="1400" b="1" dirty="0" err="1"/>
            <a:t>l’HP</a:t>
          </a:r>
          <a:endParaRPr lang="en-US" sz="1400" b="1" dirty="0"/>
        </a:p>
        <a:p>
          <a:r>
            <a:rPr lang="en-US" sz="1400" b="1" dirty="0"/>
            <a:t>( reconduction FC </a:t>
          </a:r>
          <a:r>
            <a:rPr lang="en-US" sz="1400" b="1" dirty="0" err="1"/>
            <a:t>notifiés</a:t>
          </a:r>
          <a:r>
            <a:rPr lang="en-US" sz="1400" b="1" dirty="0"/>
            <a:t> 1er </a:t>
          </a:r>
          <a:r>
            <a:rPr lang="en-US" sz="1400" b="1" dirty="0" err="1"/>
            <a:t>semestre</a:t>
          </a:r>
          <a:r>
            <a:rPr lang="en-US" sz="1400" b="1" dirty="0"/>
            <a:t> 2025 par les CD  - pas de </a:t>
          </a:r>
          <a:r>
            <a:rPr lang="en-US" sz="1400" b="1" dirty="0" err="1"/>
            <a:t>financements</a:t>
          </a:r>
          <a:r>
            <a:rPr lang="en-US" sz="1400" b="1" dirty="0"/>
            <a:t> nouveaux)</a:t>
          </a:r>
        </a:p>
      </dgm:t>
    </dgm:pt>
    <dgm:pt modelId="{68292031-039F-46C4-8C55-F6CCB6FB6630}" type="parTrans" cxnId="{61940DF3-AB02-4541-BED7-DE60501EC70E}">
      <dgm:prSet/>
      <dgm:spPr/>
      <dgm:t>
        <a:bodyPr/>
        <a:lstStyle/>
        <a:p>
          <a:endParaRPr lang="fr-FR" sz="4000" b="1"/>
        </a:p>
      </dgm:t>
    </dgm:pt>
    <dgm:pt modelId="{63C3AFD6-C327-40F8-887E-1D6E89AD703F}" type="sibTrans" cxnId="{61940DF3-AB02-4541-BED7-DE60501EC70E}">
      <dgm:prSet/>
      <dgm:spPr/>
      <dgm:t>
        <a:bodyPr/>
        <a:lstStyle/>
        <a:p>
          <a:endParaRPr lang="fr-FR" sz="4000" b="1"/>
        </a:p>
      </dgm:t>
    </dgm:pt>
    <dgm:pt modelId="{FF58C5B6-B5BA-4D0D-ADED-A2F441E1E753}">
      <dgm:prSet phldrT="[Text]" custT="1"/>
      <dgm:spPr/>
      <dgm:t>
        <a:bodyPr/>
        <a:lstStyle/>
        <a:p>
          <a:r>
            <a:rPr lang="en-US" sz="1400" b="1" dirty="0" err="1"/>
            <a:t>Psychologue</a:t>
          </a:r>
          <a:endParaRPr lang="en-US" sz="1400" b="1" dirty="0"/>
        </a:p>
      </dgm:t>
    </dgm:pt>
    <dgm:pt modelId="{50F6F840-EAB4-4714-AC53-13AD0F15337E}" type="parTrans" cxnId="{E983095B-6322-4E92-8EB3-48260BF13B56}">
      <dgm:prSet/>
      <dgm:spPr/>
      <dgm:t>
        <a:bodyPr/>
        <a:lstStyle/>
        <a:p>
          <a:endParaRPr lang="fr-FR" sz="4000" b="1"/>
        </a:p>
      </dgm:t>
    </dgm:pt>
    <dgm:pt modelId="{C63BADC6-D1C4-464D-81AF-745270F46FA1}" type="sibTrans" cxnId="{E983095B-6322-4E92-8EB3-48260BF13B56}">
      <dgm:prSet/>
      <dgm:spPr/>
      <dgm:t>
        <a:bodyPr/>
        <a:lstStyle/>
        <a:p>
          <a:endParaRPr lang="fr-FR" sz="4000" b="1"/>
        </a:p>
      </dgm:t>
    </dgm:pt>
    <dgm:pt modelId="{50AF5076-444D-42CF-AF68-6B319427AB19}">
      <dgm:prSet phldrT="[Text]" custT="1"/>
      <dgm:spPr/>
      <dgm:t>
        <a:bodyPr/>
        <a:lstStyle/>
        <a:p>
          <a:r>
            <a:rPr lang="en-US" sz="1400" b="1" dirty="0" err="1"/>
            <a:t>Renforcement</a:t>
          </a:r>
          <a:r>
            <a:rPr lang="en-US" sz="1400" b="1" dirty="0"/>
            <a:t> RH</a:t>
          </a:r>
        </a:p>
      </dgm:t>
    </dgm:pt>
    <dgm:pt modelId="{10548D3A-3750-49C4-8BC5-7071AD9F0D8F}" type="parTrans" cxnId="{116F37E8-98D4-495C-8693-19BE343CABF1}">
      <dgm:prSet/>
      <dgm:spPr/>
      <dgm:t>
        <a:bodyPr/>
        <a:lstStyle/>
        <a:p>
          <a:endParaRPr lang="fr-FR" sz="4000" b="1"/>
        </a:p>
      </dgm:t>
    </dgm:pt>
    <dgm:pt modelId="{5DA1461A-31C9-4D5A-9D89-4AA7E2B490B3}" type="sibTrans" cxnId="{116F37E8-98D4-495C-8693-19BE343CABF1}">
      <dgm:prSet/>
      <dgm:spPr/>
      <dgm:t>
        <a:bodyPr/>
        <a:lstStyle/>
        <a:p>
          <a:endParaRPr lang="fr-FR" sz="4000" b="1"/>
        </a:p>
      </dgm:t>
    </dgm:pt>
    <dgm:pt modelId="{BEAE8CC7-E079-4F17-8B11-DDA218F2E328}">
      <dgm:prSet phldrT="[Text]" custT="1"/>
      <dgm:spPr/>
      <dgm:t>
        <a:bodyPr/>
        <a:lstStyle/>
        <a:p>
          <a:r>
            <a:rPr lang="en-US" sz="1400" b="1" dirty="0"/>
            <a:t>Plan Bien </a:t>
          </a:r>
          <a:r>
            <a:rPr lang="en-US" sz="1400" b="1" dirty="0" err="1"/>
            <a:t>Viellir</a:t>
          </a:r>
          <a:endParaRPr lang="en-US" sz="1400" b="1" dirty="0"/>
        </a:p>
      </dgm:t>
    </dgm:pt>
    <dgm:pt modelId="{E5A37C0B-DF83-4087-AFE7-76278A96CEA7}" type="parTrans" cxnId="{B28E97B6-74C3-43F6-9B49-E4D694C01A09}">
      <dgm:prSet/>
      <dgm:spPr/>
      <dgm:t>
        <a:bodyPr/>
        <a:lstStyle/>
        <a:p>
          <a:endParaRPr lang="fr-FR" sz="4000" b="1"/>
        </a:p>
      </dgm:t>
    </dgm:pt>
    <dgm:pt modelId="{277D715C-54FA-4419-9E5D-EAAF13F89B98}" type="sibTrans" cxnId="{B28E97B6-74C3-43F6-9B49-E4D694C01A09}">
      <dgm:prSet/>
      <dgm:spPr/>
      <dgm:t>
        <a:bodyPr/>
        <a:lstStyle/>
        <a:p>
          <a:endParaRPr lang="fr-FR" sz="4000" b="1"/>
        </a:p>
      </dgm:t>
    </dgm:pt>
    <dgm:pt modelId="{3002186A-8C69-45F2-9E0F-90D62A72EC5B}">
      <dgm:prSet phldrT="[Text]" custT="1"/>
      <dgm:spPr/>
      <dgm:t>
        <a:bodyPr/>
        <a:lstStyle/>
        <a:p>
          <a:r>
            <a:rPr lang="en-US" sz="1400" b="1" dirty="0"/>
            <a:t>AJ/HT</a:t>
          </a:r>
        </a:p>
      </dgm:t>
    </dgm:pt>
    <dgm:pt modelId="{68C13C49-B3BC-49D3-9D66-3B80F4ECFAA1}" type="parTrans" cxnId="{BCD35875-7956-4A09-8680-E5D2AE43ADA2}">
      <dgm:prSet/>
      <dgm:spPr/>
      <dgm:t>
        <a:bodyPr/>
        <a:lstStyle/>
        <a:p>
          <a:endParaRPr lang="fr-FR" sz="4000" b="1"/>
        </a:p>
      </dgm:t>
    </dgm:pt>
    <dgm:pt modelId="{496D150E-766D-4E82-8462-A0E3484E104E}" type="sibTrans" cxnId="{BCD35875-7956-4A09-8680-E5D2AE43ADA2}">
      <dgm:prSet/>
      <dgm:spPr/>
      <dgm:t>
        <a:bodyPr/>
        <a:lstStyle/>
        <a:p>
          <a:endParaRPr lang="fr-FR" sz="4000" b="1"/>
        </a:p>
      </dgm:t>
    </dgm:pt>
    <dgm:pt modelId="{AF43DE3E-FFC0-4FA0-BAF5-4945B9924C5A}">
      <dgm:prSet phldrT="[Text]" custT="1"/>
      <dgm:spPr/>
      <dgm:t>
        <a:bodyPr/>
        <a:lstStyle/>
        <a:p>
          <a:r>
            <a:rPr lang="en-US" sz="1400" b="1" dirty="0" err="1"/>
            <a:t>Autres</a:t>
          </a:r>
          <a:r>
            <a:rPr lang="en-US" sz="1400" b="1" dirty="0"/>
            <a:t> </a:t>
          </a:r>
          <a:r>
            <a:rPr lang="en-US" sz="1400" b="1" dirty="0" err="1"/>
            <a:t>financements</a:t>
          </a:r>
          <a:r>
            <a:rPr lang="en-US" sz="1400" b="1" dirty="0"/>
            <a:t> APAD</a:t>
          </a:r>
        </a:p>
      </dgm:t>
    </dgm:pt>
    <dgm:pt modelId="{9739D916-D862-41F2-BBD0-F22940B4A0A7}" type="parTrans" cxnId="{E271ED04-CA01-4702-AA9D-7AA7314FFA66}">
      <dgm:prSet/>
      <dgm:spPr/>
      <dgm:t>
        <a:bodyPr/>
        <a:lstStyle/>
        <a:p>
          <a:endParaRPr lang="fr-FR" sz="4000" b="1"/>
        </a:p>
      </dgm:t>
    </dgm:pt>
    <dgm:pt modelId="{8A4D8EEC-BED4-4F3D-A990-7DF57FE46972}" type="sibTrans" cxnId="{E271ED04-CA01-4702-AA9D-7AA7314FFA66}">
      <dgm:prSet/>
      <dgm:spPr/>
      <dgm:t>
        <a:bodyPr/>
        <a:lstStyle/>
        <a:p>
          <a:endParaRPr lang="fr-FR" sz="4000" b="1"/>
        </a:p>
      </dgm:t>
    </dgm:pt>
    <dgm:pt modelId="{AE621CA1-92EF-4934-8F5D-9ECCD62C6EEB}">
      <dgm:prSet phldrT="[Text]" custT="1"/>
      <dgm:spPr/>
      <dgm:t>
        <a:bodyPr/>
        <a:lstStyle/>
        <a:p>
          <a:r>
            <a:rPr lang="en-US" sz="1400" b="1" dirty="0" err="1"/>
            <a:t>Résident</a:t>
          </a:r>
          <a:endParaRPr lang="en-US" sz="1400" b="1" dirty="0"/>
        </a:p>
      </dgm:t>
    </dgm:pt>
    <dgm:pt modelId="{227E1D2E-8C8A-4497-A42D-61FB75AA2616}" type="sibTrans" cxnId="{26D58F85-B597-4679-9855-705E9DFA788B}">
      <dgm:prSet/>
      <dgm:spPr/>
      <dgm:t>
        <a:bodyPr/>
        <a:lstStyle/>
        <a:p>
          <a:endParaRPr lang="en-US" sz="4000" b="1"/>
        </a:p>
      </dgm:t>
    </dgm:pt>
    <dgm:pt modelId="{9EE001D4-65D6-4CEB-AF76-E032B8ABCD61}" type="parTrans" cxnId="{26D58F85-B597-4679-9855-705E9DFA788B}">
      <dgm:prSet/>
      <dgm:spPr/>
      <dgm:t>
        <a:bodyPr/>
        <a:lstStyle/>
        <a:p>
          <a:endParaRPr lang="en-US" sz="4000" b="1"/>
        </a:p>
      </dgm:t>
    </dgm:pt>
    <dgm:pt modelId="{6DA09861-60FF-4486-97BF-074D2E233F68}">
      <dgm:prSet phldrT="[Text]" custT="1"/>
      <dgm:spPr/>
      <dgm:t>
        <a:bodyPr/>
        <a:lstStyle/>
        <a:p>
          <a:r>
            <a:rPr lang="en-US" sz="1400" b="1" dirty="0"/>
            <a:t>TH non ASH</a:t>
          </a:r>
        </a:p>
      </dgm:t>
    </dgm:pt>
    <dgm:pt modelId="{D40D8918-1B02-4749-BA4C-1CE1C506D77F}" type="sibTrans" cxnId="{6266CC6E-1B30-4687-92B5-E3F324782D85}">
      <dgm:prSet/>
      <dgm:spPr/>
      <dgm:t>
        <a:bodyPr/>
        <a:lstStyle/>
        <a:p>
          <a:endParaRPr lang="en-US" sz="4000" b="1"/>
        </a:p>
      </dgm:t>
    </dgm:pt>
    <dgm:pt modelId="{41DD95C6-09B8-4BE6-8296-AF06AEBD4D9A}" type="parTrans" cxnId="{6266CC6E-1B30-4687-92B5-E3F324782D85}">
      <dgm:prSet/>
      <dgm:spPr/>
      <dgm:t>
        <a:bodyPr/>
        <a:lstStyle/>
        <a:p>
          <a:endParaRPr lang="en-US" sz="4000" b="1"/>
        </a:p>
      </dgm:t>
    </dgm:pt>
    <dgm:pt modelId="{F2FAE8A9-EEB0-4B2B-9580-11B80F131B4B}">
      <dgm:prSet phldrT="[Text]" custT="1"/>
      <dgm:spPr/>
      <dgm:t>
        <a:bodyPr/>
        <a:lstStyle/>
        <a:p>
          <a:r>
            <a:rPr lang="en-US" sz="1400" b="1" dirty="0" err="1"/>
            <a:t>Partici-pation</a:t>
          </a:r>
          <a:r>
            <a:rPr lang="en-US" sz="1400" b="1" dirty="0"/>
            <a:t> </a:t>
          </a:r>
          <a:r>
            <a:rPr lang="en-US" sz="1400" b="1" dirty="0" err="1"/>
            <a:t>forfai-taire</a:t>
          </a:r>
          <a:r>
            <a:rPr lang="en-US" sz="1400" b="1"/>
            <a:t> </a:t>
          </a:r>
          <a:endParaRPr lang="en-US" sz="1400" b="1" dirty="0"/>
        </a:p>
      </dgm:t>
    </dgm:pt>
    <dgm:pt modelId="{486371E9-31EC-4B32-A1A2-DEF7D3BA978B}" type="parTrans" cxnId="{0476C7E8-9BB5-479D-9552-EBF3EBEB33F3}">
      <dgm:prSet/>
      <dgm:spPr/>
      <dgm:t>
        <a:bodyPr/>
        <a:lstStyle/>
        <a:p>
          <a:endParaRPr lang="fr-FR" sz="4000" b="1"/>
        </a:p>
      </dgm:t>
    </dgm:pt>
    <dgm:pt modelId="{8E03BB72-C653-453B-9FD8-DD002A0F1559}" type="sibTrans" cxnId="{0476C7E8-9BB5-479D-9552-EBF3EBEB33F3}">
      <dgm:prSet/>
      <dgm:spPr/>
      <dgm:t>
        <a:bodyPr/>
        <a:lstStyle/>
        <a:p>
          <a:endParaRPr lang="fr-FR" sz="4000" b="1"/>
        </a:p>
      </dgm:t>
    </dgm:pt>
    <dgm:pt modelId="{59910879-75F8-4CEA-8782-A9DB62DA5010}">
      <dgm:prSet phldrT="[Text]" custT="1"/>
      <dgm:spPr/>
      <dgm:t>
        <a:bodyPr/>
        <a:lstStyle/>
        <a:p>
          <a:r>
            <a:rPr lang="en-US" sz="1400" b="1" dirty="0" err="1"/>
            <a:t>Autres</a:t>
          </a:r>
          <a:r>
            <a:rPr lang="en-US" sz="1400" b="1" dirty="0"/>
            <a:t> départements</a:t>
          </a:r>
        </a:p>
      </dgm:t>
    </dgm:pt>
    <dgm:pt modelId="{C6B12131-4FB3-40F8-BDC9-C49B268C8CEE}" type="parTrans" cxnId="{7B504254-1316-4789-8F1D-CF01D4EB6105}">
      <dgm:prSet/>
      <dgm:spPr/>
      <dgm:t>
        <a:bodyPr/>
        <a:lstStyle/>
        <a:p>
          <a:endParaRPr lang="fr-FR" sz="4000" b="1"/>
        </a:p>
      </dgm:t>
    </dgm:pt>
    <dgm:pt modelId="{1CA69D8F-02B1-49D8-B55B-A92D2C54FA5D}" type="sibTrans" cxnId="{7B504254-1316-4789-8F1D-CF01D4EB6105}">
      <dgm:prSet/>
      <dgm:spPr/>
      <dgm:t>
        <a:bodyPr/>
        <a:lstStyle/>
        <a:p>
          <a:endParaRPr lang="fr-FR" sz="4000" b="1"/>
        </a:p>
      </dgm:t>
    </dgm:pt>
    <dgm:pt modelId="{B131602F-6E2B-4052-A5C2-8A8EF7689791}">
      <dgm:prSet phldrT="[Text]" custT="1"/>
      <dgm:spPr/>
      <dgm:t>
        <a:bodyPr/>
        <a:lstStyle/>
        <a:p>
          <a:r>
            <a:rPr lang="en-US" sz="1400" b="1" dirty="0" err="1"/>
            <a:t>Aucun</a:t>
          </a:r>
          <a:r>
            <a:rPr lang="en-US" sz="1400" b="1" dirty="0"/>
            <a:t> </a:t>
          </a:r>
          <a:r>
            <a:rPr lang="en-US" sz="1400" b="1" dirty="0" err="1"/>
            <a:t>ver-sement</a:t>
          </a:r>
          <a:endParaRPr lang="en-US" sz="1400" b="1" dirty="0"/>
        </a:p>
      </dgm:t>
    </dgm:pt>
    <dgm:pt modelId="{A9F354DC-C9EC-48D7-A22E-7BE38C4898E5}" type="parTrans" cxnId="{B25757A7-F6C9-4B12-9521-113F611D131D}">
      <dgm:prSet/>
      <dgm:spPr/>
      <dgm:t>
        <a:bodyPr/>
        <a:lstStyle/>
        <a:p>
          <a:endParaRPr lang="fr-FR" sz="4000" b="1"/>
        </a:p>
      </dgm:t>
    </dgm:pt>
    <dgm:pt modelId="{0F3FD9CE-2FD0-4CF7-935F-6CB39B08523D}" type="sibTrans" cxnId="{B25757A7-F6C9-4B12-9521-113F611D131D}">
      <dgm:prSet/>
      <dgm:spPr/>
      <dgm:t>
        <a:bodyPr/>
        <a:lstStyle/>
        <a:p>
          <a:endParaRPr lang="fr-FR" sz="4000" b="1"/>
        </a:p>
      </dgm:t>
    </dgm:pt>
    <dgm:pt modelId="{C4F10A1C-3518-4E6F-839E-425BBF364F8D}" type="pres">
      <dgm:prSet presAssocID="{B9C32B05-62EA-407A-B21C-2310C7945705}" presName="Name0" presStyleCnt="0">
        <dgm:presLayoutVars>
          <dgm:chPref val="1"/>
          <dgm:dir/>
          <dgm:animOne val="branch"/>
          <dgm:animLvl val="lvl"/>
          <dgm:resizeHandles/>
        </dgm:presLayoutVars>
      </dgm:prSet>
      <dgm:spPr/>
    </dgm:pt>
    <dgm:pt modelId="{7D236806-7782-4041-8CEC-553B211D8147}" type="pres">
      <dgm:prSet presAssocID="{42D71409-67F9-455C-8C6D-716D284AAA6B}" presName="vertOne" presStyleCnt="0"/>
      <dgm:spPr/>
    </dgm:pt>
    <dgm:pt modelId="{6C3CD7A6-2598-44F9-BBF1-1C742F1BCF42}" type="pres">
      <dgm:prSet presAssocID="{42D71409-67F9-455C-8C6D-716D284AAA6B}" presName="txOne" presStyleLbl="node0" presStyleIdx="0" presStyleCnt="4" custScaleY="62957" custLinFactNeighborX="-24" custLinFactNeighborY="-51561">
        <dgm:presLayoutVars>
          <dgm:chPref val="3"/>
        </dgm:presLayoutVars>
      </dgm:prSet>
      <dgm:spPr/>
    </dgm:pt>
    <dgm:pt modelId="{E1510623-D9DF-48DD-B5F7-4ACC58FA3285}" type="pres">
      <dgm:prSet presAssocID="{42D71409-67F9-455C-8C6D-716D284AAA6B}" presName="parTransOne" presStyleCnt="0"/>
      <dgm:spPr/>
    </dgm:pt>
    <dgm:pt modelId="{2087BF2E-14F4-4368-B45A-2677A0492591}" type="pres">
      <dgm:prSet presAssocID="{42D71409-67F9-455C-8C6D-716D284AAA6B}" presName="horzOne" presStyleCnt="0"/>
      <dgm:spPr/>
    </dgm:pt>
    <dgm:pt modelId="{6C81AC59-053B-4AEB-9B3F-44258B15C081}" type="pres">
      <dgm:prSet presAssocID="{09BA98DE-DEC2-4D0D-8490-D3297BBF0088}" presName="vertTwo" presStyleCnt="0"/>
      <dgm:spPr/>
    </dgm:pt>
    <dgm:pt modelId="{8F8B9BCA-4A1C-4635-AC17-215DC87CF9EA}" type="pres">
      <dgm:prSet presAssocID="{09BA98DE-DEC2-4D0D-8490-D3297BBF0088}" presName="txTwo" presStyleLbl="node2" presStyleIdx="0" presStyleCnt="8" custScaleY="68391">
        <dgm:presLayoutVars>
          <dgm:chPref val="3"/>
        </dgm:presLayoutVars>
      </dgm:prSet>
      <dgm:spPr/>
    </dgm:pt>
    <dgm:pt modelId="{257EC32E-8318-4846-80B3-7A82F1BCBBFF}" type="pres">
      <dgm:prSet presAssocID="{09BA98DE-DEC2-4D0D-8490-D3297BBF0088}" presName="parTransTwo" presStyleCnt="0"/>
      <dgm:spPr/>
    </dgm:pt>
    <dgm:pt modelId="{598C1AB4-1BE5-4A2A-862B-631FA3006067}" type="pres">
      <dgm:prSet presAssocID="{09BA98DE-DEC2-4D0D-8490-D3297BBF0088}" presName="horzTwo" presStyleCnt="0"/>
      <dgm:spPr/>
    </dgm:pt>
    <dgm:pt modelId="{E704A61D-BCDF-4863-9F94-B5AE94E2C05B}" type="pres">
      <dgm:prSet presAssocID="{A7376EC0-5FEA-48A4-B284-B453C867CA4F}" presName="vertThree" presStyleCnt="0"/>
      <dgm:spPr/>
    </dgm:pt>
    <dgm:pt modelId="{FF916EB2-5B02-4F3F-B170-52FEFBEB43DF}" type="pres">
      <dgm:prSet presAssocID="{A7376EC0-5FEA-48A4-B284-B453C867CA4F}" presName="txThree" presStyleLbl="node3" presStyleIdx="0" presStyleCnt="6">
        <dgm:presLayoutVars>
          <dgm:chPref val="3"/>
        </dgm:presLayoutVars>
      </dgm:prSet>
      <dgm:spPr/>
    </dgm:pt>
    <dgm:pt modelId="{CBF865CB-0A8A-4BF2-99C0-9A13810B9FE7}" type="pres">
      <dgm:prSet presAssocID="{A7376EC0-5FEA-48A4-B284-B453C867CA4F}" presName="horzThree" presStyleCnt="0"/>
      <dgm:spPr/>
    </dgm:pt>
    <dgm:pt modelId="{CC10EAB7-3912-4121-9DE0-00FE8A007F3D}" type="pres">
      <dgm:prSet presAssocID="{620F1AE9-67A6-43E4-8D4E-A7556D36F8F8}" presName="sibSpaceThree" presStyleCnt="0"/>
      <dgm:spPr/>
    </dgm:pt>
    <dgm:pt modelId="{94585E8B-357B-4F88-99ED-FFDE628214D0}" type="pres">
      <dgm:prSet presAssocID="{DF799B1E-3FC6-40BF-9D98-B5D250D7B83D}" presName="vertThree" presStyleCnt="0"/>
      <dgm:spPr/>
    </dgm:pt>
    <dgm:pt modelId="{66F9BC17-860A-4B6E-85BC-FDF6F4D92130}" type="pres">
      <dgm:prSet presAssocID="{DF799B1E-3FC6-40BF-9D98-B5D250D7B83D}" presName="txThree" presStyleLbl="node3" presStyleIdx="1" presStyleCnt="6">
        <dgm:presLayoutVars>
          <dgm:chPref val="3"/>
        </dgm:presLayoutVars>
      </dgm:prSet>
      <dgm:spPr/>
    </dgm:pt>
    <dgm:pt modelId="{017D5B09-9EB2-4904-9837-8322098D1218}" type="pres">
      <dgm:prSet presAssocID="{DF799B1E-3FC6-40BF-9D98-B5D250D7B83D}" presName="horzThree" presStyleCnt="0"/>
      <dgm:spPr/>
    </dgm:pt>
    <dgm:pt modelId="{A0B35D4A-2158-4374-918E-EBB8CC1A11D4}" type="pres">
      <dgm:prSet presAssocID="{D9604DA3-0B95-413D-AA9C-D75798C0FF52}" presName="sibSpaceTwo" presStyleCnt="0"/>
      <dgm:spPr/>
    </dgm:pt>
    <dgm:pt modelId="{0DCF065F-89E9-4412-BE16-4D16EEC3FC27}" type="pres">
      <dgm:prSet presAssocID="{3AF880A5-0F00-4315-A5DF-1FE656798601}" presName="vertTwo" presStyleCnt="0"/>
      <dgm:spPr/>
    </dgm:pt>
    <dgm:pt modelId="{80A9BF45-FCA0-45EE-8A69-76E3D42EACBF}" type="pres">
      <dgm:prSet presAssocID="{3AF880A5-0F00-4315-A5DF-1FE656798601}" presName="txTwo" presStyleLbl="node2" presStyleIdx="1" presStyleCnt="8" custScaleY="68391">
        <dgm:presLayoutVars>
          <dgm:chPref val="3"/>
        </dgm:presLayoutVars>
      </dgm:prSet>
      <dgm:spPr/>
    </dgm:pt>
    <dgm:pt modelId="{C99D2175-7F9F-4661-8DEE-52831FD17298}" type="pres">
      <dgm:prSet presAssocID="{3AF880A5-0F00-4315-A5DF-1FE656798601}" presName="parTransTwo" presStyleCnt="0"/>
      <dgm:spPr/>
    </dgm:pt>
    <dgm:pt modelId="{CD5BC8AC-370E-42B3-8E91-BF80BA868160}" type="pres">
      <dgm:prSet presAssocID="{3AF880A5-0F00-4315-A5DF-1FE656798601}" presName="horzTwo" presStyleCnt="0"/>
      <dgm:spPr/>
    </dgm:pt>
    <dgm:pt modelId="{0732BAFA-433E-4B69-B392-C121C9FFA10A}" type="pres">
      <dgm:prSet presAssocID="{13C61790-DB00-46B9-90B5-91FC1474F80B}" presName="vertThree" presStyleCnt="0"/>
      <dgm:spPr/>
    </dgm:pt>
    <dgm:pt modelId="{163728CB-0C15-4E0F-924C-91B0623B5F06}" type="pres">
      <dgm:prSet presAssocID="{13C61790-DB00-46B9-90B5-91FC1474F80B}" presName="txThree" presStyleLbl="node3" presStyleIdx="2" presStyleCnt="6">
        <dgm:presLayoutVars>
          <dgm:chPref val="3"/>
        </dgm:presLayoutVars>
      </dgm:prSet>
      <dgm:spPr/>
    </dgm:pt>
    <dgm:pt modelId="{AD503EE3-771D-43E9-A407-C4588A8B932F}" type="pres">
      <dgm:prSet presAssocID="{13C61790-DB00-46B9-90B5-91FC1474F80B}" presName="horzThree" presStyleCnt="0"/>
      <dgm:spPr/>
    </dgm:pt>
    <dgm:pt modelId="{9B4679B6-AA6C-4C37-BEC0-46A24556F8D8}" type="pres">
      <dgm:prSet presAssocID="{E5426E5C-2711-4501-B279-687528040359}" presName="sibSpaceThree" presStyleCnt="0"/>
      <dgm:spPr/>
    </dgm:pt>
    <dgm:pt modelId="{39CBCC8F-DB74-4E94-8342-00801D7B275C}" type="pres">
      <dgm:prSet presAssocID="{02ECC373-5426-4960-86E2-EB061CD04A89}" presName="vertThree" presStyleCnt="0"/>
      <dgm:spPr/>
    </dgm:pt>
    <dgm:pt modelId="{8E9A3281-0638-45AD-93CD-707429905C61}" type="pres">
      <dgm:prSet presAssocID="{02ECC373-5426-4960-86E2-EB061CD04A89}" presName="txThree" presStyleLbl="node3" presStyleIdx="3" presStyleCnt="6">
        <dgm:presLayoutVars>
          <dgm:chPref val="3"/>
        </dgm:presLayoutVars>
      </dgm:prSet>
      <dgm:spPr/>
    </dgm:pt>
    <dgm:pt modelId="{31E5AEC4-DF17-4C84-B8CA-9514E5A2C93D}" type="pres">
      <dgm:prSet presAssocID="{02ECC373-5426-4960-86E2-EB061CD04A89}" presName="parTransThree" presStyleCnt="0"/>
      <dgm:spPr/>
    </dgm:pt>
    <dgm:pt modelId="{1783C4A0-7873-43D6-AD8A-85980C8CB66C}" type="pres">
      <dgm:prSet presAssocID="{02ECC373-5426-4960-86E2-EB061CD04A89}" presName="horzThree" presStyleCnt="0"/>
      <dgm:spPr/>
    </dgm:pt>
    <dgm:pt modelId="{4061F8A5-709F-4477-B8BC-F965C01D6FBC}" type="pres">
      <dgm:prSet presAssocID="{948337BF-3484-4CC7-A87B-4AF40323831A}" presName="vertFour" presStyleCnt="0">
        <dgm:presLayoutVars>
          <dgm:chPref val="3"/>
        </dgm:presLayoutVars>
      </dgm:prSet>
      <dgm:spPr/>
    </dgm:pt>
    <dgm:pt modelId="{2045D700-A984-41D5-8E62-DB48AC7328CA}" type="pres">
      <dgm:prSet presAssocID="{948337BF-3484-4CC7-A87B-4AF40323831A}" presName="txFour" presStyleLbl="node4" presStyleIdx="0" presStyleCnt="4">
        <dgm:presLayoutVars>
          <dgm:chPref val="3"/>
        </dgm:presLayoutVars>
      </dgm:prSet>
      <dgm:spPr/>
    </dgm:pt>
    <dgm:pt modelId="{52FEFE49-1430-48CE-85ED-B593E2D86AED}" type="pres">
      <dgm:prSet presAssocID="{948337BF-3484-4CC7-A87B-4AF40323831A}" presName="horzFour" presStyleCnt="0"/>
      <dgm:spPr/>
    </dgm:pt>
    <dgm:pt modelId="{C0338EB3-5CA4-4702-8A79-01C5E843A7D8}" type="pres">
      <dgm:prSet presAssocID="{AA6D92B5-45BE-42E3-A4FC-56BC8CA2B020}" presName="sibSpaceFour" presStyleCnt="0"/>
      <dgm:spPr/>
    </dgm:pt>
    <dgm:pt modelId="{E0A20EBA-7556-4B50-B181-DEDF0A948902}" type="pres">
      <dgm:prSet presAssocID="{FF58C5B6-B5BA-4D0D-ADED-A2F441E1E753}" presName="vertFour" presStyleCnt="0">
        <dgm:presLayoutVars>
          <dgm:chPref val="3"/>
        </dgm:presLayoutVars>
      </dgm:prSet>
      <dgm:spPr/>
    </dgm:pt>
    <dgm:pt modelId="{B3D151A5-AAE5-4FB1-9C46-51AA3AAD6A59}" type="pres">
      <dgm:prSet presAssocID="{FF58C5B6-B5BA-4D0D-ADED-A2F441E1E753}" presName="txFour" presStyleLbl="node4" presStyleIdx="1" presStyleCnt="4">
        <dgm:presLayoutVars>
          <dgm:chPref val="3"/>
        </dgm:presLayoutVars>
      </dgm:prSet>
      <dgm:spPr/>
    </dgm:pt>
    <dgm:pt modelId="{E97A84E4-FC23-45A8-A6E7-4441281EE266}" type="pres">
      <dgm:prSet presAssocID="{FF58C5B6-B5BA-4D0D-ADED-A2F441E1E753}" presName="horzFour" presStyleCnt="0"/>
      <dgm:spPr/>
    </dgm:pt>
    <dgm:pt modelId="{BAC9EAB9-16AC-42C8-A028-B205E9A80267}" type="pres">
      <dgm:prSet presAssocID="{C63BADC6-D1C4-464D-81AF-745270F46FA1}" presName="sibSpaceFour" presStyleCnt="0"/>
      <dgm:spPr/>
    </dgm:pt>
    <dgm:pt modelId="{861428F5-EE89-4EF9-809B-54EE4B2D96F2}" type="pres">
      <dgm:prSet presAssocID="{50AF5076-444D-42CF-AF68-6B319427AB19}" presName="vertFour" presStyleCnt="0">
        <dgm:presLayoutVars>
          <dgm:chPref val="3"/>
        </dgm:presLayoutVars>
      </dgm:prSet>
      <dgm:spPr/>
    </dgm:pt>
    <dgm:pt modelId="{754BAA76-BFE8-4234-B6F5-08935F3E1BF9}" type="pres">
      <dgm:prSet presAssocID="{50AF5076-444D-42CF-AF68-6B319427AB19}" presName="txFour" presStyleLbl="node4" presStyleIdx="2" presStyleCnt="4">
        <dgm:presLayoutVars>
          <dgm:chPref val="3"/>
        </dgm:presLayoutVars>
      </dgm:prSet>
      <dgm:spPr/>
    </dgm:pt>
    <dgm:pt modelId="{10FCB42A-7EF4-4774-A540-879BDDF55A11}" type="pres">
      <dgm:prSet presAssocID="{50AF5076-444D-42CF-AF68-6B319427AB19}" presName="horzFour" presStyleCnt="0"/>
      <dgm:spPr/>
    </dgm:pt>
    <dgm:pt modelId="{C31D6909-9280-4D22-87D5-C275F28830DF}" type="pres">
      <dgm:prSet presAssocID="{5DA1461A-31C9-4D5A-9D89-4AA7E2B490B3}" presName="sibSpaceFour" presStyleCnt="0"/>
      <dgm:spPr/>
    </dgm:pt>
    <dgm:pt modelId="{CA27C67E-6F6B-4D8A-BE65-04616D39A4C4}" type="pres">
      <dgm:prSet presAssocID="{BEAE8CC7-E079-4F17-8B11-DDA218F2E328}" presName="vertFour" presStyleCnt="0">
        <dgm:presLayoutVars>
          <dgm:chPref val="3"/>
        </dgm:presLayoutVars>
      </dgm:prSet>
      <dgm:spPr/>
    </dgm:pt>
    <dgm:pt modelId="{9755457A-C0C2-4D38-B7E8-B9FA1326CDC1}" type="pres">
      <dgm:prSet presAssocID="{BEAE8CC7-E079-4F17-8B11-DDA218F2E328}" presName="txFour" presStyleLbl="node4" presStyleIdx="3" presStyleCnt="4">
        <dgm:presLayoutVars>
          <dgm:chPref val="3"/>
        </dgm:presLayoutVars>
      </dgm:prSet>
      <dgm:spPr/>
    </dgm:pt>
    <dgm:pt modelId="{21E7B3F3-8429-435B-B8D7-05100F14C5BE}" type="pres">
      <dgm:prSet presAssocID="{BEAE8CC7-E079-4F17-8B11-DDA218F2E328}" presName="horzFour" presStyleCnt="0"/>
      <dgm:spPr/>
    </dgm:pt>
    <dgm:pt modelId="{861106D9-65E9-4937-B8DF-7BB23B623CEB}" type="pres">
      <dgm:prSet presAssocID="{C198C41D-2640-4669-83ED-E0CD35701C8E}" presName="sibSpaceTwo" presStyleCnt="0"/>
      <dgm:spPr/>
    </dgm:pt>
    <dgm:pt modelId="{985D7F4F-79F1-44FA-B0CC-2F2A69E83D45}" type="pres">
      <dgm:prSet presAssocID="{6B9E663E-F865-4964-995F-7EA234C90F45}" presName="vertTwo" presStyleCnt="0"/>
      <dgm:spPr/>
    </dgm:pt>
    <dgm:pt modelId="{FBBEFD69-4D14-4A58-BEC6-9CE46D8E145D}" type="pres">
      <dgm:prSet presAssocID="{6B9E663E-F865-4964-995F-7EA234C90F45}" presName="txTwo" presStyleLbl="node2" presStyleIdx="2" presStyleCnt="8" custScaleY="65639">
        <dgm:presLayoutVars>
          <dgm:chPref val="3"/>
        </dgm:presLayoutVars>
      </dgm:prSet>
      <dgm:spPr/>
    </dgm:pt>
    <dgm:pt modelId="{6C9052BC-0580-4393-BA19-45F09003F6D6}" type="pres">
      <dgm:prSet presAssocID="{6B9E663E-F865-4964-995F-7EA234C90F45}" presName="horzTwo" presStyleCnt="0"/>
      <dgm:spPr/>
    </dgm:pt>
    <dgm:pt modelId="{503F1BB0-CBE8-4FB2-B591-A6726EAF3B34}" type="pres">
      <dgm:prSet presAssocID="{478B7D3C-9FB4-4BC6-90AC-49960560DECD}" presName="sibSpaceOne" presStyleCnt="0"/>
      <dgm:spPr/>
    </dgm:pt>
    <dgm:pt modelId="{9EE9D90B-F0DB-4C16-B498-A6B8FC5A1863}" type="pres">
      <dgm:prSet presAssocID="{F66099B6-DBBD-4AB0-82D2-877B80F846F7}" presName="vertOne" presStyleCnt="0"/>
      <dgm:spPr/>
    </dgm:pt>
    <dgm:pt modelId="{A7BFE385-8514-4174-88E3-F535F80E9566}" type="pres">
      <dgm:prSet presAssocID="{F66099B6-DBBD-4AB0-82D2-877B80F846F7}" presName="txOne" presStyleLbl="node0" presStyleIdx="1" presStyleCnt="4" custScaleY="62957">
        <dgm:presLayoutVars>
          <dgm:chPref val="3"/>
        </dgm:presLayoutVars>
      </dgm:prSet>
      <dgm:spPr/>
    </dgm:pt>
    <dgm:pt modelId="{59F15B02-072B-4591-BAA2-E944180AE2A1}" type="pres">
      <dgm:prSet presAssocID="{F66099B6-DBBD-4AB0-82D2-877B80F846F7}" presName="parTransOne" presStyleCnt="0"/>
      <dgm:spPr/>
    </dgm:pt>
    <dgm:pt modelId="{2BD7188C-8291-4239-9719-AD8E5BA7995F}" type="pres">
      <dgm:prSet presAssocID="{F66099B6-DBBD-4AB0-82D2-877B80F846F7}" presName="horzOne" presStyleCnt="0"/>
      <dgm:spPr/>
    </dgm:pt>
    <dgm:pt modelId="{09B79F1D-8615-4B42-B690-D3AC9FE65FF1}" type="pres">
      <dgm:prSet presAssocID="{6CF284C3-4A70-4432-8F33-E75A802B3330}" presName="vertTwo" presStyleCnt="0"/>
      <dgm:spPr/>
    </dgm:pt>
    <dgm:pt modelId="{7E690FB5-0192-4F5F-A3E2-6936707B022B}" type="pres">
      <dgm:prSet presAssocID="{6CF284C3-4A70-4432-8F33-E75A802B3330}" presName="txTwo" presStyleLbl="node2" presStyleIdx="3" presStyleCnt="8" custScaleY="68391">
        <dgm:presLayoutVars>
          <dgm:chPref val="3"/>
        </dgm:presLayoutVars>
      </dgm:prSet>
      <dgm:spPr/>
    </dgm:pt>
    <dgm:pt modelId="{1F9976E5-8152-4DF4-BED5-795DC19C366F}" type="pres">
      <dgm:prSet presAssocID="{6CF284C3-4A70-4432-8F33-E75A802B3330}" presName="horzTwo" presStyleCnt="0"/>
      <dgm:spPr/>
    </dgm:pt>
    <dgm:pt modelId="{DA6BA1E9-AF89-4359-A19B-320C0FB1CA90}" type="pres">
      <dgm:prSet presAssocID="{CD50B82D-84BB-4747-B282-ABB339EBA294}" presName="sibSpaceTwo" presStyleCnt="0"/>
      <dgm:spPr/>
    </dgm:pt>
    <dgm:pt modelId="{D2B77FDB-0BB6-47E6-8BFA-BBF3EAA8570D}" type="pres">
      <dgm:prSet presAssocID="{79B9A1FA-6FE7-4157-9274-E51456251A7C}" presName="vertTwo" presStyleCnt="0"/>
      <dgm:spPr/>
    </dgm:pt>
    <dgm:pt modelId="{9A90EE42-63EE-49C6-A2E0-E2B7157790CF}" type="pres">
      <dgm:prSet presAssocID="{79B9A1FA-6FE7-4157-9274-E51456251A7C}" presName="txTwo" presStyleLbl="node2" presStyleIdx="4" presStyleCnt="8" custScaleY="68391">
        <dgm:presLayoutVars>
          <dgm:chPref val="3"/>
        </dgm:presLayoutVars>
      </dgm:prSet>
      <dgm:spPr/>
    </dgm:pt>
    <dgm:pt modelId="{77261AC3-6343-40DD-8AB4-26F9F197C2D1}" type="pres">
      <dgm:prSet presAssocID="{79B9A1FA-6FE7-4157-9274-E51456251A7C}" presName="parTransTwo" presStyleCnt="0"/>
      <dgm:spPr/>
    </dgm:pt>
    <dgm:pt modelId="{AFF232BB-87C0-4ED6-99B6-67DC7AE9CBF2}" type="pres">
      <dgm:prSet presAssocID="{79B9A1FA-6FE7-4157-9274-E51456251A7C}" presName="horzTwo" presStyleCnt="0"/>
      <dgm:spPr/>
    </dgm:pt>
    <dgm:pt modelId="{1F37D830-5704-48E1-87EC-45236B573D7E}" type="pres">
      <dgm:prSet presAssocID="{3002186A-8C69-45F2-9E0F-90D62A72EC5B}" presName="vertThree" presStyleCnt="0"/>
      <dgm:spPr/>
    </dgm:pt>
    <dgm:pt modelId="{A67E187F-D289-4475-99E8-221435C7AE30}" type="pres">
      <dgm:prSet presAssocID="{3002186A-8C69-45F2-9E0F-90D62A72EC5B}" presName="txThree" presStyleLbl="node3" presStyleIdx="4" presStyleCnt="6">
        <dgm:presLayoutVars>
          <dgm:chPref val="3"/>
        </dgm:presLayoutVars>
      </dgm:prSet>
      <dgm:spPr/>
    </dgm:pt>
    <dgm:pt modelId="{2D01B31F-92E6-48FA-92E5-C0133C20F6B2}" type="pres">
      <dgm:prSet presAssocID="{3002186A-8C69-45F2-9E0F-90D62A72EC5B}" presName="horzThree" presStyleCnt="0"/>
      <dgm:spPr/>
    </dgm:pt>
    <dgm:pt modelId="{3EF6409D-1D5E-490E-8A80-AF9A369AB095}" type="pres">
      <dgm:prSet presAssocID="{496D150E-766D-4E82-8462-A0E3484E104E}" presName="sibSpaceThree" presStyleCnt="0"/>
      <dgm:spPr/>
    </dgm:pt>
    <dgm:pt modelId="{7EA7537A-EE59-4D01-842C-EC758CC48BDA}" type="pres">
      <dgm:prSet presAssocID="{AF43DE3E-FFC0-4FA0-BAF5-4945B9924C5A}" presName="vertThree" presStyleCnt="0"/>
      <dgm:spPr/>
    </dgm:pt>
    <dgm:pt modelId="{03A925DD-C876-4F60-8479-AE45229FFCDB}" type="pres">
      <dgm:prSet presAssocID="{AF43DE3E-FFC0-4FA0-BAF5-4945B9924C5A}" presName="txThree" presStyleLbl="node3" presStyleIdx="5" presStyleCnt="6">
        <dgm:presLayoutVars>
          <dgm:chPref val="3"/>
        </dgm:presLayoutVars>
      </dgm:prSet>
      <dgm:spPr/>
    </dgm:pt>
    <dgm:pt modelId="{3FACA5F4-55C3-418A-894C-1B95EC785CC3}" type="pres">
      <dgm:prSet presAssocID="{AF43DE3E-FFC0-4FA0-BAF5-4945B9924C5A}" presName="horzThree" presStyleCnt="0"/>
      <dgm:spPr/>
    </dgm:pt>
    <dgm:pt modelId="{A5B6E694-019C-43C5-9DFE-E84ACE14114A}" type="pres">
      <dgm:prSet presAssocID="{BC531B32-9B0E-482E-BF91-65C61F17168D}" presName="sibSpaceOne" presStyleCnt="0"/>
      <dgm:spPr/>
    </dgm:pt>
    <dgm:pt modelId="{865639F6-6546-40D1-96AE-4FD70B016992}" type="pres">
      <dgm:prSet presAssocID="{AE621CA1-92EF-4934-8F5D-9ECCD62C6EEB}" presName="vertOne" presStyleCnt="0"/>
      <dgm:spPr/>
    </dgm:pt>
    <dgm:pt modelId="{1D9C82CB-08E2-4541-A63E-46A8B468F0B7}" type="pres">
      <dgm:prSet presAssocID="{AE621CA1-92EF-4934-8F5D-9ECCD62C6EEB}" presName="txOne" presStyleLbl="node0" presStyleIdx="2" presStyleCnt="4" custScaleY="62957">
        <dgm:presLayoutVars>
          <dgm:chPref val="3"/>
        </dgm:presLayoutVars>
      </dgm:prSet>
      <dgm:spPr/>
    </dgm:pt>
    <dgm:pt modelId="{8564B1BD-B5E7-4C50-81E7-0E2688452B0F}" type="pres">
      <dgm:prSet presAssocID="{AE621CA1-92EF-4934-8F5D-9ECCD62C6EEB}" presName="parTransOne" presStyleCnt="0"/>
      <dgm:spPr/>
    </dgm:pt>
    <dgm:pt modelId="{5803BC5F-43F6-4517-92CA-C612F204A2E7}" type="pres">
      <dgm:prSet presAssocID="{AE621CA1-92EF-4934-8F5D-9ECCD62C6EEB}" presName="horzOne" presStyleCnt="0"/>
      <dgm:spPr/>
    </dgm:pt>
    <dgm:pt modelId="{450DA124-15D9-4455-B841-EE4301F170E8}" type="pres">
      <dgm:prSet presAssocID="{6DA09861-60FF-4486-97BF-074D2E233F68}" presName="vertTwo" presStyleCnt="0"/>
      <dgm:spPr/>
    </dgm:pt>
    <dgm:pt modelId="{A89ACB75-EF6C-459A-891A-90224DB1655A}" type="pres">
      <dgm:prSet presAssocID="{6DA09861-60FF-4486-97BF-074D2E233F68}" presName="txTwo" presStyleLbl="node2" presStyleIdx="5" presStyleCnt="8" custScaleY="68391">
        <dgm:presLayoutVars>
          <dgm:chPref val="3"/>
        </dgm:presLayoutVars>
      </dgm:prSet>
      <dgm:spPr/>
    </dgm:pt>
    <dgm:pt modelId="{1EFA28AA-3FEE-46DE-B1CE-11BD39017B72}" type="pres">
      <dgm:prSet presAssocID="{6DA09861-60FF-4486-97BF-074D2E233F68}" presName="horzTwo" presStyleCnt="0"/>
      <dgm:spPr/>
    </dgm:pt>
    <dgm:pt modelId="{E092B8BF-402B-4374-BBF0-9737EEE55D46}" type="pres">
      <dgm:prSet presAssocID="{D40D8918-1B02-4749-BA4C-1CE1C506D77F}" presName="sibSpaceTwo" presStyleCnt="0"/>
      <dgm:spPr/>
    </dgm:pt>
    <dgm:pt modelId="{B1704A09-EE25-4A4E-B65A-BBC363AFC199}" type="pres">
      <dgm:prSet presAssocID="{F2FAE8A9-EEB0-4B2B-9580-11B80F131B4B}" presName="vertTwo" presStyleCnt="0"/>
      <dgm:spPr/>
    </dgm:pt>
    <dgm:pt modelId="{51CA4233-5291-4314-8EA4-2159628A44DC}" type="pres">
      <dgm:prSet presAssocID="{F2FAE8A9-EEB0-4B2B-9580-11B80F131B4B}" presName="txTwo" presStyleLbl="node2" presStyleIdx="6" presStyleCnt="8" custScaleY="68391">
        <dgm:presLayoutVars>
          <dgm:chPref val="3"/>
        </dgm:presLayoutVars>
      </dgm:prSet>
      <dgm:spPr/>
    </dgm:pt>
    <dgm:pt modelId="{81DE5A24-6836-4BA9-A913-64E36824C699}" type="pres">
      <dgm:prSet presAssocID="{F2FAE8A9-EEB0-4B2B-9580-11B80F131B4B}" presName="horzTwo" presStyleCnt="0"/>
      <dgm:spPr/>
    </dgm:pt>
    <dgm:pt modelId="{1C684936-CB82-4065-9C17-3537ABD0A3C5}" type="pres">
      <dgm:prSet presAssocID="{227E1D2E-8C8A-4497-A42D-61FB75AA2616}" presName="sibSpaceOne" presStyleCnt="0"/>
      <dgm:spPr/>
    </dgm:pt>
    <dgm:pt modelId="{84927FAF-64C3-4E99-97EA-9CFB0E69F787}" type="pres">
      <dgm:prSet presAssocID="{59910879-75F8-4CEA-8782-A9DB62DA5010}" presName="vertOne" presStyleCnt="0"/>
      <dgm:spPr/>
    </dgm:pt>
    <dgm:pt modelId="{26FFFEB2-1517-4A09-891C-0CE7991CC7A1}" type="pres">
      <dgm:prSet presAssocID="{59910879-75F8-4CEA-8782-A9DB62DA5010}" presName="txOne" presStyleLbl="node0" presStyleIdx="3" presStyleCnt="4" custScaleY="62957">
        <dgm:presLayoutVars>
          <dgm:chPref val="3"/>
        </dgm:presLayoutVars>
      </dgm:prSet>
      <dgm:spPr/>
    </dgm:pt>
    <dgm:pt modelId="{F9CADA92-255B-4803-B148-3D3B50C6D9E7}" type="pres">
      <dgm:prSet presAssocID="{59910879-75F8-4CEA-8782-A9DB62DA5010}" presName="parTransOne" presStyleCnt="0"/>
      <dgm:spPr/>
    </dgm:pt>
    <dgm:pt modelId="{54445A11-C36E-4FA1-8B2C-5F7B16B3BA0C}" type="pres">
      <dgm:prSet presAssocID="{59910879-75F8-4CEA-8782-A9DB62DA5010}" presName="horzOne" presStyleCnt="0"/>
      <dgm:spPr/>
    </dgm:pt>
    <dgm:pt modelId="{946C1B32-A69A-4353-A954-E55E9DC8B132}" type="pres">
      <dgm:prSet presAssocID="{B131602F-6E2B-4052-A5C2-8A8EF7689791}" presName="vertTwo" presStyleCnt="0"/>
      <dgm:spPr/>
    </dgm:pt>
    <dgm:pt modelId="{F2A00FBE-F942-4D56-8206-3850F6A4039D}" type="pres">
      <dgm:prSet presAssocID="{B131602F-6E2B-4052-A5C2-8A8EF7689791}" presName="txTwo" presStyleLbl="node2" presStyleIdx="7" presStyleCnt="8" custScaleY="68391">
        <dgm:presLayoutVars>
          <dgm:chPref val="3"/>
        </dgm:presLayoutVars>
      </dgm:prSet>
      <dgm:spPr/>
    </dgm:pt>
    <dgm:pt modelId="{5DD47AC1-968F-43E3-99C7-9939FBCB6D4C}" type="pres">
      <dgm:prSet presAssocID="{B131602F-6E2B-4052-A5C2-8A8EF7689791}" presName="horzTwo" presStyleCnt="0"/>
      <dgm:spPr/>
    </dgm:pt>
  </dgm:ptLst>
  <dgm:cxnLst>
    <dgm:cxn modelId="{4452E704-0379-44D5-86E3-077E477C4A85}" srcId="{09BA98DE-DEC2-4D0D-8490-D3297BBF0088}" destId="{DF799B1E-3FC6-40BF-9D98-B5D250D7B83D}" srcOrd="1" destOrd="0" parTransId="{5A58CDF6-3D02-4132-994C-7F1905EF4D84}" sibTransId="{C85403AF-D437-412B-BB32-28D534DFD111}"/>
    <dgm:cxn modelId="{E271ED04-CA01-4702-AA9D-7AA7314FFA66}" srcId="{79B9A1FA-6FE7-4157-9274-E51456251A7C}" destId="{AF43DE3E-FFC0-4FA0-BAF5-4945B9924C5A}" srcOrd="1" destOrd="0" parTransId="{9739D916-D862-41F2-BBD0-F22940B4A0A7}" sibTransId="{8A4D8EEC-BED4-4F3D-A990-7DF57FE46972}"/>
    <dgm:cxn modelId="{AC431E10-8495-40FC-AE68-1DE0241390B0}" srcId="{09BA98DE-DEC2-4D0D-8490-D3297BBF0088}" destId="{A7376EC0-5FEA-48A4-B284-B453C867CA4F}" srcOrd="0" destOrd="0" parTransId="{D8387D70-E1F9-4B42-8EE4-B3BED889F64B}" sibTransId="{620F1AE9-67A6-43E4-8D4E-A7556D36F8F8}"/>
    <dgm:cxn modelId="{6A4ECB14-2C2C-4BBF-A33C-209AF48FBD83}" type="presOf" srcId="{BEAE8CC7-E079-4F17-8B11-DDA218F2E328}" destId="{9755457A-C0C2-4D38-B7E8-B9FA1326CDC1}" srcOrd="0" destOrd="0" presId="urn:microsoft.com/office/officeart/2005/8/layout/hierarchy4"/>
    <dgm:cxn modelId="{AA14F81E-3479-43C0-8149-2F890402F553}" type="presOf" srcId="{AE621CA1-92EF-4934-8F5D-9ECCD62C6EEB}" destId="{1D9C82CB-08E2-4541-A63E-46A8B468F0B7}" srcOrd="0" destOrd="0" presId="urn:microsoft.com/office/officeart/2005/8/layout/hierarchy4"/>
    <dgm:cxn modelId="{2AA9C11F-1F1D-428E-801A-47EAA766C99D}" srcId="{B9C32B05-62EA-407A-B21C-2310C7945705}" destId="{42D71409-67F9-455C-8C6D-716D284AAA6B}" srcOrd="0" destOrd="0" parTransId="{51680ED1-AF6E-4B28-AE94-92B0EFB0DF7D}" sibTransId="{478B7D3C-9FB4-4BC6-90AC-49960560DECD}"/>
    <dgm:cxn modelId="{48E67E29-0C88-4F29-AD56-2144DA3C5D21}" type="presOf" srcId="{59910879-75F8-4CEA-8782-A9DB62DA5010}" destId="{26FFFEB2-1517-4A09-891C-0CE7991CC7A1}" srcOrd="0" destOrd="0" presId="urn:microsoft.com/office/officeart/2005/8/layout/hierarchy4"/>
    <dgm:cxn modelId="{BB581E2A-3D61-4366-81A9-2102790A490C}" type="presOf" srcId="{F66099B6-DBBD-4AB0-82D2-877B80F846F7}" destId="{A7BFE385-8514-4174-88E3-F535F80E9566}" srcOrd="0" destOrd="0" presId="urn:microsoft.com/office/officeart/2005/8/layout/hierarchy4"/>
    <dgm:cxn modelId="{B4F3EA32-CE64-4A92-9BAE-BC57E5392B05}" srcId="{B9C32B05-62EA-407A-B21C-2310C7945705}" destId="{F66099B6-DBBD-4AB0-82D2-877B80F846F7}" srcOrd="1" destOrd="0" parTransId="{B09C8BFB-F41C-4AC4-AB94-F216E3081C2D}" sibTransId="{BC531B32-9B0E-482E-BF91-65C61F17168D}"/>
    <dgm:cxn modelId="{E74D4D3D-A3E1-42DE-8B0D-57B46FEA8CBE}" type="presOf" srcId="{6DA09861-60FF-4486-97BF-074D2E233F68}" destId="{A89ACB75-EF6C-459A-891A-90224DB1655A}" srcOrd="0" destOrd="0" presId="urn:microsoft.com/office/officeart/2005/8/layout/hierarchy4"/>
    <dgm:cxn modelId="{E983095B-6322-4E92-8EB3-48260BF13B56}" srcId="{02ECC373-5426-4960-86E2-EB061CD04A89}" destId="{FF58C5B6-B5BA-4D0D-ADED-A2F441E1E753}" srcOrd="1" destOrd="0" parTransId="{50F6F840-EAB4-4714-AC53-13AD0F15337E}" sibTransId="{C63BADC6-D1C4-464D-81AF-745270F46FA1}"/>
    <dgm:cxn modelId="{33FE805B-F78A-40E7-BD3B-25D209EBE179}" type="presOf" srcId="{02ECC373-5426-4960-86E2-EB061CD04A89}" destId="{8E9A3281-0638-45AD-93CD-707429905C61}" srcOrd="0" destOrd="0" presId="urn:microsoft.com/office/officeart/2005/8/layout/hierarchy4"/>
    <dgm:cxn modelId="{E923654B-D65C-43F1-9EE8-B2C40EBBF69D}" type="presOf" srcId="{B131602F-6E2B-4052-A5C2-8A8EF7689791}" destId="{F2A00FBE-F942-4D56-8206-3850F6A4039D}" srcOrd="0" destOrd="0" presId="urn:microsoft.com/office/officeart/2005/8/layout/hierarchy4"/>
    <dgm:cxn modelId="{6266CC6E-1B30-4687-92B5-E3F324782D85}" srcId="{AE621CA1-92EF-4934-8F5D-9ECCD62C6EEB}" destId="{6DA09861-60FF-4486-97BF-074D2E233F68}" srcOrd="0" destOrd="0" parTransId="{41DD95C6-09B8-4BE6-8296-AF06AEBD4D9A}" sibTransId="{D40D8918-1B02-4749-BA4C-1CE1C506D77F}"/>
    <dgm:cxn modelId="{A4F66D6F-8E68-48C3-A16E-6787806B57A3}" type="presOf" srcId="{948337BF-3484-4CC7-A87B-4AF40323831A}" destId="{2045D700-A984-41D5-8E62-DB48AC7328CA}" srcOrd="0" destOrd="0" presId="urn:microsoft.com/office/officeart/2005/8/layout/hierarchy4"/>
    <dgm:cxn modelId="{3E016571-2665-406D-AAD5-1BE29EE339A2}" type="presOf" srcId="{B9C32B05-62EA-407A-B21C-2310C7945705}" destId="{C4F10A1C-3518-4E6F-839E-425BBF364F8D}" srcOrd="0" destOrd="0" presId="urn:microsoft.com/office/officeart/2005/8/layout/hierarchy4"/>
    <dgm:cxn modelId="{44F52754-81D0-42F4-8095-324A48B778CA}" srcId="{42D71409-67F9-455C-8C6D-716D284AAA6B}" destId="{6B9E663E-F865-4964-995F-7EA234C90F45}" srcOrd="2" destOrd="0" parTransId="{D6E022A1-81F8-4D41-96F2-673B2FA20B64}" sibTransId="{FA444A95-5662-4345-9F6E-B731F733F48D}"/>
    <dgm:cxn modelId="{7B504254-1316-4789-8F1D-CF01D4EB6105}" srcId="{B9C32B05-62EA-407A-B21C-2310C7945705}" destId="{59910879-75F8-4CEA-8782-A9DB62DA5010}" srcOrd="3" destOrd="0" parTransId="{C6B12131-4FB3-40F8-BDC9-C49B268C8CEE}" sibTransId="{1CA69D8F-02B1-49D8-B55B-A92D2C54FA5D}"/>
    <dgm:cxn modelId="{BCD35875-7956-4A09-8680-E5D2AE43ADA2}" srcId="{79B9A1FA-6FE7-4157-9274-E51456251A7C}" destId="{3002186A-8C69-45F2-9E0F-90D62A72EC5B}" srcOrd="0" destOrd="0" parTransId="{68C13C49-B3BC-49D3-9D66-3B80F4ECFAA1}" sibTransId="{496D150E-766D-4E82-8462-A0E3484E104E}"/>
    <dgm:cxn modelId="{F3E9B182-B137-4F82-9B29-F4E21C54BD05}" type="presOf" srcId="{AF43DE3E-FFC0-4FA0-BAF5-4945B9924C5A}" destId="{03A925DD-C876-4F60-8479-AE45229FFCDB}" srcOrd="0" destOrd="0" presId="urn:microsoft.com/office/officeart/2005/8/layout/hierarchy4"/>
    <dgm:cxn modelId="{26D58F85-B597-4679-9855-705E9DFA788B}" srcId="{B9C32B05-62EA-407A-B21C-2310C7945705}" destId="{AE621CA1-92EF-4934-8F5D-9ECCD62C6EEB}" srcOrd="2" destOrd="0" parTransId="{9EE001D4-65D6-4CEB-AF76-E032B8ABCD61}" sibTransId="{227E1D2E-8C8A-4497-A42D-61FB75AA2616}"/>
    <dgm:cxn modelId="{2DC24386-BC50-4BAB-8571-16CB10C2603C}" srcId="{F66099B6-DBBD-4AB0-82D2-877B80F846F7}" destId="{6CF284C3-4A70-4432-8F33-E75A802B3330}" srcOrd="0" destOrd="0" parTransId="{044831E6-2FC9-4DDA-81FB-5FA418568D07}" sibTransId="{CD50B82D-84BB-4747-B282-ABB339EBA294}"/>
    <dgm:cxn modelId="{5E215A89-4442-41B7-AC0D-ECD8E42030D1}" type="presOf" srcId="{DF799B1E-3FC6-40BF-9D98-B5D250D7B83D}" destId="{66F9BC17-860A-4B6E-85BC-FDF6F4D92130}" srcOrd="0" destOrd="0" presId="urn:microsoft.com/office/officeart/2005/8/layout/hierarchy4"/>
    <dgm:cxn modelId="{9C4C4A8E-BE3D-4F30-B090-42511FFA253C}" type="presOf" srcId="{79B9A1FA-6FE7-4157-9274-E51456251A7C}" destId="{9A90EE42-63EE-49C6-A2E0-E2B7157790CF}" srcOrd="0" destOrd="0" presId="urn:microsoft.com/office/officeart/2005/8/layout/hierarchy4"/>
    <dgm:cxn modelId="{6EE2A796-E0FE-4FB3-94FF-C935D316DE79}" type="presOf" srcId="{3002186A-8C69-45F2-9E0F-90D62A72EC5B}" destId="{A67E187F-D289-4475-99E8-221435C7AE30}" srcOrd="0" destOrd="0" presId="urn:microsoft.com/office/officeart/2005/8/layout/hierarchy4"/>
    <dgm:cxn modelId="{6EC46BA7-5917-4019-81ED-6CCB6D1000A6}" type="presOf" srcId="{F2FAE8A9-EEB0-4B2B-9580-11B80F131B4B}" destId="{51CA4233-5291-4314-8EA4-2159628A44DC}" srcOrd="0" destOrd="0" presId="urn:microsoft.com/office/officeart/2005/8/layout/hierarchy4"/>
    <dgm:cxn modelId="{B25757A7-F6C9-4B12-9521-113F611D131D}" srcId="{59910879-75F8-4CEA-8782-A9DB62DA5010}" destId="{B131602F-6E2B-4052-A5C2-8A8EF7689791}" srcOrd="0" destOrd="0" parTransId="{A9F354DC-C9EC-48D7-A22E-7BE38C4898E5}" sibTransId="{0F3FD9CE-2FD0-4CF7-935F-6CB39B08523D}"/>
    <dgm:cxn modelId="{0387E2AE-7D37-4E06-B674-BF0DD8457DC9}" type="presOf" srcId="{42D71409-67F9-455C-8C6D-716D284AAA6B}" destId="{6C3CD7A6-2598-44F9-BBF1-1C742F1BCF42}" srcOrd="0" destOrd="0" presId="urn:microsoft.com/office/officeart/2005/8/layout/hierarchy4"/>
    <dgm:cxn modelId="{BD34C0B0-1C2B-4C5D-9446-6AB85555461A}" type="presOf" srcId="{13C61790-DB00-46B9-90B5-91FC1474F80B}" destId="{163728CB-0C15-4E0F-924C-91B0623B5F06}" srcOrd="0" destOrd="0" presId="urn:microsoft.com/office/officeart/2005/8/layout/hierarchy4"/>
    <dgm:cxn modelId="{B28E97B6-74C3-43F6-9B49-E4D694C01A09}" srcId="{02ECC373-5426-4960-86E2-EB061CD04A89}" destId="{BEAE8CC7-E079-4F17-8B11-DDA218F2E328}" srcOrd="3" destOrd="0" parTransId="{E5A37C0B-DF83-4087-AFE7-76278A96CEA7}" sibTransId="{277D715C-54FA-4419-9E5D-EAAF13F89B98}"/>
    <dgm:cxn modelId="{557026C1-3986-404C-B4E7-47F4F9150D05}" srcId="{02ECC373-5426-4960-86E2-EB061CD04A89}" destId="{948337BF-3484-4CC7-A87B-4AF40323831A}" srcOrd="0" destOrd="0" parTransId="{EF5D6CC5-69B2-43D5-B582-CE067AE9CA67}" sibTransId="{AA6D92B5-45BE-42E3-A4FC-56BC8CA2B020}"/>
    <dgm:cxn modelId="{B74A69C1-DB0A-4823-ABB8-FD9F97D1DF87}" srcId="{42D71409-67F9-455C-8C6D-716D284AAA6B}" destId="{09BA98DE-DEC2-4D0D-8490-D3297BBF0088}" srcOrd="0" destOrd="0" parTransId="{8E89657A-9899-4663-8EBD-CE951A955DD5}" sibTransId="{D9604DA3-0B95-413D-AA9C-D75798C0FF52}"/>
    <dgm:cxn modelId="{67B0BCC5-2270-47AD-A917-6715A1546FBF}" type="presOf" srcId="{50AF5076-444D-42CF-AF68-6B319427AB19}" destId="{754BAA76-BFE8-4234-B6F5-08935F3E1BF9}" srcOrd="0" destOrd="0" presId="urn:microsoft.com/office/officeart/2005/8/layout/hierarchy4"/>
    <dgm:cxn modelId="{576180CA-A994-4C6C-9BAC-E8AF13B0909A}" type="presOf" srcId="{FF58C5B6-B5BA-4D0D-ADED-A2F441E1E753}" destId="{B3D151A5-AAE5-4FB1-9C46-51AA3AAD6A59}" srcOrd="0" destOrd="0" presId="urn:microsoft.com/office/officeart/2005/8/layout/hierarchy4"/>
    <dgm:cxn modelId="{AB93C5CE-66BF-4202-A71F-24751E87F5EC}" type="presOf" srcId="{6B9E663E-F865-4964-995F-7EA234C90F45}" destId="{FBBEFD69-4D14-4A58-BEC6-9CE46D8E145D}" srcOrd="0" destOrd="0" presId="urn:microsoft.com/office/officeart/2005/8/layout/hierarchy4"/>
    <dgm:cxn modelId="{3A236DD6-A6FF-4BE9-8D38-AB200A2E49B3}" type="presOf" srcId="{6CF284C3-4A70-4432-8F33-E75A802B3330}" destId="{7E690FB5-0192-4F5F-A3E2-6936707B022B}" srcOrd="0" destOrd="0" presId="urn:microsoft.com/office/officeart/2005/8/layout/hierarchy4"/>
    <dgm:cxn modelId="{A7E58EDB-2DD0-4B2B-9A79-699C264A395B}" type="presOf" srcId="{3AF880A5-0F00-4315-A5DF-1FE656798601}" destId="{80A9BF45-FCA0-45EE-8A69-76E3D42EACBF}" srcOrd="0" destOrd="0" presId="urn:microsoft.com/office/officeart/2005/8/layout/hierarchy4"/>
    <dgm:cxn modelId="{23ED8ADC-25EB-4448-98F0-2886AA3626E3}" type="presOf" srcId="{09BA98DE-DEC2-4D0D-8490-D3297BBF0088}" destId="{8F8B9BCA-4A1C-4635-AC17-215DC87CF9EA}" srcOrd="0" destOrd="0" presId="urn:microsoft.com/office/officeart/2005/8/layout/hierarchy4"/>
    <dgm:cxn modelId="{24F8CBE2-5003-4E69-A772-6B98F2B05181}" srcId="{42D71409-67F9-455C-8C6D-716D284AAA6B}" destId="{3AF880A5-0F00-4315-A5DF-1FE656798601}" srcOrd="1" destOrd="0" parTransId="{A13BB1F9-5857-4B43-8BF5-6589AA2CB759}" sibTransId="{C198C41D-2640-4669-83ED-E0CD35701C8E}"/>
    <dgm:cxn modelId="{116F37E8-98D4-495C-8693-19BE343CABF1}" srcId="{02ECC373-5426-4960-86E2-EB061CD04A89}" destId="{50AF5076-444D-42CF-AF68-6B319427AB19}" srcOrd="2" destOrd="0" parTransId="{10548D3A-3750-49C4-8BC5-7071AD9F0D8F}" sibTransId="{5DA1461A-31C9-4D5A-9D89-4AA7E2B490B3}"/>
    <dgm:cxn modelId="{0476C7E8-9BB5-479D-9552-EBF3EBEB33F3}" srcId="{AE621CA1-92EF-4934-8F5D-9ECCD62C6EEB}" destId="{F2FAE8A9-EEB0-4B2B-9580-11B80F131B4B}" srcOrd="1" destOrd="0" parTransId="{486371E9-31EC-4B32-A1A2-DEF7D3BA978B}" sibTransId="{8E03BB72-C653-453B-9FD8-DD002A0F1559}"/>
    <dgm:cxn modelId="{8A14F2EA-2321-4AFA-A9D9-F8109F8AB820}" srcId="{3AF880A5-0F00-4315-A5DF-1FE656798601}" destId="{13C61790-DB00-46B9-90B5-91FC1474F80B}" srcOrd="0" destOrd="0" parTransId="{575DC180-F45B-4533-9470-6FC0263DD882}" sibTransId="{E5426E5C-2711-4501-B279-687528040359}"/>
    <dgm:cxn modelId="{61940DF3-AB02-4541-BED7-DE60501EC70E}" srcId="{3AF880A5-0F00-4315-A5DF-1FE656798601}" destId="{02ECC373-5426-4960-86E2-EB061CD04A89}" srcOrd="1" destOrd="0" parTransId="{68292031-039F-46C4-8C55-F6CCB6FB6630}" sibTransId="{63C3AFD6-C327-40F8-887E-1D6E89AD703F}"/>
    <dgm:cxn modelId="{D746E7F6-6869-4F62-851E-C9016F9040BC}" type="presOf" srcId="{A7376EC0-5FEA-48A4-B284-B453C867CA4F}" destId="{FF916EB2-5B02-4F3F-B170-52FEFBEB43DF}" srcOrd="0" destOrd="0" presId="urn:microsoft.com/office/officeart/2005/8/layout/hierarchy4"/>
    <dgm:cxn modelId="{C9AE74FB-7EF6-43F5-A632-292CF7F3A962}" srcId="{F66099B6-DBBD-4AB0-82D2-877B80F846F7}" destId="{79B9A1FA-6FE7-4157-9274-E51456251A7C}" srcOrd="1" destOrd="0" parTransId="{38D65390-8319-4702-A173-9EF6EE7B476A}" sibTransId="{88FB69AB-E142-49EF-9E59-1A79E6239E56}"/>
    <dgm:cxn modelId="{068CEFCE-0DE2-462B-9B6B-677E1146608B}" type="presParOf" srcId="{C4F10A1C-3518-4E6F-839E-425BBF364F8D}" destId="{7D236806-7782-4041-8CEC-553B211D8147}" srcOrd="0" destOrd="0" presId="urn:microsoft.com/office/officeart/2005/8/layout/hierarchy4"/>
    <dgm:cxn modelId="{23A3A3C8-5466-47DB-992B-2F9DAF96E106}" type="presParOf" srcId="{7D236806-7782-4041-8CEC-553B211D8147}" destId="{6C3CD7A6-2598-44F9-BBF1-1C742F1BCF42}" srcOrd="0" destOrd="0" presId="urn:microsoft.com/office/officeart/2005/8/layout/hierarchy4"/>
    <dgm:cxn modelId="{0E1A3773-21B6-4B1C-8C2F-05ADC9DCF6DB}" type="presParOf" srcId="{7D236806-7782-4041-8CEC-553B211D8147}" destId="{E1510623-D9DF-48DD-B5F7-4ACC58FA3285}" srcOrd="1" destOrd="0" presId="urn:microsoft.com/office/officeart/2005/8/layout/hierarchy4"/>
    <dgm:cxn modelId="{AAB410C7-32BD-4A73-9237-8FA1851D17BB}" type="presParOf" srcId="{7D236806-7782-4041-8CEC-553B211D8147}" destId="{2087BF2E-14F4-4368-B45A-2677A0492591}" srcOrd="2" destOrd="0" presId="urn:microsoft.com/office/officeart/2005/8/layout/hierarchy4"/>
    <dgm:cxn modelId="{52BAC5DB-774A-4524-B534-500F2B4828D3}" type="presParOf" srcId="{2087BF2E-14F4-4368-B45A-2677A0492591}" destId="{6C81AC59-053B-4AEB-9B3F-44258B15C081}" srcOrd="0" destOrd="0" presId="urn:microsoft.com/office/officeart/2005/8/layout/hierarchy4"/>
    <dgm:cxn modelId="{6B492133-E140-4D23-AD5F-39B20BB13591}" type="presParOf" srcId="{6C81AC59-053B-4AEB-9B3F-44258B15C081}" destId="{8F8B9BCA-4A1C-4635-AC17-215DC87CF9EA}" srcOrd="0" destOrd="0" presId="urn:microsoft.com/office/officeart/2005/8/layout/hierarchy4"/>
    <dgm:cxn modelId="{41B6DB0E-47FF-49B2-B960-A8B91DA58990}" type="presParOf" srcId="{6C81AC59-053B-4AEB-9B3F-44258B15C081}" destId="{257EC32E-8318-4846-80B3-7A82F1BCBBFF}" srcOrd="1" destOrd="0" presId="urn:microsoft.com/office/officeart/2005/8/layout/hierarchy4"/>
    <dgm:cxn modelId="{ADF4B556-FA2D-41F7-942E-C19BA1C92AA1}" type="presParOf" srcId="{6C81AC59-053B-4AEB-9B3F-44258B15C081}" destId="{598C1AB4-1BE5-4A2A-862B-631FA3006067}" srcOrd="2" destOrd="0" presId="urn:microsoft.com/office/officeart/2005/8/layout/hierarchy4"/>
    <dgm:cxn modelId="{2FA3ECAF-245D-4EC5-AFA5-C1FBFEE9BFD6}" type="presParOf" srcId="{598C1AB4-1BE5-4A2A-862B-631FA3006067}" destId="{E704A61D-BCDF-4863-9F94-B5AE94E2C05B}" srcOrd="0" destOrd="0" presId="urn:microsoft.com/office/officeart/2005/8/layout/hierarchy4"/>
    <dgm:cxn modelId="{4028FE8E-56E9-4B85-8408-5ED66AE5F2BF}" type="presParOf" srcId="{E704A61D-BCDF-4863-9F94-B5AE94E2C05B}" destId="{FF916EB2-5B02-4F3F-B170-52FEFBEB43DF}" srcOrd="0" destOrd="0" presId="urn:microsoft.com/office/officeart/2005/8/layout/hierarchy4"/>
    <dgm:cxn modelId="{444C05DA-B118-45E8-8DDF-AAC71164E5ED}" type="presParOf" srcId="{E704A61D-BCDF-4863-9F94-B5AE94E2C05B}" destId="{CBF865CB-0A8A-4BF2-99C0-9A13810B9FE7}" srcOrd="1" destOrd="0" presId="urn:microsoft.com/office/officeart/2005/8/layout/hierarchy4"/>
    <dgm:cxn modelId="{440A3624-95AA-417E-AA72-D99245B7FBD5}" type="presParOf" srcId="{598C1AB4-1BE5-4A2A-862B-631FA3006067}" destId="{CC10EAB7-3912-4121-9DE0-00FE8A007F3D}" srcOrd="1" destOrd="0" presId="urn:microsoft.com/office/officeart/2005/8/layout/hierarchy4"/>
    <dgm:cxn modelId="{612D7E34-12E8-4439-8347-1410A0CE2484}" type="presParOf" srcId="{598C1AB4-1BE5-4A2A-862B-631FA3006067}" destId="{94585E8B-357B-4F88-99ED-FFDE628214D0}" srcOrd="2" destOrd="0" presId="urn:microsoft.com/office/officeart/2005/8/layout/hierarchy4"/>
    <dgm:cxn modelId="{C784AD8E-7CE1-4708-B6E6-22716D47981C}" type="presParOf" srcId="{94585E8B-357B-4F88-99ED-FFDE628214D0}" destId="{66F9BC17-860A-4B6E-85BC-FDF6F4D92130}" srcOrd="0" destOrd="0" presId="urn:microsoft.com/office/officeart/2005/8/layout/hierarchy4"/>
    <dgm:cxn modelId="{BE738FC9-9C0D-4415-AB74-E2C109889538}" type="presParOf" srcId="{94585E8B-357B-4F88-99ED-FFDE628214D0}" destId="{017D5B09-9EB2-4904-9837-8322098D1218}" srcOrd="1" destOrd="0" presId="urn:microsoft.com/office/officeart/2005/8/layout/hierarchy4"/>
    <dgm:cxn modelId="{5A7831AF-1743-4435-94A8-3349E0B19C5E}" type="presParOf" srcId="{2087BF2E-14F4-4368-B45A-2677A0492591}" destId="{A0B35D4A-2158-4374-918E-EBB8CC1A11D4}" srcOrd="1" destOrd="0" presId="urn:microsoft.com/office/officeart/2005/8/layout/hierarchy4"/>
    <dgm:cxn modelId="{6ED72C7C-435A-420E-A113-54FA566A8428}" type="presParOf" srcId="{2087BF2E-14F4-4368-B45A-2677A0492591}" destId="{0DCF065F-89E9-4412-BE16-4D16EEC3FC27}" srcOrd="2" destOrd="0" presId="urn:microsoft.com/office/officeart/2005/8/layout/hierarchy4"/>
    <dgm:cxn modelId="{C45E6D5F-7D21-43C8-881A-860DE6AFEC9A}" type="presParOf" srcId="{0DCF065F-89E9-4412-BE16-4D16EEC3FC27}" destId="{80A9BF45-FCA0-45EE-8A69-76E3D42EACBF}" srcOrd="0" destOrd="0" presId="urn:microsoft.com/office/officeart/2005/8/layout/hierarchy4"/>
    <dgm:cxn modelId="{2A15FB4C-00D5-4306-AB66-31EC01E7D02F}" type="presParOf" srcId="{0DCF065F-89E9-4412-BE16-4D16EEC3FC27}" destId="{C99D2175-7F9F-4661-8DEE-52831FD17298}" srcOrd="1" destOrd="0" presId="urn:microsoft.com/office/officeart/2005/8/layout/hierarchy4"/>
    <dgm:cxn modelId="{DE0968FE-6026-474B-B829-347E4B8C0C27}" type="presParOf" srcId="{0DCF065F-89E9-4412-BE16-4D16EEC3FC27}" destId="{CD5BC8AC-370E-42B3-8E91-BF80BA868160}" srcOrd="2" destOrd="0" presId="urn:microsoft.com/office/officeart/2005/8/layout/hierarchy4"/>
    <dgm:cxn modelId="{D69D692A-2C55-4412-A81C-236915C4EAEB}" type="presParOf" srcId="{CD5BC8AC-370E-42B3-8E91-BF80BA868160}" destId="{0732BAFA-433E-4B69-B392-C121C9FFA10A}" srcOrd="0" destOrd="0" presId="urn:microsoft.com/office/officeart/2005/8/layout/hierarchy4"/>
    <dgm:cxn modelId="{461C8230-9BCA-4F2E-B787-01DE526D911E}" type="presParOf" srcId="{0732BAFA-433E-4B69-B392-C121C9FFA10A}" destId="{163728CB-0C15-4E0F-924C-91B0623B5F06}" srcOrd="0" destOrd="0" presId="urn:microsoft.com/office/officeart/2005/8/layout/hierarchy4"/>
    <dgm:cxn modelId="{C2A06946-6341-4BBE-BEFE-2214303DCDFC}" type="presParOf" srcId="{0732BAFA-433E-4B69-B392-C121C9FFA10A}" destId="{AD503EE3-771D-43E9-A407-C4588A8B932F}" srcOrd="1" destOrd="0" presId="urn:microsoft.com/office/officeart/2005/8/layout/hierarchy4"/>
    <dgm:cxn modelId="{248CB7E9-AA9B-447E-ACA1-1556921F348C}" type="presParOf" srcId="{CD5BC8AC-370E-42B3-8E91-BF80BA868160}" destId="{9B4679B6-AA6C-4C37-BEC0-46A24556F8D8}" srcOrd="1" destOrd="0" presId="urn:microsoft.com/office/officeart/2005/8/layout/hierarchy4"/>
    <dgm:cxn modelId="{AF124E2C-4CD8-43FB-9D6C-054AB653507B}" type="presParOf" srcId="{CD5BC8AC-370E-42B3-8E91-BF80BA868160}" destId="{39CBCC8F-DB74-4E94-8342-00801D7B275C}" srcOrd="2" destOrd="0" presId="urn:microsoft.com/office/officeart/2005/8/layout/hierarchy4"/>
    <dgm:cxn modelId="{C2660537-1000-46D6-8F44-9BC0F67463BB}" type="presParOf" srcId="{39CBCC8F-DB74-4E94-8342-00801D7B275C}" destId="{8E9A3281-0638-45AD-93CD-707429905C61}" srcOrd="0" destOrd="0" presId="urn:microsoft.com/office/officeart/2005/8/layout/hierarchy4"/>
    <dgm:cxn modelId="{BCE94EAC-8714-4EA9-8C1F-ACB8A8EF93A4}" type="presParOf" srcId="{39CBCC8F-DB74-4E94-8342-00801D7B275C}" destId="{31E5AEC4-DF17-4C84-B8CA-9514E5A2C93D}" srcOrd="1" destOrd="0" presId="urn:microsoft.com/office/officeart/2005/8/layout/hierarchy4"/>
    <dgm:cxn modelId="{F9BEE947-BE4B-4675-BFC8-BEC521C9006D}" type="presParOf" srcId="{39CBCC8F-DB74-4E94-8342-00801D7B275C}" destId="{1783C4A0-7873-43D6-AD8A-85980C8CB66C}" srcOrd="2" destOrd="0" presId="urn:microsoft.com/office/officeart/2005/8/layout/hierarchy4"/>
    <dgm:cxn modelId="{8D4127F5-0946-4532-9BD6-2A7AC4DB2D2B}" type="presParOf" srcId="{1783C4A0-7873-43D6-AD8A-85980C8CB66C}" destId="{4061F8A5-709F-4477-B8BC-F965C01D6FBC}" srcOrd="0" destOrd="0" presId="urn:microsoft.com/office/officeart/2005/8/layout/hierarchy4"/>
    <dgm:cxn modelId="{4C1D1EC0-CF3C-40BC-8EA6-14499092C14D}" type="presParOf" srcId="{4061F8A5-709F-4477-B8BC-F965C01D6FBC}" destId="{2045D700-A984-41D5-8E62-DB48AC7328CA}" srcOrd="0" destOrd="0" presId="urn:microsoft.com/office/officeart/2005/8/layout/hierarchy4"/>
    <dgm:cxn modelId="{975E2BBE-68C0-4C5B-8700-CD21BD02D755}" type="presParOf" srcId="{4061F8A5-709F-4477-B8BC-F965C01D6FBC}" destId="{52FEFE49-1430-48CE-85ED-B593E2D86AED}" srcOrd="1" destOrd="0" presId="urn:microsoft.com/office/officeart/2005/8/layout/hierarchy4"/>
    <dgm:cxn modelId="{112F7794-C063-4D21-9379-5A00C6B17AC6}" type="presParOf" srcId="{1783C4A0-7873-43D6-AD8A-85980C8CB66C}" destId="{C0338EB3-5CA4-4702-8A79-01C5E843A7D8}" srcOrd="1" destOrd="0" presId="urn:microsoft.com/office/officeart/2005/8/layout/hierarchy4"/>
    <dgm:cxn modelId="{252AAC22-747F-42E6-8911-065AF5815F2D}" type="presParOf" srcId="{1783C4A0-7873-43D6-AD8A-85980C8CB66C}" destId="{E0A20EBA-7556-4B50-B181-DEDF0A948902}" srcOrd="2" destOrd="0" presId="urn:microsoft.com/office/officeart/2005/8/layout/hierarchy4"/>
    <dgm:cxn modelId="{E6176D60-2155-4D62-B21A-5508944A5373}" type="presParOf" srcId="{E0A20EBA-7556-4B50-B181-DEDF0A948902}" destId="{B3D151A5-AAE5-4FB1-9C46-51AA3AAD6A59}" srcOrd="0" destOrd="0" presId="urn:microsoft.com/office/officeart/2005/8/layout/hierarchy4"/>
    <dgm:cxn modelId="{51811180-A443-4BC1-B22E-18D548A762B8}" type="presParOf" srcId="{E0A20EBA-7556-4B50-B181-DEDF0A948902}" destId="{E97A84E4-FC23-45A8-A6E7-4441281EE266}" srcOrd="1" destOrd="0" presId="urn:microsoft.com/office/officeart/2005/8/layout/hierarchy4"/>
    <dgm:cxn modelId="{CF99EC8F-D1AF-43E7-B043-EE49B4F882E1}" type="presParOf" srcId="{1783C4A0-7873-43D6-AD8A-85980C8CB66C}" destId="{BAC9EAB9-16AC-42C8-A028-B205E9A80267}" srcOrd="3" destOrd="0" presId="urn:microsoft.com/office/officeart/2005/8/layout/hierarchy4"/>
    <dgm:cxn modelId="{365A236E-158F-47AE-AA35-8CD3FC8B11EF}" type="presParOf" srcId="{1783C4A0-7873-43D6-AD8A-85980C8CB66C}" destId="{861428F5-EE89-4EF9-809B-54EE4B2D96F2}" srcOrd="4" destOrd="0" presId="urn:microsoft.com/office/officeart/2005/8/layout/hierarchy4"/>
    <dgm:cxn modelId="{DB58AA48-9154-41CD-80E2-5534FEE390E4}" type="presParOf" srcId="{861428F5-EE89-4EF9-809B-54EE4B2D96F2}" destId="{754BAA76-BFE8-4234-B6F5-08935F3E1BF9}" srcOrd="0" destOrd="0" presId="urn:microsoft.com/office/officeart/2005/8/layout/hierarchy4"/>
    <dgm:cxn modelId="{C4EAD530-DA79-4488-8D29-BCE7523F303C}" type="presParOf" srcId="{861428F5-EE89-4EF9-809B-54EE4B2D96F2}" destId="{10FCB42A-7EF4-4774-A540-879BDDF55A11}" srcOrd="1" destOrd="0" presId="urn:microsoft.com/office/officeart/2005/8/layout/hierarchy4"/>
    <dgm:cxn modelId="{8F7EDDBB-DC92-49C1-8D3E-C9B0B3981612}" type="presParOf" srcId="{1783C4A0-7873-43D6-AD8A-85980C8CB66C}" destId="{C31D6909-9280-4D22-87D5-C275F28830DF}" srcOrd="5" destOrd="0" presId="urn:microsoft.com/office/officeart/2005/8/layout/hierarchy4"/>
    <dgm:cxn modelId="{C2711B48-A32E-4769-8797-A987AF395AFD}" type="presParOf" srcId="{1783C4A0-7873-43D6-AD8A-85980C8CB66C}" destId="{CA27C67E-6F6B-4D8A-BE65-04616D39A4C4}" srcOrd="6" destOrd="0" presId="urn:microsoft.com/office/officeart/2005/8/layout/hierarchy4"/>
    <dgm:cxn modelId="{603F4FB3-E885-4269-A47D-835776790724}" type="presParOf" srcId="{CA27C67E-6F6B-4D8A-BE65-04616D39A4C4}" destId="{9755457A-C0C2-4D38-B7E8-B9FA1326CDC1}" srcOrd="0" destOrd="0" presId="urn:microsoft.com/office/officeart/2005/8/layout/hierarchy4"/>
    <dgm:cxn modelId="{7BBA87D9-4E07-40F4-BF16-366DE75860E6}" type="presParOf" srcId="{CA27C67E-6F6B-4D8A-BE65-04616D39A4C4}" destId="{21E7B3F3-8429-435B-B8D7-05100F14C5BE}" srcOrd="1" destOrd="0" presId="urn:microsoft.com/office/officeart/2005/8/layout/hierarchy4"/>
    <dgm:cxn modelId="{672D0412-EFF9-4D77-B98C-3BAB754CABF5}" type="presParOf" srcId="{2087BF2E-14F4-4368-B45A-2677A0492591}" destId="{861106D9-65E9-4937-B8DF-7BB23B623CEB}" srcOrd="3" destOrd="0" presId="urn:microsoft.com/office/officeart/2005/8/layout/hierarchy4"/>
    <dgm:cxn modelId="{80096CDD-84E2-4BF8-9D1A-6CEBA2922F27}" type="presParOf" srcId="{2087BF2E-14F4-4368-B45A-2677A0492591}" destId="{985D7F4F-79F1-44FA-B0CC-2F2A69E83D45}" srcOrd="4" destOrd="0" presId="urn:microsoft.com/office/officeart/2005/8/layout/hierarchy4"/>
    <dgm:cxn modelId="{78CBA687-8C2A-44E1-9787-0EC7879B474E}" type="presParOf" srcId="{985D7F4F-79F1-44FA-B0CC-2F2A69E83D45}" destId="{FBBEFD69-4D14-4A58-BEC6-9CE46D8E145D}" srcOrd="0" destOrd="0" presId="urn:microsoft.com/office/officeart/2005/8/layout/hierarchy4"/>
    <dgm:cxn modelId="{35247F39-1601-412A-B2E7-0D8F1DACF70E}" type="presParOf" srcId="{985D7F4F-79F1-44FA-B0CC-2F2A69E83D45}" destId="{6C9052BC-0580-4393-BA19-45F09003F6D6}" srcOrd="1" destOrd="0" presId="urn:microsoft.com/office/officeart/2005/8/layout/hierarchy4"/>
    <dgm:cxn modelId="{353181CE-CB31-49F9-A3D1-A2088BF41A21}" type="presParOf" srcId="{C4F10A1C-3518-4E6F-839E-425BBF364F8D}" destId="{503F1BB0-CBE8-4FB2-B591-A6726EAF3B34}" srcOrd="1" destOrd="0" presId="urn:microsoft.com/office/officeart/2005/8/layout/hierarchy4"/>
    <dgm:cxn modelId="{939C5237-8C44-4507-8010-FCA7D26A9D2B}" type="presParOf" srcId="{C4F10A1C-3518-4E6F-839E-425BBF364F8D}" destId="{9EE9D90B-F0DB-4C16-B498-A6B8FC5A1863}" srcOrd="2" destOrd="0" presId="urn:microsoft.com/office/officeart/2005/8/layout/hierarchy4"/>
    <dgm:cxn modelId="{C5397721-E036-4DDD-AEA5-351A8021C10D}" type="presParOf" srcId="{9EE9D90B-F0DB-4C16-B498-A6B8FC5A1863}" destId="{A7BFE385-8514-4174-88E3-F535F80E9566}" srcOrd="0" destOrd="0" presId="urn:microsoft.com/office/officeart/2005/8/layout/hierarchy4"/>
    <dgm:cxn modelId="{E9DEBF23-CDF3-4886-809C-7059EAEC081B}" type="presParOf" srcId="{9EE9D90B-F0DB-4C16-B498-A6B8FC5A1863}" destId="{59F15B02-072B-4591-BAA2-E944180AE2A1}" srcOrd="1" destOrd="0" presId="urn:microsoft.com/office/officeart/2005/8/layout/hierarchy4"/>
    <dgm:cxn modelId="{08198B69-B02F-4F67-ABC9-D3B913A812E0}" type="presParOf" srcId="{9EE9D90B-F0DB-4C16-B498-A6B8FC5A1863}" destId="{2BD7188C-8291-4239-9719-AD8E5BA7995F}" srcOrd="2" destOrd="0" presId="urn:microsoft.com/office/officeart/2005/8/layout/hierarchy4"/>
    <dgm:cxn modelId="{84C00A1D-4D74-438B-B875-E4AE0B70FE27}" type="presParOf" srcId="{2BD7188C-8291-4239-9719-AD8E5BA7995F}" destId="{09B79F1D-8615-4B42-B690-D3AC9FE65FF1}" srcOrd="0" destOrd="0" presId="urn:microsoft.com/office/officeart/2005/8/layout/hierarchy4"/>
    <dgm:cxn modelId="{7EB17079-88BC-4385-A4C4-799BB7FCFB07}" type="presParOf" srcId="{09B79F1D-8615-4B42-B690-D3AC9FE65FF1}" destId="{7E690FB5-0192-4F5F-A3E2-6936707B022B}" srcOrd="0" destOrd="0" presId="urn:microsoft.com/office/officeart/2005/8/layout/hierarchy4"/>
    <dgm:cxn modelId="{0C63C5FF-B5C3-44CA-B58D-687AD698C8F8}" type="presParOf" srcId="{09B79F1D-8615-4B42-B690-D3AC9FE65FF1}" destId="{1F9976E5-8152-4DF4-BED5-795DC19C366F}" srcOrd="1" destOrd="0" presId="urn:microsoft.com/office/officeart/2005/8/layout/hierarchy4"/>
    <dgm:cxn modelId="{9F37EA18-B3A0-4B1F-ABA0-83B076AB5A46}" type="presParOf" srcId="{2BD7188C-8291-4239-9719-AD8E5BA7995F}" destId="{DA6BA1E9-AF89-4359-A19B-320C0FB1CA90}" srcOrd="1" destOrd="0" presId="urn:microsoft.com/office/officeart/2005/8/layout/hierarchy4"/>
    <dgm:cxn modelId="{35716179-A79B-4519-BDEC-6DCD365AF852}" type="presParOf" srcId="{2BD7188C-8291-4239-9719-AD8E5BA7995F}" destId="{D2B77FDB-0BB6-47E6-8BFA-BBF3EAA8570D}" srcOrd="2" destOrd="0" presId="urn:microsoft.com/office/officeart/2005/8/layout/hierarchy4"/>
    <dgm:cxn modelId="{3C345558-9443-41B6-A045-42179ED9BE1E}" type="presParOf" srcId="{D2B77FDB-0BB6-47E6-8BFA-BBF3EAA8570D}" destId="{9A90EE42-63EE-49C6-A2E0-E2B7157790CF}" srcOrd="0" destOrd="0" presId="urn:microsoft.com/office/officeart/2005/8/layout/hierarchy4"/>
    <dgm:cxn modelId="{AC9A1F4F-4C20-4B2F-B32C-34B28C5D6754}" type="presParOf" srcId="{D2B77FDB-0BB6-47E6-8BFA-BBF3EAA8570D}" destId="{77261AC3-6343-40DD-8AB4-26F9F197C2D1}" srcOrd="1" destOrd="0" presId="urn:microsoft.com/office/officeart/2005/8/layout/hierarchy4"/>
    <dgm:cxn modelId="{4FB69439-B7C8-429E-B41A-CCE7DF85DC19}" type="presParOf" srcId="{D2B77FDB-0BB6-47E6-8BFA-BBF3EAA8570D}" destId="{AFF232BB-87C0-4ED6-99B6-67DC7AE9CBF2}" srcOrd="2" destOrd="0" presId="urn:microsoft.com/office/officeart/2005/8/layout/hierarchy4"/>
    <dgm:cxn modelId="{64EB79AE-A365-4189-99A7-88BD1DFAEFB6}" type="presParOf" srcId="{AFF232BB-87C0-4ED6-99B6-67DC7AE9CBF2}" destId="{1F37D830-5704-48E1-87EC-45236B573D7E}" srcOrd="0" destOrd="0" presId="urn:microsoft.com/office/officeart/2005/8/layout/hierarchy4"/>
    <dgm:cxn modelId="{180E459A-B380-495E-9805-692A1D74A1A3}" type="presParOf" srcId="{1F37D830-5704-48E1-87EC-45236B573D7E}" destId="{A67E187F-D289-4475-99E8-221435C7AE30}" srcOrd="0" destOrd="0" presId="urn:microsoft.com/office/officeart/2005/8/layout/hierarchy4"/>
    <dgm:cxn modelId="{75510366-CC14-4139-9BB8-E87DD41504C0}" type="presParOf" srcId="{1F37D830-5704-48E1-87EC-45236B573D7E}" destId="{2D01B31F-92E6-48FA-92E5-C0133C20F6B2}" srcOrd="1" destOrd="0" presId="urn:microsoft.com/office/officeart/2005/8/layout/hierarchy4"/>
    <dgm:cxn modelId="{22E806D5-CC94-427F-AC67-CCB2A3EB52E4}" type="presParOf" srcId="{AFF232BB-87C0-4ED6-99B6-67DC7AE9CBF2}" destId="{3EF6409D-1D5E-490E-8A80-AF9A369AB095}" srcOrd="1" destOrd="0" presId="urn:microsoft.com/office/officeart/2005/8/layout/hierarchy4"/>
    <dgm:cxn modelId="{6004C9D6-82EB-4B2E-9C3F-69C4C64DD2A6}" type="presParOf" srcId="{AFF232BB-87C0-4ED6-99B6-67DC7AE9CBF2}" destId="{7EA7537A-EE59-4D01-842C-EC758CC48BDA}" srcOrd="2" destOrd="0" presId="urn:microsoft.com/office/officeart/2005/8/layout/hierarchy4"/>
    <dgm:cxn modelId="{1B95EA5F-0A3E-4448-A4EE-DC7369933224}" type="presParOf" srcId="{7EA7537A-EE59-4D01-842C-EC758CC48BDA}" destId="{03A925DD-C876-4F60-8479-AE45229FFCDB}" srcOrd="0" destOrd="0" presId="urn:microsoft.com/office/officeart/2005/8/layout/hierarchy4"/>
    <dgm:cxn modelId="{19670C69-F5ED-4E7E-8CE1-DD919C0C3EB1}" type="presParOf" srcId="{7EA7537A-EE59-4D01-842C-EC758CC48BDA}" destId="{3FACA5F4-55C3-418A-894C-1B95EC785CC3}" srcOrd="1" destOrd="0" presId="urn:microsoft.com/office/officeart/2005/8/layout/hierarchy4"/>
    <dgm:cxn modelId="{DBDE8FC5-3FFE-4EAF-91C5-716FFDEC9AC6}" type="presParOf" srcId="{C4F10A1C-3518-4E6F-839E-425BBF364F8D}" destId="{A5B6E694-019C-43C5-9DFE-E84ACE14114A}" srcOrd="3" destOrd="0" presId="urn:microsoft.com/office/officeart/2005/8/layout/hierarchy4"/>
    <dgm:cxn modelId="{112DC762-4130-4BBB-9457-5EBADAC5D413}" type="presParOf" srcId="{C4F10A1C-3518-4E6F-839E-425BBF364F8D}" destId="{865639F6-6546-40D1-96AE-4FD70B016992}" srcOrd="4" destOrd="0" presId="urn:microsoft.com/office/officeart/2005/8/layout/hierarchy4"/>
    <dgm:cxn modelId="{F19B5A9A-BBA5-4DC5-8B37-9B075B581BC9}" type="presParOf" srcId="{865639F6-6546-40D1-96AE-4FD70B016992}" destId="{1D9C82CB-08E2-4541-A63E-46A8B468F0B7}" srcOrd="0" destOrd="0" presId="urn:microsoft.com/office/officeart/2005/8/layout/hierarchy4"/>
    <dgm:cxn modelId="{0E3981D2-78A1-4F1F-ACF4-0769CA966FA5}" type="presParOf" srcId="{865639F6-6546-40D1-96AE-4FD70B016992}" destId="{8564B1BD-B5E7-4C50-81E7-0E2688452B0F}" srcOrd="1" destOrd="0" presId="urn:microsoft.com/office/officeart/2005/8/layout/hierarchy4"/>
    <dgm:cxn modelId="{1CFF75D0-AC41-4CDE-87D2-E7DCCE420263}" type="presParOf" srcId="{865639F6-6546-40D1-96AE-4FD70B016992}" destId="{5803BC5F-43F6-4517-92CA-C612F204A2E7}" srcOrd="2" destOrd="0" presId="urn:microsoft.com/office/officeart/2005/8/layout/hierarchy4"/>
    <dgm:cxn modelId="{D83E98E7-F82D-4095-B4EB-4BC1C6915BC0}" type="presParOf" srcId="{5803BC5F-43F6-4517-92CA-C612F204A2E7}" destId="{450DA124-15D9-4455-B841-EE4301F170E8}" srcOrd="0" destOrd="0" presId="urn:microsoft.com/office/officeart/2005/8/layout/hierarchy4"/>
    <dgm:cxn modelId="{C50AC1A5-3B75-4ECA-9C94-4C92D2E3B096}" type="presParOf" srcId="{450DA124-15D9-4455-B841-EE4301F170E8}" destId="{A89ACB75-EF6C-459A-891A-90224DB1655A}" srcOrd="0" destOrd="0" presId="urn:microsoft.com/office/officeart/2005/8/layout/hierarchy4"/>
    <dgm:cxn modelId="{E85F9F6B-B590-41D1-8ECE-51ACAC4EC105}" type="presParOf" srcId="{450DA124-15D9-4455-B841-EE4301F170E8}" destId="{1EFA28AA-3FEE-46DE-B1CE-11BD39017B72}" srcOrd="1" destOrd="0" presId="urn:microsoft.com/office/officeart/2005/8/layout/hierarchy4"/>
    <dgm:cxn modelId="{9C765D85-3BC7-4AC2-8F98-59E1FB877A8A}" type="presParOf" srcId="{5803BC5F-43F6-4517-92CA-C612F204A2E7}" destId="{E092B8BF-402B-4374-BBF0-9737EEE55D46}" srcOrd="1" destOrd="0" presId="urn:microsoft.com/office/officeart/2005/8/layout/hierarchy4"/>
    <dgm:cxn modelId="{056905AD-54EE-46C3-85D5-E79CE77AFDEA}" type="presParOf" srcId="{5803BC5F-43F6-4517-92CA-C612F204A2E7}" destId="{B1704A09-EE25-4A4E-B65A-BBC363AFC199}" srcOrd="2" destOrd="0" presId="urn:microsoft.com/office/officeart/2005/8/layout/hierarchy4"/>
    <dgm:cxn modelId="{3626B90D-5C41-4030-BB2C-D4F4E6418D86}" type="presParOf" srcId="{B1704A09-EE25-4A4E-B65A-BBC363AFC199}" destId="{51CA4233-5291-4314-8EA4-2159628A44DC}" srcOrd="0" destOrd="0" presId="urn:microsoft.com/office/officeart/2005/8/layout/hierarchy4"/>
    <dgm:cxn modelId="{4EA8003D-F34F-49F5-93E1-4657E5A9E88E}" type="presParOf" srcId="{B1704A09-EE25-4A4E-B65A-BBC363AFC199}" destId="{81DE5A24-6836-4BA9-A913-64E36824C699}" srcOrd="1" destOrd="0" presId="urn:microsoft.com/office/officeart/2005/8/layout/hierarchy4"/>
    <dgm:cxn modelId="{13581796-5FAE-4E99-8344-050E9558F30A}" type="presParOf" srcId="{C4F10A1C-3518-4E6F-839E-425BBF364F8D}" destId="{1C684936-CB82-4065-9C17-3537ABD0A3C5}" srcOrd="5" destOrd="0" presId="urn:microsoft.com/office/officeart/2005/8/layout/hierarchy4"/>
    <dgm:cxn modelId="{01AD7598-B1C5-4B09-B547-25775E7F5F61}" type="presParOf" srcId="{C4F10A1C-3518-4E6F-839E-425BBF364F8D}" destId="{84927FAF-64C3-4E99-97EA-9CFB0E69F787}" srcOrd="6" destOrd="0" presId="urn:microsoft.com/office/officeart/2005/8/layout/hierarchy4"/>
    <dgm:cxn modelId="{B20ADA0E-4A7C-4C41-B2BF-4F7C4C3D5CC6}" type="presParOf" srcId="{84927FAF-64C3-4E99-97EA-9CFB0E69F787}" destId="{26FFFEB2-1517-4A09-891C-0CE7991CC7A1}" srcOrd="0" destOrd="0" presId="urn:microsoft.com/office/officeart/2005/8/layout/hierarchy4"/>
    <dgm:cxn modelId="{2C839F00-5091-4787-8AD5-FAE622B8626E}" type="presParOf" srcId="{84927FAF-64C3-4E99-97EA-9CFB0E69F787}" destId="{F9CADA92-255B-4803-B148-3D3B50C6D9E7}" srcOrd="1" destOrd="0" presId="urn:microsoft.com/office/officeart/2005/8/layout/hierarchy4"/>
    <dgm:cxn modelId="{95E022F9-B393-48AD-B8F9-CED367C18A7B}" type="presParOf" srcId="{84927FAF-64C3-4E99-97EA-9CFB0E69F787}" destId="{54445A11-C36E-4FA1-8B2C-5F7B16B3BA0C}" srcOrd="2" destOrd="0" presId="urn:microsoft.com/office/officeart/2005/8/layout/hierarchy4"/>
    <dgm:cxn modelId="{EEF5677C-7DC2-4F47-9185-DACE3F6D2EA6}" type="presParOf" srcId="{54445A11-C36E-4FA1-8B2C-5F7B16B3BA0C}" destId="{946C1B32-A69A-4353-A954-E55E9DC8B132}" srcOrd="0" destOrd="0" presId="urn:microsoft.com/office/officeart/2005/8/layout/hierarchy4"/>
    <dgm:cxn modelId="{FA48A7FF-8BD5-4CA2-BE1E-5E11632DF69B}" type="presParOf" srcId="{946C1B32-A69A-4353-A954-E55E9DC8B132}" destId="{F2A00FBE-F942-4D56-8206-3850F6A4039D}" srcOrd="0" destOrd="0" presId="urn:microsoft.com/office/officeart/2005/8/layout/hierarchy4"/>
    <dgm:cxn modelId="{F8D6F437-8391-4990-871C-C0C418F8B6BD}" type="presParOf" srcId="{946C1B32-A69A-4353-A954-E55E9DC8B132}" destId="{5DD47AC1-968F-43E3-99C7-9939FBCB6D4C}" srcOrd="1" destOrd="0" presId="urn:microsoft.com/office/officeart/2005/8/layout/hierarchy4"/>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71D3F841-E7F0-4AF3-A702-53DAD2731B05}" type="doc">
      <dgm:prSet loTypeId="urn:microsoft.com/office/officeart/2005/8/layout/lProcess1" loCatId="process" qsTypeId="urn:microsoft.com/office/officeart/2005/8/quickstyle/simple2" qsCatId="simple" csTypeId="urn:microsoft.com/office/officeart/2005/8/colors/colorful2" csCatId="colorful" phldr="1"/>
      <dgm:spPr/>
      <dgm:t>
        <a:bodyPr/>
        <a:lstStyle/>
        <a:p>
          <a:endParaRPr lang="fr-FR"/>
        </a:p>
      </dgm:t>
    </dgm:pt>
    <dgm:pt modelId="{75E45E35-F7B5-40B5-AF57-87502DC1B344}">
      <dgm:prSet phldrT="[Texte]" custT="1"/>
      <dgm:spPr>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fr-FR" sz="1600" b="1" dirty="0"/>
            <a:t>Versement  au titre de la dépendance par le département</a:t>
          </a:r>
        </a:p>
      </dgm:t>
    </dgm:pt>
    <dgm:pt modelId="{12B4AC42-75B8-4F77-8272-BFF993E9C866}" type="parTrans" cxnId="{BD3E5B84-8DA0-45DB-AC0C-1AA181E2688C}">
      <dgm:prSet/>
      <dgm:spPr/>
      <dgm:t>
        <a:bodyPr/>
        <a:lstStyle/>
        <a:p>
          <a:endParaRPr lang="fr-FR"/>
        </a:p>
      </dgm:t>
    </dgm:pt>
    <dgm:pt modelId="{74D57B68-F8E9-4D94-819C-3A91DB9B9D83}" type="sibTrans" cxnId="{BD3E5B84-8DA0-45DB-AC0C-1AA181E2688C}">
      <dgm:prSet/>
      <dgm:spPr/>
      <dgm:t>
        <a:bodyPr/>
        <a:lstStyle/>
        <a:p>
          <a:endParaRPr lang="fr-FR"/>
        </a:p>
      </dgm:t>
    </dgm:pt>
    <dgm:pt modelId="{ABAADB46-7A17-48EC-9868-5D6E535A8736}">
      <dgm:prSet phldrT="[Texte]" custT="1"/>
      <dgm:spPr>
        <a:solidFill>
          <a:srgbClr val="C8D9DF">
            <a:alpha val="89804"/>
          </a:srgbClr>
        </a:solidFill>
      </dgm:spPr>
      <dgm:t>
        <a:bodyPr/>
        <a:lstStyle/>
        <a:p>
          <a:r>
            <a:rPr lang="fr-FR" sz="1600" b="1" dirty="0"/>
            <a:t>Participations – 60 ans (</a:t>
          </a:r>
          <a:r>
            <a:rPr lang="fr-FR" sz="1600" b="1" u="sng" dirty="0"/>
            <a:t>partie dépendance uniquement</a:t>
          </a:r>
          <a:r>
            <a:rPr lang="fr-FR" sz="1600" b="1" dirty="0"/>
            <a:t>)</a:t>
          </a:r>
        </a:p>
      </dgm:t>
    </dgm:pt>
    <dgm:pt modelId="{47A96611-B2DB-4D90-A8A8-37DB4592E7CD}" type="parTrans" cxnId="{D64CBD15-9CB5-4F8F-B3C2-A78A3E27BBAF}">
      <dgm:prSet/>
      <dgm:spPr/>
      <dgm:t>
        <a:bodyPr/>
        <a:lstStyle/>
        <a:p>
          <a:endParaRPr lang="fr-FR"/>
        </a:p>
      </dgm:t>
    </dgm:pt>
    <dgm:pt modelId="{E7D0F07D-8A95-4564-A804-6E2025DBE087}" type="sibTrans" cxnId="{D64CBD15-9CB5-4F8F-B3C2-A78A3E27BBAF}">
      <dgm:prSet/>
      <dgm:spPr>
        <a:noFill/>
        <a:ln>
          <a:noFill/>
        </a:ln>
      </dgm:spPr>
      <dgm:t>
        <a:bodyPr/>
        <a:lstStyle/>
        <a:p>
          <a:endParaRPr lang="fr-FR"/>
        </a:p>
      </dgm:t>
    </dgm:pt>
    <dgm:pt modelId="{50457D5A-F3A3-409A-A061-2631C70A742D}">
      <dgm:prSet phldrT="[Texte]" custT="1"/>
      <dgm:spPr>
        <a:solidFill>
          <a:srgbClr val="CCCCD1">
            <a:alpha val="89804"/>
          </a:srgbClr>
        </a:solidFill>
      </dgm:spPr>
      <dgm:t>
        <a:bodyPr/>
        <a:lstStyle/>
        <a:p>
          <a:r>
            <a:rPr lang="fr-FR" sz="1600" b="1" dirty="0">
              <a:latin typeface="Arial" panose="020B0604020202020204" pitchFamily="34" charset="0"/>
              <a:cs typeface="Arial" panose="020B0604020202020204" pitchFamily="34" charset="0"/>
            </a:rPr>
            <a:t>Résultat équation tarifaire dépendance</a:t>
          </a:r>
        </a:p>
      </dgm:t>
    </dgm:pt>
    <dgm:pt modelId="{ED51E4A9-0376-46C5-84F2-345C5CDBB91E}" type="parTrans" cxnId="{C9E16C3C-42BD-439E-8751-6CF130655812}">
      <dgm:prSet/>
      <dgm:spPr>
        <a:noFill/>
        <a:ln>
          <a:noFill/>
        </a:ln>
      </dgm:spPr>
      <dgm:t>
        <a:bodyPr/>
        <a:lstStyle/>
        <a:p>
          <a:endParaRPr lang="fr-FR"/>
        </a:p>
      </dgm:t>
    </dgm:pt>
    <dgm:pt modelId="{7B130162-FE16-42F1-B7AD-73EFEF73C857}" type="sibTrans" cxnId="{C9E16C3C-42BD-439E-8751-6CF130655812}">
      <dgm:prSet/>
      <dgm:spPr>
        <a:noFill/>
        <a:ln>
          <a:noFill/>
        </a:ln>
      </dgm:spPr>
      <dgm:t>
        <a:bodyPr/>
        <a:lstStyle/>
        <a:p>
          <a:endParaRPr lang="fr-FR"/>
        </a:p>
      </dgm:t>
    </dgm:pt>
    <dgm:pt modelId="{0592BBB1-79FD-4005-B880-9257B1FB0087}">
      <dgm:prSet phldrT="[Texte]" custT="1"/>
      <dgm:spPr>
        <a:solidFill>
          <a:srgbClr val="92D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fr-FR" sz="1600" b="1" dirty="0"/>
            <a:t>Versement au titre du FGU (Part « Entretien de l’autonomie ») par l’ ARS</a:t>
          </a:r>
        </a:p>
      </dgm:t>
    </dgm:pt>
    <dgm:pt modelId="{2237FA62-7097-430F-935C-8B3ADFF7C185}" type="parTrans" cxnId="{F0943810-C5DB-47DC-9570-A55E900AD135}">
      <dgm:prSet/>
      <dgm:spPr/>
      <dgm:t>
        <a:bodyPr/>
        <a:lstStyle/>
        <a:p>
          <a:endParaRPr lang="fr-FR"/>
        </a:p>
      </dgm:t>
    </dgm:pt>
    <dgm:pt modelId="{CE95943E-D788-46E4-9933-C38B75DE3616}" type="sibTrans" cxnId="{F0943810-C5DB-47DC-9570-A55E900AD135}">
      <dgm:prSet/>
      <dgm:spPr/>
      <dgm:t>
        <a:bodyPr/>
        <a:lstStyle/>
        <a:p>
          <a:endParaRPr lang="fr-FR"/>
        </a:p>
      </dgm:t>
    </dgm:pt>
    <dgm:pt modelId="{C85B1359-16B8-4F1E-AC65-C60A4E038406}">
      <dgm:prSet phldrT="[Texte]" custT="1"/>
      <dgm:spPr>
        <a:solidFill>
          <a:srgbClr val="E4F9C8">
            <a:alpha val="89804"/>
          </a:srgbClr>
        </a:solidFill>
      </dgm:spPr>
      <dgm:t>
        <a:bodyPr/>
        <a:lstStyle/>
        <a:p>
          <a:pPr marL="0" lvl="0" indent="0" algn="ctr" defTabSz="711200">
            <a:lnSpc>
              <a:spcPct val="90000"/>
            </a:lnSpc>
            <a:spcBef>
              <a:spcPct val="0"/>
            </a:spcBef>
            <a:spcAft>
              <a:spcPct val="35000"/>
            </a:spcAft>
            <a:buNone/>
          </a:pPr>
          <a:r>
            <a:rPr lang="fr-FR" sz="1600" b="1" kern="1200" dirty="0">
              <a:solidFill>
                <a:prstClr val="black">
                  <a:hueOff val="0"/>
                  <a:satOff val="0"/>
                  <a:lumOff val="0"/>
                  <a:alphaOff val="0"/>
                </a:prstClr>
              </a:solidFill>
              <a:latin typeface="Aptos" panose="02110004020202020204"/>
              <a:ea typeface="+mn-ea"/>
              <a:cs typeface="+mn-cs"/>
            </a:rPr>
            <a:t>Remplacées par la participation forfaitaire</a:t>
          </a:r>
        </a:p>
      </dgm:t>
    </dgm:pt>
    <dgm:pt modelId="{EAE716E1-629A-4667-B772-2033AC173539}" type="parTrans" cxnId="{D52A3F6E-DD62-4C21-A3B4-0B3532FBE975}">
      <dgm:prSet/>
      <dgm:spPr/>
      <dgm:t>
        <a:bodyPr/>
        <a:lstStyle/>
        <a:p>
          <a:endParaRPr lang="fr-FR"/>
        </a:p>
      </dgm:t>
    </dgm:pt>
    <dgm:pt modelId="{287BC79D-F369-4DC1-AB63-8CC82DD5A847}" type="sibTrans" cxnId="{D52A3F6E-DD62-4C21-A3B4-0B3532FBE975}">
      <dgm:prSet/>
      <dgm:spPr>
        <a:noFill/>
        <a:ln>
          <a:noFill/>
        </a:ln>
      </dgm:spPr>
      <dgm:t>
        <a:bodyPr/>
        <a:lstStyle/>
        <a:p>
          <a:endParaRPr lang="fr-FR"/>
        </a:p>
      </dgm:t>
    </dgm:pt>
    <dgm:pt modelId="{EB15DBF5-373B-4D72-A07F-B33D3261B90E}">
      <dgm:prSet phldrT="[Texte]" custT="1"/>
      <dgm:spPr>
        <a:solidFill>
          <a:srgbClr val="D0F5C7">
            <a:alpha val="89804"/>
          </a:srgbClr>
        </a:solidFill>
      </dgm:spPr>
      <dgm:t>
        <a:bodyPr/>
        <a:lstStyle/>
        <a:p>
          <a:r>
            <a:rPr lang="fr-FR" sz="1600" b="1" dirty="0">
              <a:latin typeface="Arial" panose="020B0604020202020204" pitchFamily="34" charset="0"/>
              <a:cs typeface="Arial" panose="020B0604020202020204" pitchFamily="34" charset="0"/>
            </a:rPr>
            <a:t>Résultat équation tarifaire ex-dépendance</a:t>
          </a:r>
          <a:endParaRPr lang="fr-FR" sz="1600" b="1" dirty="0"/>
        </a:p>
      </dgm:t>
    </dgm:pt>
    <dgm:pt modelId="{60E8EF2F-D763-44E0-B988-863497C5C499}" type="parTrans" cxnId="{E44CB1FE-DD9A-4E74-822B-482FCB1E39E4}">
      <dgm:prSet/>
      <dgm:spPr>
        <a:noFill/>
        <a:ln>
          <a:noFill/>
        </a:ln>
      </dgm:spPr>
      <dgm:t>
        <a:bodyPr/>
        <a:lstStyle/>
        <a:p>
          <a:endParaRPr lang="fr-FR"/>
        </a:p>
      </dgm:t>
    </dgm:pt>
    <dgm:pt modelId="{E46E8EAE-DA66-438D-8B99-1442604B17CA}" type="sibTrans" cxnId="{E44CB1FE-DD9A-4E74-822B-482FCB1E39E4}">
      <dgm:prSet/>
      <dgm:spPr>
        <a:noFill/>
        <a:ln>
          <a:noFill/>
        </a:ln>
      </dgm:spPr>
      <dgm:t>
        <a:bodyPr/>
        <a:lstStyle/>
        <a:p>
          <a:endParaRPr lang="fr-FR"/>
        </a:p>
      </dgm:t>
    </dgm:pt>
    <dgm:pt modelId="{6508C5A3-A611-4B44-B151-19AD28EE14F6}">
      <dgm:prSet phldrT="[Texte]" custT="1"/>
      <dgm:spPr>
        <a:solidFill>
          <a:srgbClr val="C9D4DC">
            <a:alpha val="89804"/>
          </a:srgbClr>
        </a:solidFill>
      </dgm:spPr>
      <dgm:t>
        <a:bodyPr/>
        <a:lstStyle/>
        <a:p>
          <a:r>
            <a:rPr lang="fr-FR" sz="1600" b="1" dirty="0"/>
            <a:t>Participations des non bénéficiaires de l’APAE</a:t>
          </a:r>
          <a:endParaRPr lang="fr-FR" sz="1600" b="1" dirty="0">
            <a:latin typeface="Arial" panose="020B0604020202020204" pitchFamily="34" charset="0"/>
            <a:cs typeface="Arial" panose="020B0604020202020204" pitchFamily="34" charset="0"/>
          </a:endParaRPr>
        </a:p>
      </dgm:t>
    </dgm:pt>
    <dgm:pt modelId="{62EC01D1-AA63-4361-AFF3-36A6B8F18CDE}" type="parTrans" cxnId="{4BCB5718-43D3-4FCE-A9B8-1646157E89BA}">
      <dgm:prSet/>
      <dgm:spPr/>
      <dgm:t>
        <a:bodyPr/>
        <a:lstStyle/>
        <a:p>
          <a:endParaRPr lang="fr-FR"/>
        </a:p>
      </dgm:t>
    </dgm:pt>
    <dgm:pt modelId="{EF3D13E8-8E7F-4789-A24D-10FC9C51D1DB}" type="sibTrans" cxnId="{4BCB5718-43D3-4FCE-A9B8-1646157E89BA}">
      <dgm:prSet/>
      <dgm:spPr>
        <a:noFill/>
        <a:ln>
          <a:noFill/>
        </a:ln>
      </dgm:spPr>
      <dgm:t>
        <a:bodyPr/>
        <a:lstStyle/>
        <a:p>
          <a:endParaRPr lang="fr-FR"/>
        </a:p>
      </dgm:t>
    </dgm:pt>
    <dgm:pt modelId="{3D3CE399-95E5-4F90-8D2E-DC2D41E3E8CC}">
      <dgm:prSet phldrT="[Texte]" custT="1"/>
      <dgm:spPr>
        <a:solidFill>
          <a:srgbClr val="CACFD9">
            <a:alpha val="89804"/>
          </a:srgbClr>
        </a:solidFill>
      </dgm:spPr>
      <dgm:t>
        <a:bodyPr/>
        <a:lstStyle/>
        <a:p>
          <a:r>
            <a:rPr lang="fr-FR" sz="1600" b="1" dirty="0"/>
            <a:t>Talon GIR 5/6</a:t>
          </a:r>
        </a:p>
      </dgm:t>
    </dgm:pt>
    <dgm:pt modelId="{8DDF8816-40D6-4E37-BC27-A5D90A0E2C06}" type="parTrans" cxnId="{AB7A965A-46C3-41F3-9F73-4AD36723BA93}">
      <dgm:prSet/>
      <dgm:spPr/>
      <dgm:t>
        <a:bodyPr/>
        <a:lstStyle/>
        <a:p>
          <a:endParaRPr lang="fr-FR"/>
        </a:p>
      </dgm:t>
    </dgm:pt>
    <dgm:pt modelId="{EC26717F-06CF-40D5-81BD-3D286AA07188}" type="sibTrans" cxnId="{AB7A965A-46C3-41F3-9F73-4AD36723BA93}">
      <dgm:prSet/>
      <dgm:spPr>
        <a:noFill/>
        <a:ln>
          <a:noFill/>
        </a:ln>
      </dgm:spPr>
      <dgm:t>
        <a:bodyPr/>
        <a:lstStyle/>
        <a:p>
          <a:endParaRPr lang="fr-FR"/>
        </a:p>
      </dgm:t>
    </dgm:pt>
    <dgm:pt modelId="{78CCAF21-E11B-4294-A994-E89092D6F0B5}">
      <dgm:prSet phldrT="[Texte]" custT="1"/>
      <dgm:spPr>
        <a:solidFill>
          <a:srgbClr val="D0F5C7"/>
        </a:solidFill>
      </dgm:spPr>
      <dgm:t>
        <a:bodyPr/>
        <a:lstStyle/>
        <a:p>
          <a:r>
            <a:rPr lang="fr-FR" sz="1600" b="1" dirty="0"/>
            <a:t>Participation forfaitaire fixée par arrêté au JO</a:t>
          </a:r>
        </a:p>
      </dgm:t>
    </dgm:pt>
    <dgm:pt modelId="{C5CDC6B0-97AA-45CF-95DC-BECFE20FC9A5}" type="parTrans" cxnId="{4D9A4C29-8FCD-4FB7-BFB2-09B3C8246CEA}">
      <dgm:prSet/>
      <dgm:spPr/>
      <dgm:t>
        <a:bodyPr/>
        <a:lstStyle/>
        <a:p>
          <a:endParaRPr lang="fr-FR"/>
        </a:p>
      </dgm:t>
    </dgm:pt>
    <dgm:pt modelId="{D0513A47-1F1C-4451-A9D1-3DFBF6B91874}" type="sibTrans" cxnId="{4D9A4C29-8FCD-4FB7-BFB2-09B3C8246CEA}">
      <dgm:prSet/>
      <dgm:spPr>
        <a:noFill/>
        <a:ln>
          <a:noFill/>
        </a:ln>
      </dgm:spPr>
      <dgm:t>
        <a:bodyPr/>
        <a:lstStyle/>
        <a:p>
          <a:endParaRPr lang="fr-FR"/>
        </a:p>
      </dgm:t>
    </dgm:pt>
    <dgm:pt modelId="{5AA0D155-87D1-4CB1-99F0-286A666E556F}">
      <dgm:prSet phldrT="[Texte]" custT="1"/>
      <dgm:spPr>
        <a:solidFill>
          <a:srgbClr val="D8F6C7">
            <a:alpha val="89804"/>
          </a:srgbClr>
        </a:solidFill>
      </dgm:spPr>
      <dgm:t>
        <a:bodyPr/>
        <a:lstStyle/>
        <a:p>
          <a:r>
            <a:rPr lang="fr-FR" sz="1600" b="1" kern="1200" dirty="0">
              <a:solidFill>
                <a:prstClr val="black">
                  <a:hueOff val="0"/>
                  <a:satOff val="0"/>
                  <a:lumOff val="0"/>
                  <a:alphaOff val="0"/>
                </a:prstClr>
              </a:solidFill>
              <a:latin typeface="Aptos" panose="02110004020202020204"/>
              <a:ea typeface="+mn-ea"/>
              <a:cs typeface="+mn-cs"/>
            </a:rPr>
            <a:t>Inclus directement dans le versement de l’ARS</a:t>
          </a:r>
        </a:p>
      </dgm:t>
    </dgm:pt>
    <dgm:pt modelId="{EB880F6C-FC2E-46B8-ACF2-CB7DC556E8D1}" type="parTrans" cxnId="{99F6F454-A545-42CE-BBCB-EC8BC8266AA6}">
      <dgm:prSet/>
      <dgm:spPr/>
      <dgm:t>
        <a:bodyPr/>
        <a:lstStyle/>
        <a:p>
          <a:endParaRPr lang="fr-FR"/>
        </a:p>
      </dgm:t>
    </dgm:pt>
    <dgm:pt modelId="{6623C735-243E-44F0-B114-D1FCF49F1D49}" type="sibTrans" cxnId="{99F6F454-A545-42CE-BBCB-EC8BC8266AA6}">
      <dgm:prSet/>
      <dgm:spPr>
        <a:noFill/>
        <a:ln>
          <a:noFill/>
        </a:ln>
      </dgm:spPr>
      <dgm:t>
        <a:bodyPr/>
        <a:lstStyle/>
        <a:p>
          <a:endParaRPr lang="fr-FR"/>
        </a:p>
      </dgm:t>
    </dgm:pt>
    <dgm:pt modelId="{172DDB4D-6E6E-4F78-A81F-88525527392B}">
      <dgm:prSet phldrT="[Texte]" custT="1"/>
      <dgm:spPr>
        <a:solidFill>
          <a:srgbClr val="C9D4DC">
            <a:alpha val="89804"/>
          </a:srgbClr>
        </a:solidFill>
      </dgm:spPr>
      <dgm:t>
        <a:bodyPr/>
        <a:lstStyle/>
        <a:p>
          <a:r>
            <a:rPr lang="fr-FR" sz="1600" b="1" dirty="0">
              <a:latin typeface="Arial" panose="020B0604020202020204" pitchFamily="34" charset="0"/>
              <a:cs typeface="Arial" panose="020B0604020202020204" pitchFamily="34" charset="0"/>
            </a:rPr>
            <a:t>Tarifs journaliers (TJ) versés par départements tiers</a:t>
          </a:r>
        </a:p>
      </dgm:t>
    </dgm:pt>
    <dgm:pt modelId="{80ED1BD4-30E5-44F1-BC57-6E3F931A6A90}" type="parTrans" cxnId="{9F346FE6-875C-45C1-AD23-124F50A8BC08}">
      <dgm:prSet/>
      <dgm:spPr/>
      <dgm:t>
        <a:bodyPr/>
        <a:lstStyle/>
        <a:p>
          <a:endParaRPr lang="fr-FR"/>
        </a:p>
      </dgm:t>
    </dgm:pt>
    <dgm:pt modelId="{847ECB55-7BF5-4D7C-B230-EDEC3DBD4235}" type="sibTrans" cxnId="{9F346FE6-875C-45C1-AD23-124F50A8BC08}">
      <dgm:prSet/>
      <dgm:spPr>
        <a:noFill/>
        <a:ln>
          <a:noFill/>
        </a:ln>
      </dgm:spPr>
      <dgm:t>
        <a:bodyPr/>
        <a:lstStyle/>
        <a:p>
          <a:endParaRPr lang="fr-FR"/>
        </a:p>
      </dgm:t>
    </dgm:pt>
    <dgm:pt modelId="{6761E4DD-CFA9-4BF4-B399-89C17616E0EB}">
      <dgm:prSet phldrT="[Texte]" custT="1"/>
      <dgm:spPr>
        <a:solidFill>
          <a:srgbClr val="D8F6C7">
            <a:alpha val="89804"/>
          </a:srgbClr>
        </a:solidFill>
      </dgm:spPr>
      <dgm:t>
        <a:bodyPr/>
        <a:lstStyle/>
        <a:p>
          <a:r>
            <a:rPr lang="fr-FR" sz="1600" b="1" dirty="0">
              <a:solidFill>
                <a:prstClr val="black">
                  <a:hueOff val="0"/>
                  <a:satOff val="0"/>
                  <a:lumOff val="0"/>
                  <a:alphaOff val="0"/>
                </a:prstClr>
              </a:solidFill>
              <a:latin typeface="Aptos" panose="02110004020202020204"/>
              <a:ea typeface="+mn-ea"/>
              <a:cs typeface="+mn-cs"/>
            </a:rPr>
            <a:t>Inclus directement dans le versement de l’ARS</a:t>
          </a:r>
          <a:endParaRPr lang="fr-FR" sz="1600" b="1" u="sng" dirty="0"/>
        </a:p>
      </dgm:t>
    </dgm:pt>
    <dgm:pt modelId="{3089625C-1BAF-4F1F-8C9A-762784143E5D}" type="parTrans" cxnId="{0FCA103E-7214-4D23-9410-A9CC6EDDB633}">
      <dgm:prSet/>
      <dgm:spPr/>
      <dgm:t>
        <a:bodyPr/>
        <a:lstStyle/>
        <a:p>
          <a:endParaRPr lang="fr-FR"/>
        </a:p>
      </dgm:t>
    </dgm:pt>
    <dgm:pt modelId="{265850FE-0F1A-4F81-A904-F2F57A1F2959}" type="sibTrans" cxnId="{0FCA103E-7214-4D23-9410-A9CC6EDDB633}">
      <dgm:prSet/>
      <dgm:spPr>
        <a:noFill/>
        <a:ln>
          <a:noFill/>
        </a:ln>
      </dgm:spPr>
      <dgm:t>
        <a:bodyPr/>
        <a:lstStyle/>
        <a:p>
          <a:endParaRPr lang="fr-FR"/>
        </a:p>
      </dgm:t>
    </dgm:pt>
    <dgm:pt modelId="{6660B282-F62C-48BB-9FB2-B218D61648E6}">
      <dgm:prSet custT="1"/>
      <dgm:spPr>
        <a:solidFill>
          <a:schemeClr val="tx2">
            <a:lumMod val="10000"/>
            <a:lumOff val="90000"/>
            <a:alpha val="90000"/>
          </a:schemeClr>
        </a:solidFill>
      </dgm:spPr>
      <dgm:t>
        <a:bodyPr/>
        <a:lstStyle/>
        <a:p>
          <a:r>
            <a:rPr lang="fr-FR" sz="1600" b="1" dirty="0"/>
            <a:t>Financements complémentaires (FC)</a:t>
          </a:r>
        </a:p>
      </dgm:t>
    </dgm:pt>
    <dgm:pt modelId="{674E6D06-6A50-4C6F-9AC4-F1389E9B9318}" type="parTrans" cxnId="{1E378AD6-C49E-465E-A3A6-4887F418AA3C}">
      <dgm:prSet/>
      <dgm:spPr/>
      <dgm:t>
        <a:bodyPr/>
        <a:lstStyle/>
        <a:p>
          <a:endParaRPr lang="fr-FR"/>
        </a:p>
      </dgm:t>
    </dgm:pt>
    <dgm:pt modelId="{FC424CC5-F444-468F-9C45-93B225A765E2}" type="sibTrans" cxnId="{1E378AD6-C49E-465E-A3A6-4887F418AA3C}">
      <dgm:prSet/>
      <dgm:spPr/>
      <dgm:t>
        <a:bodyPr/>
        <a:lstStyle/>
        <a:p>
          <a:endParaRPr lang="fr-FR"/>
        </a:p>
      </dgm:t>
    </dgm:pt>
    <dgm:pt modelId="{0A8F9738-21A4-4E3A-BCA4-159004CC3828}">
      <dgm:prSet custT="1"/>
      <dgm:spPr>
        <a:solidFill>
          <a:schemeClr val="accent6">
            <a:lumMod val="40000"/>
            <a:lumOff val="60000"/>
            <a:alpha val="90000"/>
          </a:schemeClr>
        </a:solidFill>
      </dgm:spPr>
      <dgm:t>
        <a:bodyPr/>
        <a:lstStyle/>
        <a:p>
          <a:r>
            <a:rPr lang="fr-FR" sz="1600" b="1" dirty="0"/>
            <a:t>Financements complémentaires (FC)</a:t>
          </a:r>
        </a:p>
      </dgm:t>
    </dgm:pt>
    <dgm:pt modelId="{918D7DC0-6F85-4E34-B009-FE44364727F9}" type="parTrans" cxnId="{1DB4AC33-FD33-4E7A-AADB-ECF52531D910}">
      <dgm:prSet/>
      <dgm:spPr/>
      <dgm:t>
        <a:bodyPr/>
        <a:lstStyle/>
        <a:p>
          <a:endParaRPr lang="fr-FR"/>
        </a:p>
      </dgm:t>
    </dgm:pt>
    <dgm:pt modelId="{F163458F-5B46-4E2E-8888-9CCC7071DDFD}" type="sibTrans" cxnId="{1DB4AC33-FD33-4E7A-AADB-ECF52531D910}">
      <dgm:prSet/>
      <dgm:spPr/>
      <dgm:t>
        <a:bodyPr/>
        <a:lstStyle/>
        <a:p>
          <a:endParaRPr lang="fr-FR"/>
        </a:p>
      </dgm:t>
    </dgm:pt>
    <dgm:pt modelId="{1C0240D0-731C-48EC-8520-D00B208AE8CF}" type="pres">
      <dgm:prSet presAssocID="{71D3F841-E7F0-4AF3-A702-53DAD2731B05}" presName="Name0" presStyleCnt="0">
        <dgm:presLayoutVars>
          <dgm:dir/>
          <dgm:animLvl val="lvl"/>
          <dgm:resizeHandles val="exact"/>
        </dgm:presLayoutVars>
      </dgm:prSet>
      <dgm:spPr/>
    </dgm:pt>
    <dgm:pt modelId="{8B71E408-9B71-4B1A-BFEE-248C87E1E36C}" type="pres">
      <dgm:prSet presAssocID="{75E45E35-F7B5-40B5-AF57-87502DC1B344}" presName="vertFlow" presStyleCnt="0"/>
      <dgm:spPr/>
    </dgm:pt>
    <dgm:pt modelId="{B1908360-F9B3-4760-8849-91A8C7A0D2D0}" type="pres">
      <dgm:prSet presAssocID="{75E45E35-F7B5-40B5-AF57-87502DC1B344}" presName="header" presStyleLbl="node1" presStyleIdx="0" presStyleCnt="2" custLinFactNeighborX="-13124" custLinFactNeighborY="-1514"/>
      <dgm:spPr/>
    </dgm:pt>
    <dgm:pt modelId="{4A803C38-74E3-4B09-A6C5-DF2FEBAB2CE2}" type="pres">
      <dgm:prSet presAssocID="{ED51E4A9-0376-46C5-84F2-345C5CDBB91E}" presName="parTrans" presStyleLbl="sibTrans2D1" presStyleIdx="0" presStyleCnt="12"/>
      <dgm:spPr/>
    </dgm:pt>
    <dgm:pt modelId="{A8B594D6-9D06-4319-A2B3-0CADD6B63839}" type="pres">
      <dgm:prSet presAssocID="{50457D5A-F3A3-409A-A061-2631C70A742D}" presName="child" presStyleLbl="alignAccFollowNode1" presStyleIdx="0" presStyleCnt="12" custLinFactNeighborX="-13124" custLinFactNeighborY="-1514">
        <dgm:presLayoutVars>
          <dgm:chMax val="0"/>
          <dgm:bulletEnabled val="1"/>
        </dgm:presLayoutVars>
      </dgm:prSet>
      <dgm:spPr/>
    </dgm:pt>
    <dgm:pt modelId="{02BB743B-B175-4455-AB07-34F29F1BF022}" type="pres">
      <dgm:prSet presAssocID="{7B130162-FE16-42F1-B7AD-73EFEF73C857}" presName="sibTrans" presStyleLbl="sibTrans2D1" presStyleIdx="1" presStyleCnt="12"/>
      <dgm:spPr/>
    </dgm:pt>
    <dgm:pt modelId="{ACFCF321-53F6-4318-8825-660062F4432A}" type="pres">
      <dgm:prSet presAssocID="{3D3CE399-95E5-4F90-8D2E-DC2D41E3E8CC}" presName="child" presStyleLbl="alignAccFollowNode1" presStyleIdx="1" presStyleCnt="12" custLinFactNeighborX="-13124" custLinFactNeighborY="-1514">
        <dgm:presLayoutVars>
          <dgm:chMax val="0"/>
          <dgm:bulletEnabled val="1"/>
        </dgm:presLayoutVars>
      </dgm:prSet>
      <dgm:spPr/>
    </dgm:pt>
    <dgm:pt modelId="{111896D9-79B4-49B8-B176-98037DF908AE}" type="pres">
      <dgm:prSet presAssocID="{EC26717F-06CF-40D5-81BD-3D286AA07188}" presName="sibTrans" presStyleLbl="sibTrans2D1" presStyleIdx="2" presStyleCnt="12"/>
      <dgm:spPr/>
    </dgm:pt>
    <dgm:pt modelId="{AD0EFC87-6BA6-4410-A780-7EFCE943E27B}" type="pres">
      <dgm:prSet presAssocID="{ABAADB46-7A17-48EC-9868-5D6E535A8736}" presName="child" presStyleLbl="alignAccFollowNode1" presStyleIdx="2" presStyleCnt="12" custLinFactNeighborX="-13124" custLinFactNeighborY="-1514">
        <dgm:presLayoutVars>
          <dgm:chMax val="0"/>
          <dgm:bulletEnabled val="1"/>
        </dgm:presLayoutVars>
      </dgm:prSet>
      <dgm:spPr/>
    </dgm:pt>
    <dgm:pt modelId="{F62ED5DA-7502-41FB-A66F-9AC1D384A7DD}" type="pres">
      <dgm:prSet presAssocID="{E7D0F07D-8A95-4564-A804-6E2025DBE087}" presName="sibTrans" presStyleLbl="sibTrans2D1" presStyleIdx="3" presStyleCnt="12"/>
      <dgm:spPr/>
    </dgm:pt>
    <dgm:pt modelId="{C6DC0D0F-17CD-4F30-ADB1-BB867339171C}" type="pres">
      <dgm:prSet presAssocID="{6508C5A3-A611-4B44-B151-19AD28EE14F6}" presName="child" presStyleLbl="alignAccFollowNode1" presStyleIdx="3" presStyleCnt="12" custLinFactNeighborX="-13124" custLinFactNeighborY="-1514">
        <dgm:presLayoutVars>
          <dgm:chMax val="0"/>
          <dgm:bulletEnabled val="1"/>
        </dgm:presLayoutVars>
      </dgm:prSet>
      <dgm:spPr/>
    </dgm:pt>
    <dgm:pt modelId="{81F128BF-D78E-4C86-A68A-35F403FD9382}" type="pres">
      <dgm:prSet presAssocID="{EF3D13E8-8E7F-4789-A24D-10FC9C51D1DB}" presName="sibTrans" presStyleLbl="sibTrans2D1" presStyleIdx="4" presStyleCnt="12"/>
      <dgm:spPr/>
    </dgm:pt>
    <dgm:pt modelId="{638ACA1B-1594-4DBF-B8D1-C95E9A26CC8B}" type="pres">
      <dgm:prSet presAssocID="{172DDB4D-6E6E-4F78-A81F-88525527392B}" presName="child" presStyleLbl="alignAccFollowNode1" presStyleIdx="4" presStyleCnt="12" custLinFactNeighborX="-13124" custLinFactNeighborY="-1514">
        <dgm:presLayoutVars>
          <dgm:chMax val="0"/>
          <dgm:bulletEnabled val="1"/>
        </dgm:presLayoutVars>
      </dgm:prSet>
      <dgm:spPr/>
    </dgm:pt>
    <dgm:pt modelId="{88D0F8C8-8D7D-4FCE-AD17-9624F9B71973}" type="pres">
      <dgm:prSet presAssocID="{847ECB55-7BF5-4D7C-B230-EDEC3DBD4235}" presName="sibTrans" presStyleLbl="sibTrans2D1" presStyleIdx="5" presStyleCnt="12"/>
      <dgm:spPr/>
    </dgm:pt>
    <dgm:pt modelId="{AA921CFF-69F0-44AE-BE91-3C30FE90863A}" type="pres">
      <dgm:prSet presAssocID="{6660B282-F62C-48BB-9FB2-B218D61648E6}" presName="child" presStyleLbl="alignAccFollowNode1" presStyleIdx="5" presStyleCnt="12" custLinFactNeighborX="-13124" custLinFactNeighborY="-1514">
        <dgm:presLayoutVars>
          <dgm:chMax val="0"/>
          <dgm:bulletEnabled val="1"/>
        </dgm:presLayoutVars>
      </dgm:prSet>
      <dgm:spPr/>
    </dgm:pt>
    <dgm:pt modelId="{EE4BB0DC-A47C-4FD9-B9F7-752EAF840A59}" type="pres">
      <dgm:prSet presAssocID="{75E45E35-F7B5-40B5-AF57-87502DC1B344}" presName="hSp" presStyleCnt="0"/>
      <dgm:spPr/>
    </dgm:pt>
    <dgm:pt modelId="{F488359E-9FCF-4A25-B55D-57937ABF6F19}" type="pres">
      <dgm:prSet presAssocID="{0592BBB1-79FD-4005-B880-9257B1FB0087}" presName="vertFlow" presStyleCnt="0"/>
      <dgm:spPr/>
    </dgm:pt>
    <dgm:pt modelId="{48F73CAE-5DEE-4FEF-9080-58D40970D4DA}" type="pres">
      <dgm:prSet presAssocID="{0592BBB1-79FD-4005-B880-9257B1FB0087}" presName="header" presStyleLbl="node1" presStyleIdx="1" presStyleCnt="2" custLinFactX="53511" custLinFactNeighborX="100000" custLinFactNeighborY="-6379"/>
      <dgm:spPr/>
    </dgm:pt>
    <dgm:pt modelId="{204EE417-4447-4E3D-A154-390FFD67D9E4}" type="pres">
      <dgm:prSet presAssocID="{60E8EF2F-D763-44E0-B988-863497C5C499}" presName="parTrans" presStyleLbl="sibTrans2D1" presStyleIdx="6" presStyleCnt="12"/>
      <dgm:spPr/>
    </dgm:pt>
    <dgm:pt modelId="{655BF7E6-61DF-4FBF-A13D-40FC081B1D02}" type="pres">
      <dgm:prSet presAssocID="{EB15DBF5-373B-4D72-A07F-B33D3261B90E}" presName="child" presStyleLbl="alignAccFollowNode1" presStyleIdx="6" presStyleCnt="12" custLinFactX="53511" custLinFactNeighborX="100000" custLinFactNeighborY="-15803">
        <dgm:presLayoutVars>
          <dgm:chMax val="0"/>
          <dgm:bulletEnabled val="1"/>
        </dgm:presLayoutVars>
      </dgm:prSet>
      <dgm:spPr/>
    </dgm:pt>
    <dgm:pt modelId="{AF91DDBF-DD11-4BD2-A639-AF0B8CE51764}" type="pres">
      <dgm:prSet presAssocID="{E46E8EAE-DA66-438D-8B99-1442604B17CA}" presName="sibTrans" presStyleLbl="sibTrans2D1" presStyleIdx="7" presStyleCnt="12"/>
      <dgm:spPr/>
    </dgm:pt>
    <dgm:pt modelId="{F04AC754-065B-412C-B722-7D41DBB0B19B}" type="pres">
      <dgm:prSet presAssocID="{78CCAF21-E11B-4294-A994-E89092D6F0B5}" presName="child" presStyleLbl="alignAccFollowNode1" presStyleIdx="7" presStyleCnt="12" custLinFactX="53511" custLinFactNeighborX="100000" custLinFactNeighborY="-15803">
        <dgm:presLayoutVars>
          <dgm:chMax val="0"/>
          <dgm:bulletEnabled val="1"/>
        </dgm:presLayoutVars>
      </dgm:prSet>
      <dgm:spPr/>
    </dgm:pt>
    <dgm:pt modelId="{B694FA7A-E662-4418-B8EB-28705A483E37}" type="pres">
      <dgm:prSet presAssocID="{D0513A47-1F1C-4451-A9D1-3DFBF6B91874}" presName="sibTrans" presStyleLbl="sibTrans2D1" presStyleIdx="8" presStyleCnt="12"/>
      <dgm:spPr/>
    </dgm:pt>
    <dgm:pt modelId="{A8C4ED51-0995-4F41-9FEF-25618971D0A5}" type="pres">
      <dgm:prSet presAssocID="{C85B1359-16B8-4F1E-AC65-C60A4E038406}" presName="child" presStyleLbl="alignAccFollowNode1" presStyleIdx="8" presStyleCnt="12" custLinFactX="53511" custLinFactNeighborX="100000" custLinFactNeighborY="-15803">
        <dgm:presLayoutVars>
          <dgm:chMax val="0"/>
          <dgm:bulletEnabled val="1"/>
        </dgm:presLayoutVars>
      </dgm:prSet>
      <dgm:spPr/>
    </dgm:pt>
    <dgm:pt modelId="{5A3A520C-1F03-4F54-9AAA-431E4C0B55BE}" type="pres">
      <dgm:prSet presAssocID="{287BC79D-F369-4DC1-AB63-8CC82DD5A847}" presName="sibTrans" presStyleLbl="sibTrans2D1" presStyleIdx="9" presStyleCnt="12"/>
      <dgm:spPr/>
    </dgm:pt>
    <dgm:pt modelId="{B338EE62-C481-4B97-8CB3-352C245CACD1}" type="pres">
      <dgm:prSet presAssocID="{5AA0D155-87D1-4CB1-99F0-286A666E556F}" presName="child" presStyleLbl="alignAccFollowNode1" presStyleIdx="9" presStyleCnt="12" custLinFactX="53511" custLinFactNeighborX="100000" custLinFactNeighborY="-15803">
        <dgm:presLayoutVars>
          <dgm:chMax val="0"/>
          <dgm:bulletEnabled val="1"/>
        </dgm:presLayoutVars>
      </dgm:prSet>
      <dgm:spPr/>
    </dgm:pt>
    <dgm:pt modelId="{33EBB8E0-2A33-4FFA-BEB2-438D550A0553}" type="pres">
      <dgm:prSet presAssocID="{6623C735-243E-44F0-B114-D1FCF49F1D49}" presName="sibTrans" presStyleLbl="sibTrans2D1" presStyleIdx="10" presStyleCnt="12"/>
      <dgm:spPr/>
    </dgm:pt>
    <dgm:pt modelId="{B7DB72FF-5F1C-487C-9395-5E7F124E4858}" type="pres">
      <dgm:prSet presAssocID="{6761E4DD-CFA9-4BF4-B399-89C17616E0EB}" presName="child" presStyleLbl="alignAccFollowNode1" presStyleIdx="10" presStyleCnt="12" custLinFactX="53511" custLinFactNeighborX="100000" custLinFactNeighborY="-15803">
        <dgm:presLayoutVars>
          <dgm:chMax val="0"/>
          <dgm:bulletEnabled val="1"/>
        </dgm:presLayoutVars>
      </dgm:prSet>
      <dgm:spPr/>
    </dgm:pt>
    <dgm:pt modelId="{FC540D84-1CF0-41B0-BDC2-63B2840547A7}" type="pres">
      <dgm:prSet presAssocID="{265850FE-0F1A-4F81-A904-F2F57A1F2959}" presName="sibTrans" presStyleLbl="sibTrans2D1" presStyleIdx="11" presStyleCnt="12"/>
      <dgm:spPr/>
    </dgm:pt>
    <dgm:pt modelId="{91393C3B-DAA3-48B5-A5A6-87FCC2DA60CD}" type="pres">
      <dgm:prSet presAssocID="{0A8F9738-21A4-4E3A-BCA4-159004CC3828}" presName="child" presStyleLbl="alignAccFollowNode1" presStyleIdx="11" presStyleCnt="12" custLinFactX="52751" custLinFactNeighborX="100000" custLinFactNeighborY="-22622">
        <dgm:presLayoutVars>
          <dgm:chMax val="0"/>
          <dgm:bulletEnabled val="1"/>
        </dgm:presLayoutVars>
      </dgm:prSet>
      <dgm:spPr/>
    </dgm:pt>
  </dgm:ptLst>
  <dgm:cxnLst>
    <dgm:cxn modelId="{071A6302-A76D-4E8B-8612-0DDDCFFDB92F}" type="presOf" srcId="{C85B1359-16B8-4F1E-AC65-C60A4E038406}" destId="{A8C4ED51-0995-4F41-9FEF-25618971D0A5}" srcOrd="0" destOrd="0" presId="urn:microsoft.com/office/officeart/2005/8/layout/lProcess1"/>
    <dgm:cxn modelId="{C3F0E80F-A676-456E-8A73-D68FA29F10AC}" type="presOf" srcId="{EC26717F-06CF-40D5-81BD-3D286AA07188}" destId="{111896D9-79B4-49B8-B176-98037DF908AE}" srcOrd="0" destOrd="0" presId="urn:microsoft.com/office/officeart/2005/8/layout/lProcess1"/>
    <dgm:cxn modelId="{28AE3410-BAAA-42CB-823C-1B97C01BF4E0}" type="presOf" srcId="{7B130162-FE16-42F1-B7AD-73EFEF73C857}" destId="{02BB743B-B175-4455-AB07-34F29F1BF022}" srcOrd="0" destOrd="0" presId="urn:microsoft.com/office/officeart/2005/8/layout/lProcess1"/>
    <dgm:cxn modelId="{F0943810-C5DB-47DC-9570-A55E900AD135}" srcId="{71D3F841-E7F0-4AF3-A702-53DAD2731B05}" destId="{0592BBB1-79FD-4005-B880-9257B1FB0087}" srcOrd="1" destOrd="0" parTransId="{2237FA62-7097-430F-935C-8B3ADFF7C185}" sibTransId="{CE95943E-D788-46E4-9933-C38B75DE3616}"/>
    <dgm:cxn modelId="{F41CE813-28D4-4346-835B-2ACB98190D87}" type="presOf" srcId="{78CCAF21-E11B-4294-A994-E89092D6F0B5}" destId="{F04AC754-065B-412C-B722-7D41DBB0B19B}" srcOrd="0" destOrd="0" presId="urn:microsoft.com/office/officeart/2005/8/layout/lProcess1"/>
    <dgm:cxn modelId="{C010C214-7205-4D42-9B4F-290A8D1C59E2}" type="presOf" srcId="{75E45E35-F7B5-40B5-AF57-87502DC1B344}" destId="{B1908360-F9B3-4760-8849-91A8C7A0D2D0}" srcOrd="0" destOrd="0" presId="urn:microsoft.com/office/officeart/2005/8/layout/lProcess1"/>
    <dgm:cxn modelId="{D2697C15-F7C4-4E29-9F30-837F4070D29A}" type="presOf" srcId="{60E8EF2F-D763-44E0-B988-863497C5C499}" destId="{204EE417-4447-4E3D-A154-390FFD67D9E4}" srcOrd="0" destOrd="0" presId="urn:microsoft.com/office/officeart/2005/8/layout/lProcess1"/>
    <dgm:cxn modelId="{D64CBD15-9CB5-4F8F-B3C2-A78A3E27BBAF}" srcId="{75E45E35-F7B5-40B5-AF57-87502DC1B344}" destId="{ABAADB46-7A17-48EC-9868-5D6E535A8736}" srcOrd="2" destOrd="0" parTransId="{47A96611-B2DB-4D90-A8A8-37DB4592E7CD}" sibTransId="{E7D0F07D-8A95-4564-A804-6E2025DBE087}"/>
    <dgm:cxn modelId="{4BCB5718-43D3-4FCE-A9B8-1646157E89BA}" srcId="{75E45E35-F7B5-40B5-AF57-87502DC1B344}" destId="{6508C5A3-A611-4B44-B151-19AD28EE14F6}" srcOrd="3" destOrd="0" parTransId="{62EC01D1-AA63-4361-AFF3-36A6B8F18CDE}" sibTransId="{EF3D13E8-8E7F-4789-A24D-10FC9C51D1DB}"/>
    <dgm:cxn modelId="{10F5141D-045E-42E0-829D-2EB888B7136A}" type="presOf" srcId="{3D3CE399-95E5-4F90-8D2E-DC2D41E3E8CC}" destId="{ACFCF321-53F6-4318-8825-660062F4432A}" srcOrd="0" destOrd="0" presId="urn:microsoft.com/office/officeart/2005/8/layout/lProcess1"/>
    <dgm:cxn modelId="{4D9A4C29-8FCD-4FB7-BFB2-09B3C8246CEA}" srcId="{0592BBB1-79FD-4005-B880-9257B1FB0087}" destId="{78CCAF21-E11B-4294-A994-E89092D6F0B5}" srcOrd="1" destOrd="0" parTransId="{C5CDC6B0-97AA-45CF-95DC-BECFE20FC9A5}" sibTransId="{D0513A47-1F1C-4451-A9D1-3DFBF6B91874}"/>
    <dgm:cxn modelId="{D0F7362E-F41E-4002-B73D-DAF4AA1B9B45}" type="presOf" srcId="{ED51E4A9-0376-46C5-84F2-345C5CDBB91E}" destId="{4A803C38-74E3-4B09-A6C5-DF2FEBAB2CE2}" srcOrd="0" destOrd="0" presId="urn:microsoft.com/office/officeart/2005/8/layout/lProcess1"/>
    <dgm:cxn modelId="{1DB4AC33-FD33-4E7A-AADB-ECF52531D910}" srcId="{0592BBB1-79FD-4005-B880-9257B1FB0087}" destId="{0A8F9738-21A4-4E3A-BCA4-159004CC3828}" srcOrd="5" destOrd="0" parTransId="{918D7DC0-6F85-4E34-B009-FE44364727F9}" sibTransId="{F163458F-5B46-4E2E-8888-9CCC7071DDFD}"/>
    <dgm:cxn modelId="{C9E16C3C-42BD-439E-8751-6CF130655812}" srcId="{75E45E35-F7B5-40B5-AF57-87502DC1B344}" destId="{50457D5A-F3A3-409A-A061-2631C70A742D}" srcOrd="0" destOrd="0" parTransId="{ED51E4A9-0376-46C5-84F2-345C5CDBB91E}" sibTransId="{7B130162-FE16-42F1-B7AD-73EFEF73C857}"/>
    <dgm:cxn modelId="{0FCA103E-7214-4D23-9410-A9CC6EDDB633}" srcId="{0592BBB1-79FD-4005-B880-9257B1FB0087}" destId="{6761E4DD-CFA9-4BF4-B399-89C17616E0EB}" srcOrd="4" destOrd="0" parTransId="{3089625C-1BAF-4F1F-8C9A-762784143E5D}" sibTransId="{265850FE-0F1A-4F81-A904-F2F57A1F2959}"/>
    <dgm:cxn modelId="{F148B340-2F60-40F1-B35D-B25BC53F2ACA}" type="presOf" srcId="{ABAADB46-7A17-48EC-9868-5D6E535A8736}" destId="{AD0EFC87-6BA6-4410-A780-7EFCE943E27B}" srcOrd="0" destOrd="0" presId="urn:microsoft.com/office/officeart/2005/8/layout/lProcess1"/>
    <dgm:cxn modelId="{A338616C-5788-4AB0-B2D2-0713645AE46A}" type="presOf" srcId="{E7D0F07D-8A95-4564-A804-6E2025DBE087}" destId="{F62ED5DA-7502-41FB-A66F-9AC1D384A7DD}" srcOrd="0" destOrd="0" presId="urn:microsoft.com/office/officeart/2005/8/layout/lProcess1"/>
    <dgm:cxn modelId="{1F27846C-BCEA-44D0-B592-1DEAD309FC80}" type="presOf" srcId="{D0513A47-1F1C-4451-A9D1-3DFBF6B91874}" destId="{B694FA7A-E662-4418-B8EB-28705A483E37}" srcOrd="0" destOrd="0" presId="urn:microsoft.com/office/officeart/2005/8/layout/lProcess1"/>
    <dgm:cxn modelId="{39B5F74D-CD8C-4AB9-8C74-127FA2C85B58}" type="presOf" srcId="{6761E4DD-CFA9-4BF4-B399-89C17616E0EB}" destId="{B7DB72FF-5F1C-487C-9395-5E7F124E4858}" srcOrd="0" destOrd="0" presId="urn:microsoft.com/office/officeart/2005/8/layout/lProcess1"/>
    <dgm:cxn modelId="{D52A3F6E-DD62-4C21-A3B4-0B3532FBE975}" srcId="{0592BBB1-79FD-4005-B880-9257B1FB0087}" destId="{C85B1359-16B8-4F1E-AC65-C60A4E038406}" srcOrd="2" destOrd="0" parTransId="{EAE716E1-629A-4667-B772-2033AC173539}" sibTransId="{287BC79D-F369-4DC1-AB63-8CC82DD5A847}"/>
    <dgm:cxn modelId="{6B18596E-C6FD-4F25-AA9C-A4452497A32E}" type="presOf" srcId="{71D3F841-E7F0-4AF3-A702-53DAD2731B05}" destId="{1C0240D0-731C-48EC-8520-D00B208AE8CF}" srcOrd="0" destOrd="0" presId="urn:microsoft.com/office/officeart/2005/8/layout/lProcess1"/>
    <dgm:cxn modelId="{92E96F52-DB69-4A73-9CDC-03E36F2279C8}" type="presOf" srcId="{847ECB55-7BF5-4D7C-B230-EDEC3DBD4235}" destId="{88D0F8C8-8D7D-4FCE-AD17-9624F9B71973}" srcOrd="0" destOrd="0" presId="urn:microsoft.com/office/officeart/2005/8/layout/lProcess1"/>
    <dgm:cxn modelId="{99F6F454-A545-42CE-BBCB-EC8BC8266AA6}" srcId="{0592BBB1-79FD-4005-B880-9257B1FB0087}" destId="{5AA0D155-87D1-4CB1-99F0-286A666E556F}" srcOrd="3" destOrd="0" parTransId="{EB880F6C-FC2E-46B8-ACF2-CB7DC556E8D1}" sibTransId="{6623C735-243E-44F0-B114-D1FCF49F1D49}"/>
    <dgm:cxn modelId="{AB7A965A-46C3-41F3-9F73-4AD36723BA93}" srcId="{75E45E35-F7B5-40B5-AF57-87502DC1B344}" destId="{3D3CE399-95E5-4F90-8D2E-DC2D41E3E8CC}" srcOrd="1" destOrd="0" parTransId="{8DDF8816-40D6-4E37-BC27-A5D90A0E2C06}" sibTransId="{EC26717F-06CF-40D5-81BD-3D286AA07188}"/>
    <dgm:cxn modelId="{BD3E5B84-8DA0-45DB-AC0C-1AA181E2688C}" srcId="{71D3F841-E7F0-4AF3-A702-53DAD2731B05}" destId="{75E45E35-F7B5-40B5-AF57-87502DC1B344}" srcOrd="0" destOrd="0" parTransId="{12B4AC42-75B8-4F77-8272-BFF993E9C866}" sibTransId="{74D57B68-F8E9-4D94-819C-3A91DB9B9D83}"/>
    <dgm:cxn modelId="{4012038A-D1C8-4CDB-B8BC-05F80644B59B}" type="presOf" srcId="{6660B282-F62C-48BB-9FB2-B218D61648E6}" destId="{AA921CFF-69F0-44AE-BE91-3C30FE90863A}" srcOrd="0" destOrd="0" presId="urn:microsoft.com/office/officeart/2005/8/layout/lProcess1"/>
    <dgm:cxn modelId="{C220398B-1E36-454B-9C86-7861B8C58EAF}" type="presOf" srcId="{265850FE-0F1A-4F81-A904-F2F57A1F2959}" destId="{FC540D84-1CF0-41B0-BDC2-63B2840547A7}" srcOrd="0" destOrd="0" presId="urn:microsoft.com/office/officeart/2005/8/layout/lProcess1"/>
    <dgm:cxn modelId="{9CFCC59D-E842-45A0-8345-951885F88B54}" type="presOf" srcId="{50457D5A-F3A3-409A-A061-2631C70A742D}" destId="{A8B594D6-9D06-4319-A2B3-0CADD6B63839}" srcOrd="0" destOrd="0" presId="urn:microsoft.com/office/officeart/2005/8/layout/lProcess1"/>
    <dgm:cxn modelId="{748007A6-52CA-4FEF-88E3-13AACE8AF4AF}" type="presOf" srcId="{EF3D13E8-8E7F-4789-A24D-10FC9C51D1DB}" destId="{81F128BF-D78E-4C86-A68A-35F403FD9382}" srcOrd="0" destOrd="0" presId="urn:microsoft.com/office/officeart/2005/8/layout/lProcess1"/>
    <dgm:cxn modelId="{81C4EDA6-7B3C-481A-99FE-FEE21A64AC52}" type="presOf" srcId="{5AA0D155-87D1-4CB1-99F0-286A666E556F}" destId="{B338EE62-C481-4B97-8CB3-352C245CACD1}" srcOrd="0" destOrd="0" presId="urn:microsoft.com/office/officeart/2005/8/layout/lProcess1"/>
    <dgm:cxn modelId="{40B77BB4-6699-462C-A3AB-0811FD3BD659}" type="presOf" srcId="{EB15DBF5-373B-4D72-A07F-B33D3261B90E}" destId="{655BF7E6-61DF-4FBF-A13D-40FC081B1D02}" srcOrd="0" destOrd="0" presId="urn:microsoft.com/office/officeart/2005/8/layout/lProcess1"/>
    <dgm:cxn modelId="{9169F0BE-7AA8-4D99-9B11-A40F71776D83}" type="presOf" srcId="{0592BBB1-79FD-4005-B880-9257B1FB0087}" destId="{48F73CAE-5DEE-4FEF-9080-58D40970D4DA}" srcOrd="0" destOrd="0" presId="urn:microsoft.com/office/officeart/2005/8/layout/lProcess1"/>
    <dgm:cxn modelId="{F5D906C6-8D22-4F31-BD7A-1AA1FC7E0E18}" type="presOf" srcId="{6508C5A3-A611-4B44-B151-19AD28EE14F6}" destId="{C6DC0D0F-17CD-4F30-ADB1-BB867339171C}" srcOrd="0" destOrd="0" presId="urn:microsoft.com/office/officeart/2005/8/layout/lProcess1"/>
    <dgm:cxn modelId="{145A9BCF-8636-43C3-8FFD-4AF5E12D05E3}" type="presOf" srcId="{E46E8EAE-DA66-438D-8B99-1442604B17CA}" destId="{AF91DDBF-DD11-4BD2-A639-AF0B8CE51764}" srcOrd="0" destOrd="0" presId="urn:microsoft.com/office/officeart/2005/8/layout/lProcess1"/>
    <dgm:cxn modelId="{0A3B39D1-3ACE-409C-A473-B5470D1662B6}" type="presOf" srcId="{0A8F9738-21A4-4E3A-BCA4-159004CC3828}" destId="{91393C3B-DAA3-48B5-A5A6-87FCC2DA60CD}" srcOrd="0" destOrd="0" presId="urn:microsoft.com/office/officeart/2005/8/layout/lProcess1"/>
    <dgm:cxn modelId="{1E378AD6-C49E-465E-A3A6-4887F418AA3C}" srcId="{75E45E35-F7B5-40B5-AF57-87502DC1B344}" destId="{6660B282-F62C-48BB-9FB2-B218D61648E6}" srcOrd="5" destOrd="0" parTransId="{674E6D06-6A50-4C6F-9AC4-F1389E9B9318}" sibTransId="{FC424CC5-F444-468F-9C45-93B225A765E2}"/>
    <dgm:cxn modelId="{D013F5E0-398A-43E0-8EA8-E0AE8EDB8C7E}" type="presOf" srcId="{6623C735-243E-44F0-B114-D1FCF49F1D49}" destId="{33EBB8E0-2A33-4FFA-BEB2-438D550A0553}" srcOrd="0" destOrd="0" presId="urn:microsoft.com/office/officeart/2005/8/layout/lProcess1"/>
    <dgm:cxn modelId="{9F346FE6-875C-45C1-AD23-124F50A8BC08}" srcId="{75E45E35-F7B5-40B5-AF57-87502DC1B344}" destId="{172DDB4D-6E6E-4F78-A81F-88525527392B}" srcOrd="4" destOrd="0" parTransId="{80ED1BD4-30E5-44F1-BC57-6E3F931A6A90}" sibTransId="{847ECB55-7BF5-4D7C-B230-EDEC3DBD4235}"/>
    <dgm:cxn modelId="{D40BF3F3-4258-44F1-979E-329B435170EA}" type="presOf" srcId="{287BC79D-F369-4DC1-AB63-8CC82DD5A847}" destId="{5A3A520C-1F03-4F54-9AAA-431E4C0B55BE}" srcOrd="0" destOrd="0" presId="urn:microsoft.com/office/officeart/2005/8/layout/lProcess1"/>
    <dgm:cxn modelId="{21DA08F5-021D-42F8-8D70-047A2F5C8B65}" type="presOf" srcId="{172DDB4D-6E6E-4F78-A81F-88525527392B}" destId="{638ACA1B-1594-4DBF-B8D1-C95E9A26CC8B}" srcOrd="0" destOrd="0" presId="urn:microsoft.com/office/officeart/2005/8/layout/lProcess1"/>
    <dgm:cxn modelId="{E44CB1FE-DD9A-4E74-822B-482FCB1E39E4}" srcId="{0592BBB1-79FD-4005-B880-9257B1FB0087}" destId="{EB15DBF5-373B-4D72-A07F-B33D3261B90E}" srcOrd="0" destOrd="0" parTransId="{60E8EF2F-D763-44E0-B988-863497C5C499}" sibTransId="{E46E8EAE-DA66-438D-8B99-1442604B17CA}"/>
    <dgm:cxn modelId="{531BFF4F-9C6E-4270-84DD-E28E661CD059}" type="presParOf" srcId="{1C0240D0-731C-48EC-8520-D00B208AE8CF}" destId="{8B71E408-9B71-4B1A-BFEE-248C87E1E36C}" srcOrd="0" destOrd="0" presId="urn:microsoft.com/office/officeart/2005/8/layout/lProcess1"/>
    <dgm:cxn modelId="{6A645014-96B7-4088-8B02-39E415C1481B}" type="presParOf" srcId="{8B71E408-9B71-4B1A-BFEE-248C87E1E36C}" destId="{B1908360-F9B3-4760-8849-91A8C7A0D2D0}" srcOrd="0" destOrd="0" presId="urn:microsoft.com/office/officeart/2005/8/layout/lProcess1"/>
    <dgm:cxn modelId="{6AC8DE18-A027-4C11-867F-FE2CF2EACFB0}" type="presParOf" srcId="{8B71E408-9B71-4B1A-BFEE-248C87E1E36C}" destId="{4A803C38-74E3-4B09-A6C5-DF2FEBAB2CE2}" srcOrd="1" destOrd="0" presId="urn:microsoft.com/office/officeart/2005/8/layout/lProcess1"/>
    <dgm:cxn modelId="{07E7154F-4BB2-4852-B011-9C3C20E041B7}" type="presParOf" srcId="{8B71E408-9B71-4B1A-BFEE-248C87E1E36C}" destId="{A8B594D6-9D06-4319-A2B3-0CADD6B63839}" srcOrd="2" destOrd="0" presId="urn:microsoft.com/office/officeart/2005/8/layout/lProcess1"/>
    <dgm:cxn modelId="{E25CB693-C65C-49DB-BC6E-5A8F2B12A5A4}" type="presParOf" srcId="{8B71E408-9B71-4B1A-BFEE-248C87E1E36C}" destId="{02BB743B-B175-4455-AB07-34F29F1BF022}" srcOrd="3" destOrd="0" presId="urn:microsoft.com/office/officeart/2005/8/layout/lProcess1"/>
    <dgm:cxn modelId="{E43D3155-BCD1-40C2-91E2-2D98DA42CACB}" type="presParOf" srcId="{8B71E408-9B71-4B1A-BFEE-248C87E1E36C}" destId="{ACFCF321-53F6-4318-8825-660062F4432A}" srcOrd="4" destOrd="0" presId="urn:microsoft.com/office/officeart/2005/8/layout/lProcess1"/>
    <dgm:cxn modelId="{8C121160-E2FD-42DC-96C0-EE463ABFF506}" type="presParOf" srcId="{8B71E408-9B71-4B1A-BFEE-248C87E1E36C}" destId="{111896D9-79B4-49B8-B176-98037DF908AE}" srcOrd="5" destOrd="0" presId="urn:microsoft.com/office/officeart/2005/8/layout/lProcess1"/>
    <dgm:cxn modelId="{C86F5889-E8B4-4B95-861A-312003EE61DC}" type="presParOf" srcId="{8B71E408-9B71-4B1A-BFEE-248C87E1E36C}" destId="{AD0EFC87-6BA6-4410-A780-7EFCE943E27B}" srcOrd="6" destOrd="0" presId="urn:microsoft.com/office/officeart/2005/8/layout/lProcess1"/>
    <dgm:cxn modelId="{AA297996-0C2E-445D-9C8F-862429B540CA}" type="presParOf" srcId="{8B71E408-9B71-4B1A-BFEE-248C87E1E36C}" destId="{F62ED5DA-7502-41FB-A66F-9AC1D384A7DD}" srcOrd="7" destOrd="0" presId="urn:microsoft.com/office/officeart/2005/8/layout/lProcess1"/>
    <dgm:cxn modelId="{1E674217-3CF7-4F80-B483-381243FD99EB}" type="presParOf" srcId="{8B71E408-9B71-4B1A-BFEE-248C87E1E36C}" destId="{C6DC0D0F-17CD-4F30-ADB1-BB867339171C}" srcOrd="8" destOrd="0" presId="urn:microsoft.com/office/officeart/2005/8/layout/lProcess1"/>
    <dgm:cxn modelId="{27C9BA60-4373-4BFE-BD82-8F5168B48593}" type="presParOf" srcId="{8B71E408-9B71-4B1A-BFEE-248C87E1E36C}" destId="{81F128BF-D78E-4C86-A68A-35F403FD9382}" srcOrd="9" destOrd="0" presId="urn:microsoft.com/office/officeart/2005/8/layout/lProcess1"/>
    <dgm:cxn modelId="{CFD8D7AB-4DD1-47CC-A951-012903AA27F7}" type="presParOf" srcId="{8B71E408-9B71-4B1A-BFEE-248C87E1E36C}" destId="{638ACA1B-1594-4DBF-B8D1-C95E9A26CC8B}" srcOrd="10" destOrd="0" presId="urn:microsoft.com/office/officeart/2005/8/layout/lProcess1"/>
    <dgm:cxn modelId="{E370A1B9-5BD7-437F-A634-45E81544EB59}" type="presParOf" srcId="{8B71E408-9B71-4B1A-BFEE-248C87E1E36C}" destId="{88D0F8C8-8D7D-4FCE-AD17-9624F9B71973}" srcOrd="11" destOrd="0" presId="urn:microsoft.com/office/officeart/2005/8/layout/lProcess1"/>
    <dgm:cxn modelId="{53E50A9A-F87C-4D3F-A944-782D55D49C5B}" type="presParOf" srcId="{8B71E408-9B71-4B1A-BFEE-248C87E1E36C}" destId="{AA921CFF-69F0-44AE-BE91-3C30FE90863A}" srcOrd="12" destOrd="0" presId="urn:microsoft.com/office/officeart/2005/8/layout/lProcess1"/>
    <dgm:cxn modelId="{B793155D-AF7F-498C-AB13-AA08EBCA9994}" type="presParOf" srcId="{1C0240D0-731C-48EC-8520-D00B208AE8CF}" destId="{EE4BB0DC-A47C-4FD9-B9F7-752EAF840A59}" srcOrd="1" destOrd="0" presId="urn:microsoft.com/office/officeart/2005/8/layout/lProcess1"/>
    <dgm:cxn modelId="{B8107D92-174F-4CD4-A0CC-9627EC6E80CB}" type="presParOf" srcId="{1C0240D0-731C-48EC-8520-D00B208AE8CF}" destId="{F488359E-9FCF-4A25-B55D-57937ABF6F19}" srcOrd="2" destOrd="0" presId="urn:microsoft.com/office/officeart/2005/8/layout/lProcess1"/>
    <dgm:cxn modelId="{34FFDDF9-6BBF-44BE-9E19-39369038B43F}" type="presParOf" srcId="{F488359E-9FCF-4A25-B55D-57937ABF6F19}" destId="{48F73CAE-5DEE-4FEF-9080-58D40970D4DA}" srcOrd="0" destOrd="0" presId="urn:microsoft.com/office/officeart/2005/8/layout/lProcess1"/>
    <dgm:cxn modelId="{8A3033CE-2CA7-473F-903D-AED5438F6B6A}" type="presParOf" srcId="{F488359E-9FCF-4A25-B55D-57937ABF6F19}" destId="{204EE417-4447-4E3D-A154-390FFD67D9E4}" srcOrd="1" destOrd="0" presId="urn:microsoft.com/office/officeart/2005/8/layout/lProcess1"/>
    <dgm:cxn modelId="{B03DA628-5A57-4670-9E16-C64C11D9F2B6}" type="presParOf" srcId="{F488359E-9FCF-4A25-B55D-57937ABF6F19}" destId="{655BF7E6-61DF-4FBF-A13D-40FC081B1D02}" srcOrd="2" destOrd="0" presId="urn:microsoft.com/office/officeart/2005/8/layout/lProcess1"/>
    <dgm:cxn modelId="{84779B28-35CC-46D0-89DE-A142245EDE7E}" type="presParOf" srcId="{F488359E-9FCF-4A25-B55D-57937ABF6F19}" destId="{AF91DDBF-DD11-4BD2-A639-AF0B8CE51764}" srcOrd="3" destOrd="0" presId="urn:microsoft.com/office/officeart/2005/8/layout/lProcess1"/>
    <dgm:cxn modelId="{78629111-772D-44FE-BAB3-FBFD9808A5A8}" type="presParOf" srcId="{F488359E-9FCF-4A25-B55D-57937ABF6F19}" destId="{F04AC754-065B-412C-B722-7D41DBB0B19B}" srcOrd="4" destOrd="0" presId="urn:microsoft.com/office/officeart/2005/8/layout/lProcess1"/>
    <dgm:cxn modelId="{24534801-9EE3-4A8E-81B3-C84515136E1C}" type="presParOf" srcId="{F488359E-9FCF-4A25-B55D-57937ABF6F19}" destId="{B694FA7A-E662-4418-B8EB-28705A483E37}" srcOrd="5" destOrd="0" presId="urn:microsoft.com/office/officeart/2005/8/layout/lProcess1"/>
    <dgm:cxn modelId="{15183947-82B5-455E-80C2-1A9EDA03492C}" type="presParOf" srcId="{F488359E-9FCF-4A25-B55D-57937ABF6F19}" destId="{A8C4ED51-0995-4F41-9FEF-25618971D0A5}" srcOrd="6" destOrd="0" presId="urn:microsoft.com/office/officeart/2005/8/layout/lProcess1"/>
    <dgm:cxn modelId="{E76FF1C1-42EA-4846-A9F5-F8A03DD543ED}" type="presParOf" srcId="{F488359E-9FCF-4A25-B55D-57937ABF6F19}" destId="{5A3A520C-1F03-4F54-9AAA-431E4C0B55BE}" srcOrd="7" destOrd="0" presId="urn:microsoft.com/office/officeart/2005/8/layout/lProcess1"/>
    <dgm:cxn modelId="{9EA2BADF-D434-479D-816C-3FEF57EA6DC2}" type="presParOf" srcId="{F488359E-9FCF-4A25-B55D-57937ABF6F19}" destId="{B338EE62-C481-4B97-8CB3-352C245CACD1}" srcOrd="8" destOrd="0" presId="urn:microsoft.com/office/officeart/2005/8/layout/lProcess1"/>
    <dgm:cxn modelId="{A8188780-DE7C-4DC5-88F5-9D518D4FE563}" type="presParOf" srcId="{F488359E-9FCF-4A25-B55D-57937ABF6F19}" destId="{33EBB8E0-2A33-4FFA-BEB2-438D550A0553}" srcOrd="9" destOrd="0" presId="urn:microsoft.com/office/officeart/2005/8/layout/lProcess1"/>
    <dgm:cxn modelId="{6E003181-6594-4F60-832E-2F35A3425390}" type="presParOf" srcId="{F488359E-9FCF-4A25-B55D-57937ABF6F19}" destId="{B7DB72FF-5F1C-487C-9395-5E7F124E4858}" srcOrd="10" destOrd="0" presId="urn:microsoft.com/office/officeart/2005/8/layout/lProcess1"/>
    <dgm:cxn modelId="{C89961EE-EC9F-4898-96C9-86E17449D74A}" type="presParOf" srcId="{F488359E-9FCF-4A25-B55D-57937ABF6F19}" destId="{FC540D84-1CF0-41B0-BDC2-63B2840547A7}" srcOrd="11" destOrd="0" presId="urn:microsoft.com/office/officeart/2005/8/layout/lProcess1"/>
    <dgm:cxn modelId="{5C455C81-9649-43FD-A2AE-8AD9E57D9115}" type="presParOf" srcId="{F488359E-9FCF-4A25-B55D-57937ABF6F19}" destId="{91393C3B-DAA3-48B5-A5A6-87FCC2DA60CD}" srcOrd="1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2FDAC5-DAFD-4C70-B332-08F5C003F832}" type="doc">
      <dgm:prSet loTypeId="urn:microsoft.com/office/officeart/2005/8/layout/hList9" loCatId="list" qsTypeId="urn:microsoft.com/office/officeart/2005/8/quickstyle/simple1" qsCatId="simple" csTypeId="urn:microsoft.com/office/officeart/2005/8/colors/colorful1" csCatId="colorful" phldr="1"/>
      <dgm:spPr/>
      <dgm:t>
        <a:bodyPr/>
        <a:lstStyle/>
        <a:p>
          <a:endParaRPr lang="fr-FR"/>
        </a:p>
      </dgm:t>
    </dgm:pt>
    <dgm:pt modelId="{59453912-1D36-48DC-8621-2355391B5B3F}">
      <dgm:prSet phldrT="[Texte]" custT="1"/>
      <dgm:spPr>
        <a:solidFill>
          <a:schemeClr val="accent1"/>
        </a:solidFill>
      </dgm:spPr>
      <dgm:t>
        <a:bodyPr/>
        <a:lstStyle/>
        <a:p>
          <a:r>
            <a:rPr lang="fr-FR" sz="1800" dirty="0">
              <a:latin typeface="Marianne" panose="02000000000000000000" pitchFamily="2" charset="0"/>
            </a:rPr>
            <a:t>Actuellement</a:t>
          </a:r>
        </a:p>
      </dgm:t>
    </dgm:pt>
    <dgm:pt modelId="{50DB197E-F17D-4BE8-8958-651C674A4BCE}" type="parTrans" cxnId="{678F78E2-4B44-4C10-92BB-D2EB6026F13B}">
      <dgm:prSet/>
      <dgm:spPr/>
      <dgm:t>
        <a:bodyPr/>
        <a:lstStyle/>
        <a:p>
          <a:endParaRPr lang="fr-FR" sz="2000">
            <a:latin typeface="Marianne" panose="02000000000000000000" pitchFamily="2" charset="0"/>
          </a:endParaRPr>
        </a:p>
      </dgm:t>
    </dgm:pt>
    <dgm:pt modelId="{5B029C6D-BE78-4326-AACD-E24301432185}" type="sibTrans" cxnId="{678F78E2-4B44-4C10-92BB-D2EB6026F13B}">
      <dgm:prSet/>
      <dgm:spPr/>
      <dgm:t>
        <a:bodyPr/>
        <a:lstStyle/>
        <a:p>
          <a:endParaRPr lang="fr-FR" sz="2000">
            <a:latin typeface="Marianne" panose="02000000000000000000" pitchFamily="2" charset="0"/>
          </a:endParaRPr>
        </a:p>
      </dgm:t>
    </dgm:pt>
    <dgm:pt modelId="{ABDF932C-2B2B-4D7B-B6A7-F250313A86DF}">
      <dgm:prSet phldrT="[Texte]" custT="1"/>
      <dgm:spPr/>
      <dgm:t>
        <a:bodyPr/>
        <a:lstStyle/>
        <a:p>
          <a:r>
            <a:rPr lang="fr-FR" sz="1400" dirty="0">
              <a:latin typeface="Marianne" panose="02000000000000000000" pitchFamily="2" charset="0"/>
            </a:rPr>
            <a:t>Ticket modérateur (TM, appelé aussi talon GIR 5/6)</a:t>
          </a:r>
        </a:p>
      </dgm:t>
    </dgm:pt>
    <dgm:pt modelId="{D25AB960-4C22-4C41-A234-C5ECC551392A}" type="parTrans" cxnId="{9B899B36-D804-452D-B7CB-2E046A60DCF2}">
      <dgm:prSet/>
      <dgm:spPr/>
      <dgm:t>
        <a:bodyPr/>
        <a:lstStyle/>
        <a:p>
          <a:endParaRPr lang="fr-FR" sz="2000">
            <a:latin typeface="Marianne" panose="02000000000000000000" pitchFamily="2" charset="0"/>
          </a:endParaRPr>
        </a:p>
      </dgm:t>
    </dgm:pt>
    <dgm:pt modelId="{7E9CA1A9-5AF2-461E-AAC5-05267D70352F}" type="sibTrans" cxnId="{9B899B36-D804-452D-B7CB-2E046A60DCF2}">
      <dgm:prSet/>
      <dgm:spPr/>
      <dgm:t>
        <a:bodyPr/>
        <a:lstStyle/>
        <a:p>
          <a:endParaRPr lang="fr-FR" sz="2000">
            <a:latin typeface="Marianne" panose="02000000000000000000" pitchFamily="2" charset="0"/>
          </a:endParaRPr>
        </a:p>
      </dgm:t>
    </dgm:pt>
    <dgm:pt modelId="{47D3794D-4C56-42B5-B2EB-0A110F6DC1A6}">
      <dgm:prSet phldrT="[Texte]" custT="1"/>
      <dgm:spPr>
        <a:solidFill>
          <a:srgbClr val="92D050"/>
        </a:solidFill>
      </dgm:spPr>
      <dgm:t>
        <a:bodyPr/>
        <a:lstStyle/>
        <a:p>
          <a:r>
            <a:rPr lang="fr-FR" sz="1800" dirty="0">
              <a:latin typeface="Marianne" panose="02000000000000000000" pitchFamily="2" charset="0"/>
            </a:rPr>
            <a:t>Dans le cadre de l’expérimentation</a:t>
          </a:r>
        </a:p>
      </dgm:t>
    </dgm:pt>
    <dgm:pt modelId="{B87BE05C-0BE7-456C-AC17-E71FA5F0C227}" type="parTrans" cxnId="{CC963FAB-B877-41ED-97F1-D10491389910}">
      <dgm:prSet/>
      <dgm:spPr/>
      <dgm:t>
        <a:bodyPr/>
        <a:lstStyle/>
        <a:p>
          <a:endParaRPr lang="fr-FR" sz="2000">
            <a:latin typeface="Marianne" panose="02000000000000000000" pitchFamily="2" charset="0"/>
          </a:endParaRPr>
        </a:p>
      </dgm:t>
    </dgm:pt>
    <dgm:pt modelId="{F7AF209F-B2C3-40A6-8E7D-5DEB2A53B483}" type="sibTrans" cxnId="{CC963FAB-B877-41ED-97F1-D10491389910}">
      <dgm:prSet/>
      <dgm:spPr/>
      <dgm:t>
        <a:bodyPr/>
        <a:lstStyle/>
        <a:p>
          <a:endParaRPr lang="fr-FR" sz="2000">
            <a:latin typeface="Marianne" panose="02000000000000000000" pitchFamily="2" charset="0"/>
          </a:endParaRPr>
        </a:p>
      </dgm:t>
    </dgm:pt>
    <dgm:pt modelId="{C9C72965-4959-4642-9211-19A49970CF2F}">
      <dgm:prSet phldrT="[Texte]" custT="1"/>
      <dgm:spPr/>
      <dgm:t>
        <a:bodyPr/>
        <a:lstStyle/>
        <a:p>
          <a:pPr algn="ctr"/>
          <a:r>
            <a:rPr lang="fr-FR" sz="1400" dirty="0">
              <a:latin typeface="Marianne" panose="02000000000000000000" pitchFamily="2" charset="0"/>
            </a:rPr>
            <a:t>Participation aux frais d’entretien de l’autonomie</a:t>
          </a:r>
        </a:p>
      </dgm:t>
    </dgm:pt>
    <dgm:pt modelId="{37D70628-9A9E-40AF-AA82-3B6564691531}" type="parTrans" cxnId="{4E911307-1C23-492A-A895-572CEE31CF24}">
      <dgm:prSet/>
      <dgm:spPr/>
      <dgm:t>
        <a:bodyPr/>
        <a:lstStyle/>
        <a:p>
          <a:endParaRPr lang="fr-FR" sz="2000">
            <a:latin typeface="Marianne" panose="02000000000000000000" pitchFamily="2" charset="0"/>
          </a:endParaRPr>
        </a:p>
      </dgm:t>
    </dgm:pt>
    <dgm:pt modelId="{DBED6FD7-39DC-4331-8550-8B219F88D0E4}" type="sibTrans" cxnId="{4E911307-1C23-492A-A895-572CEE31CF24}">
      <dgm:prSet/>
      <dgm:spPr/>
      <dgm:t>
        <a:bodyPr/>
        <a:lstStyle/>
        <a:p>
          <a:endParaRPr lang="fr-FR" sz="2000">
            <a:latin typeface="Marianne" panose="02000000000000000000" pitchFamily="2" charset="0"/>
          </a:endParaRPr>
        </a:p>
      </dgm:t>
    </dgm:pt>
    <dgm:pt modelId="{44455A18-A348-4269-B7A7-4E91829217FA}">
      <dgm:prSet phldrT="[Texte]" custT="1"/>
      <dgm:spPr/>
      <dgm:t>
        <a:bodyPr/>
        <a:lstStyle/>
        <a:p>
          <a:r>
            <a:rPr lang="fr-FR" sz="1400" dirty="0">
              <a:latin typeface="Marianne" panose="02000000000000000000" pitchFamily="2" charset="0"/>
            </a:rPr>
            <a:t>Participation forfaitaire, applicable quel que soit l’âge, le département domicile de secours ou le GIR</a:t>
          </a:r>
        </a:p>
      </dgm:t>
    </dgm:pt>
    <dgm:pt modelId="{14128B42-9743-4E73-87D4-655778BBE8B4}" type="parTrans" cxnId="{77CAC3B2-831B-4252-914F-EE89585E7698}">
      <dgm:prSet/>
      <dgm:spPr/>
      <dgm:t>
        <a:bodyPr/>
        <a:lstStyle/>
        <a:p>
          <a:endParaRPr lang="fr-FR" sz="2000">
            <a:latin typeface="Marianne" panose="02000000000000000000" pitchFamily="2" charset="0"/>
          </a:endParaRPr>
        </a:p>
      </dgm:t>
    </dgm:pt>
    <dgm:pt modelId="{F420B2D3-D1FD-4A19-9D4A-01B4F4342A24}" type="sibTrans" cxnId="{77CAC3B2-831B-4252-914F-EE89585E7698}">
      <dgm:prSet/>
      <dgm:spPr/>
      <dgm:t>
        <a:bodyPr/>
        <a:lstStyle/>
        <a:p>
          <a:endParaRPr lang="fr-FR" sz="2000">
            <a:latin typeface="Marianne" panose="02000000000000000000" pitchFamily="2" charset="0"/>
          </a:endParaRPr>
        </a:p>
      </dgm:t>
    </dgm:pt>
    <dgm:pt modelId="{707AF2B5-1320-4614-AC66-4AB7340BFB86}">
      <dgm:prSet phldrT="[Texte]" custT="1"/>
      <dgm:spPr/>
      <dgm:t>
        <a:bodyPr/>
        <a:lstStyle/>
        <a:p>
          <a:r>
            <a:rPr lang="fr-FR" sz="1400" dirty="0">
              <a:latin typeface="Marianne" panose="02000000000000000000" pitchFamily="2" charset="0"/>
            </a:rPr>
            <a:t>Correspond au tarif journalier calculé pour le GIR 5/6</a:t>
          </a:r>
        </a:p>
      </dgm:t>
    </dgm:pt>
    <dgm:pt modelId="{90B79A73-FA84-4C30-9820-90890FCFD05F}" type="parTrans" cxnId="{85C71ED0-5D10-466E-8CF8-5C2907AA1B79}">
      <dgm:prSet/>
      <dgm:spPr/>
      <dgm:t>
        <a:bodyPr/>
        <a:lstStyle/>
        <a:p>
          <a:endParaRPr lang="fr-FR" sz="2000">
            <a:latin typeface="Marianne" panose="02000000000000000000" pitchFamily="2" charset="0"/>
          </a:endParaRPr>
        </a:p>
      </dgm:t>
    </dgm:pt>
    <dgm:pt modelId="{D51A396A-F132-4024-92DB-59B3DCA131A2}" type="sibTrans" cxnId="{85C71ED0-5D10-466E-8CF8-5C2907AA1B79}">
      <dgm:prSet/>
      <dgm:spPr/>
      <dgm:t>
        <a:bodyPr/>
        <a:lstStyle/>
        <a:p>
          <a:endParaRPr lang="fr-FR" sz="2000">
            <a:latin typeface="Marianne" panose="02000000000000000000" pitchFamily="2" charset="0"/>
          </a:endParaRPr>
        </a:p>
      </dgm:t>
    </dgm:pt>
    <dgm:pt modelId="{679B1F58-7BDB-4E16-8607-7840F37A54F7}">
      <dgm:prSet phldrT="[Texte]" custT="1"/>
      <dgm:spPr/>
      <dgm:t>
        <a:bodyPr/>
        <a:lstStyle/>
        <a:p>
          <a:r>
            <a:rPr lang="fr-FR" sz="1400" dirty="0">
              <a:latin typeface="Marianne" panose="02000000000000000000" pitchFamily="2" charset="0"/>
            </a:rPr>
            <a:t>Calcul propre à chaque établissement</a:t>
          </a:r>
        </a:p>
      </dgm:t>
    </dgm:pt>
    <dgm:pt modelId="{DE687F60-CA31-4BD5-A98F-4C3C99D2CCBE}" type="parTrans" cxnId="{7A128E5A-084D-441D-9BCB-1DE8D8E72964}">
      <dgm:prSet/>
      <dgm:spPr/>
      <dgm:t>
        <a:bodyPr/>
        <a:lstStyle/>
        <a:p>
          <a:endParaRPr lang="fr-FR" sz="2000">
            <a:latin typeface="Marianne" panose="02000000000000000000" pitchFamily="2" charset="0"/>
          </a:endParaRPr>
        </a:p>
      </dgm:t>
    </dgm:pt>
    <dgm:pt modelId="{CAEF3192-0390-41FF-85A4-1FC6FE7BF895}" type="sibTrans" cxnId="{7A128E5A-084D-441D-9BCB-1DE8D8E72964}">
      <dgm:prSet/>
      <dgm:spPr/>
      <dgm:t>
        <a:bodyPr/>
        <a:lstStyle/>
        <a:p>
          <a:endParaRPr lang="fr-FR" sz="2000">
            <a:latin typeface="Marianne" panose="02000000000000000000" pitchFamily="2" charset="0"/>
          </a:endParaRPr>
        </a:p>
      </dgm:t>
    </dgm:pt>
    <dgm:pt modelId="{4940AD0E-A781-4372-9AD4-727B6E795170}">
      <dgm:prSet phldrT="[Texte]" custT="1"/>
      <dgm:spPr/>
      <dgm:t>
        <a:bodyPr/>
        <a:lstStyle/>
        <a:p>
          <a:r>
            <a:rPr lang="fr-FR" sz="1400" dirty="0">
              <a:latin typeface="Marianne" panose="02000000000000000000" pitchFamily="2" charset="0"/>
            </a:rPr>
            <a:t>Montant fixé par arrêté publié au JO</a:t>
          </a:r>
        </a:p>
      </dgm:t>
    </dgm:pt>
    <dgm:pt modelId="{33C47C98-5BF3-4A64-A695-F6506930F921}" type="parTrans" cxnId="{81F08B82-984E-4D7F-AF23-3404A757BBCB}">
      <dgm:prSet/>
      <dgm:spPr/>
      <dgm:t>
        <a:bodyPr/>
        <a:lstStyle/>
        <a:p>
          <a:endParaRPr lang="fr-FR" sz="2000">
            <a:latin typeface="Marianne" panose="02000000000000000000" pitchFamily="2" charset="0"/>
          </a:endParaRPr>
        </a:p>
      </dgm:t>
    </dgm:pt>
    <dgm:pt modelId="{D90C27F5-3BA5-478D-9F38-DF14532A0F40}" type="sibTrans" cxnId="{81F08B82-984E-4D7F-AF23-3404A757BBCB}">
      <dgm:prSet/>
      <dgm:spPr/>
      <dgm:t>
        <a:bodyPr/>
        <a:lstStyle/>
        <a:p>
          <a:endParaRPr lang="fr-FR" sz="2000">
            <a:latin typeface="Marianne" panose="02000000000000000000" pitchFamily="2" charset="0"/>
          </a:endParaRPr>
        </a:p>
      </dgm:t>
    </dgm:pt>
    <dgm:pt modelId="{A13150DD-8136-4A0F-97DF-01E29BA6707A}">
      <dgm:prSet custT="1"/>
      <dgm:spPr/>
      <dgm:t>
        <a:bodyPr/>
        <a:lstStyle/>
        <a:p>
          <a:r>
            <a:rPr lang="fr-FR" sz="1400" dirty="0">
              <a:latin typeface="Marianne" panose="02000000000000000000" pitchFamily="2" charset="0"/>
            </a:rPr>
            <a:t>Montant unique pour tous les établissements concernés par l’expérimentation</a:t>
          </a:r>
        </a:p>
      </dgm:t>
    </dgm:pt>
    <dgm:pt modelId="{AC82B698-401F-42A7-B98A-66AEF919762A}" type="parTrans" cxnId="{82D54099-0B07-4AE6-89D9-E7F5BE26F21D}">
      <dgm:prSet/>
      <dgm:spPr/>
      <dgm:t>
        <a:bodyPr/>
        <a:lstStyle/>
        <a:p>
          <a:endParaRPr lang="fr-FR" sz="2000">
            <a:latin typeface="Marianne" panose="02000000000000000000" pitchFamily="2" charset="0"/>
          </a:endParaRPr>
        </a:p>
      </dgm:t>
    </dgm:pt>
    <dgm:pt modelId="{51A5860E-60EA-4A52-AFCF-1081C9BBEBF1}" type="sibTrans" cxnId="{82D54099-0B07-4AE6-89D9-E7F5BE26F21D}">
      <dgm:prSet/>
      <dgm:spPr/>
      <dgm:t>
        <a:bodyPr/>
        <a:lstStyle/>
        <a:p>
          <a:endParaRPr lang="fr-FR" sz="2000">
            <a:latin typeface="Marianne" panose="02000000000000000000" pitchFamily="2" charset="0"/>
          </a:endParaRPr>
        </a:p>
      </dgm:t>
    </dgm:pt>
    <dgm:pt modelId="{88AED971-96FB-4D7B-833A-123905E21F2F}">
      <dgm:prSet phldrT="[Texte]" custT="1"/>
      <dgm:spPr/>
      <dgm:t>
        <a:bodyPr/>
        <a:lstStyle/>
        <a:p>
          <a:r>
            <a:rPr lang="fr-FR" sz="1400" dirty="0">
              <a:latin typeface="Marianne" panose="02000000000000000000" pitchFamily="2" charset="0"/>
            </a:rPr>
            <a:t>Participation aux frais afférents à la dépendance</a:t>
          </a:r>
        </a:p>
      </dgm:t>
    </dgm:pt>
    <dgm:pt modelId="{A9383531-94D1-4A8B-88C7-B8159660D821}" type="parTrans" cxnId="{9296A03C-D83D-4500-8E05-2BF2AAB49607}">
      <dgm:prSet/>
      <dgm:spPr/>
      <dgm:t>
        <a:bodyPr/>
        <a:lstStyle/>
        <a:p>
          <a:endParaRPr lang="fr-FR" sz="1600">
            <a:latin typeface="Marianne" panose="02000000000000000000" pitchFamily="2" charset="0"/>
          </a:endParaRPr>
        </a:p>
      </dgm:t>
    </dgm:pt>
    <dgm:pt modelId="{DA35870D-790B-475D-ADF2-C475BD2FE8B8}" type="sibTrans" cxnId="{9296A03C-D83D-4500-8E05-2BF2AAB49607}">
      <dgm:prSet/>
      <dgm:spPr/>
      <dgm:t>
        <a:bodyPr/>
        <a:lstStyle/>
        <a:p>
          <a:endParaRPr lang="fr-FR" sz="1600">
            <a:latin typeface="Marianne" panose="02000000000000000000" pitchFamily="2" charset="0"/>
          </a:endParaRPr>
        </a:p>
      </dgm:t>
    </dgm:pt>
    <dgm:pt modelId="{41A606CB-B159-4EB1-9055-567F1ECD8F83}">
      <dgm:prSet phldrT="[Texte]" custT="1"/>
      <dgm:spPr>
        <a:solidFill>
          <a:schemeClr val="accent1">
            <a:alpha val="90000"/>
          </a:schemeClr>
        </a:solidFill>
      </dgm:spPr>
      <dgm:t>
        <a:bodyPr/>
        <a:lstStyle/>
        <a:p>
          <a:endParaRPr lang="fr-FR" sz="1400" dirty="0">
            <a:latin typeface="Marianne" panose="02000000000000000000" pitchFamily="2" charset="0"/>
          </a:endParaRPr>
        </a:p>
      </dgm:t>
    </dgm:pt>
    <dgm:pt modelId="{9CECF753-D0E1-41A5-90E3-EE058C26B8AB}" type="parTrans" cxnId="{8B4D21CD-823F-47ED-87E7-0811E7D8C707}">
      <dgm:prSet/>
      <dgm:spPr/>
      <dgm:t>
        <a:bodyPr/>
        <a:lstStyle/>
        <a:p>
          <a:endParaRPr lang="fr-FR" sz="1600">
            <a:latin typeface="Marianne" panose="02000000000000000000" pitchFamily="2" charset="0"/>
          </a:endParaRPr>
        </a:p>
      </dgm:t>
    </dgm:pt>
    <dgm:pt modelId="{17CF85D2-5D5F-48CA-AB8D-9D06D8A7045B}" type="sibTrans" cxnId="{8B4D21CD-823F-47ED-87E7-0811E7D8C707}">
      <dgm:prSet/>
      <dgm:spPr/>
      <dgm:t>
        <a:bodyPr/>
        <a:lstStyle/>
        <a:p>
          <a:endParaRPr lang="fr-FR" sz="1600">
            <a:latin typeface="Marianne" panose="02000000000000000000" pitchFamily="2" charset="0"/>
          </a:endParaRPr>
        </a:p>
      </dgm:t>
    </dgm:pt>
    <dgm:pt modelId="{4B3F99EC-20B5-43DA-BC47-F8F799274F02}">
      <dgm:prSet phldrT="[Texte]" custT="1"/>
      <dgm:spPr>
        <a:solidFill>
          <a:srgbClr val="92D050">
            <a:alpha val="90000"/>
          </a:srgbClr>
        </a:solidFill>
      </dgm:spPr>
      <dgm:t>
        <a:bodyPr/>
        <a:lstStyle/>
        <a:p>
          <a:pPr algn="r"/>
          <a:endParaRPr lang="fr-FR" sz="1400" dirty="0">
            <a:latin typeface="Marianne" panose="02000000000000000000" pitchFamily="2" charset="0"/>
          </a:endParaRPr>
        </a:p>
      </dgm:t>
    </dgm:pt>
    <dgm:pt modelId="{04F1816A-7DB2-4D7B-8813-4E0D1232837A}" type="parTrans" cxnId="{E00CD6A9-DE68-421A-9E0C-E5BC103BC6D2}">
      <dgm:prSet/>
      <dgm:spPr/>
      <dgm:t>
        <a:bodyPr/>
        <a:lstStyle/>
        <a:p>
          <a:endParaRPr lang="fr-FR" sz="1600">
            <a:latin typeface="Marianne" panose="02000000000000000000" pitchFamily="2" charset="0"/>
          </a:endParaRPr>
        </a:p>
      </dgm:t>
    </dgm:pt>
    <dgm:pt modelId="{99F9D84F-5B98-4E3D-BA2C-209D783D341A}" type="sibTrans" cxnId="{E00CD6A9-DE68-421A-9E0C-E5BC103BC6D2}">
      <dgm:prSet/>
      <dgm:spPr/>
      <dgm:t>
        <a:bodyPr/>
        <a:lstStyle/>
        <a:p>
          <a:endParaRPr lang="fr-FR" sz="1600">
            <a:latin typeface="Marianne" panose="02000000000000000000" pitchFamily="2" charset="0"/>
          </a:endParaRPr>
        </a:p>
      </dgm:t>
    </dgm:pt>
    <dgm:pt modelId="{0E200996-498B-4F6F-922B-E2A18F2A2AD5}" type="pres">
      <dgm:prSet presAssocID="{DC2FDAC5-DAFD-4C70-B332-08F5C003F832}" presName="list" presStyleCnt="0">
        <dgm:presLayoutVars>
          <dgm:dir/>
          <dgm:animLvl val="lvl"/>
        </dgm:presLayoutVars>
      </dgm:prSet>
      <dgm:spPr/>
    </dgm:pt>
    <dgm:pt modelId="{3A8A608E-64F5-43CF-A3E6-37A1A556544F}" type="pres">
      <dgm:prSet presAssocID="{59453912-1D36-48DC-8621-2355391B5B3F}" presName="posSpace" presStyleCnt="0"/>
      <dgm:spPr/>
    </dgm:pt>
    <dgm:pt modelId="{1A7B1B8E-9B2F-433A-9928-BFB873C4C2B5}" type="pres">
      <dgm:prSet presAssocID="{59453912-1D36-48DC-8621-2355391B5B3F}" presName="vertFlow" presStyleCnt="0"/>
      <dgm:spPr/>
    </dgm:pt>
    <dgm:pt modelId="{2F2AE560-5202-4A91-AADB-CEBDC926F1FC}" type="pres">
      <dgm:prSet presAssocID="{59453912-1D36-48DC-8621-2355391B5B3F}" presName="topSpace" presStyleCnt="0"/>
      <dgm:spPr/>
    </dgm:pt>
    <dgm:pt modelId="{0A51F937-4FBE-4613-8353-A8F2155169BE}" type="pres">
      <dgm:prSet presAssocID="{59453912-1D36-48DC-8621-2355391B5B3F}" presName="firstComp" presStyleCnt="0"/>
      <dgm:spPr/>
    </dgm:pt>
    <dgm:pt modelId="{EE2717B6-F79A-4825-88CE-480645592DF2}" type="pres">
      <dgm:prSet presAssocID="{59453912-1D36-48DC-8621-2355391B5B3F}" presName="firstChild" presStyleLbl="bgAccFollowNode1" presStyleIdx="0" presStyleCnt="10" custScaleX="158554" custScaleY="87511"/>
      <dgm:spPr/>
    </dgm:pt>
    <dgm:pt modelId="{F56683AD-FD8F-490D-B3A3-F38BDEEAEF24}" type="pres">
      <dgm:prSet presAssocID="{59453912-1D36-48DC-8621-2355391B5B3F}" presName="firstChildTx" presStyleLbl="bgAccFollowNode1" presStyleIdx="0" presStyleCnt="10">
        <dgm:presLayoutVars>
          <dgm:bulletEnabled val="1"/>
        </dgm:presLayoutVars>
      </dgm:prSet>
      <dgm:spPr/>
    </dgm:pt>
    <dgm:pt modelId="{BDA9450B-A9CC-410D-8A7F-9429AA07E213}" type="pres">
      <dgm:prSet presAssocID="{88AED971-96FB-4D7B-833A-123905E21F2F}" presName="comp" presStyleCnt="0"/>
      <dgm:spPr/>
    </dgm:pt>
    <dgm:pt modelId="{286A4D1B-E476-46FB-9245-FF1BC54C5398}" type="pres">
      <dgm:prSet presAssocID="{88AED971-96FB-4D7B-833A-123905E21F2F}" presName="child" presStyleLbl="bgAccFollowNode1" presStyleIdx="1" presStyleCnt="10" custScaleX="158554" custScaleY="87511"/>
      <dgm:spPr/>
    </dgm:pt>
    <dgm:pt modelId="{2FFD6C85-C206-4848-A8AF-DEE5E076CF89}" type="pres">
      <dgm:prSet presAssocID="{88AED971-96FB-4D7B-833A-123905E21F2F}" presName="childTx" presStyleLbl="bgAccFollowNode1" presStyleIdx="1" presStyleCnt="10">
        <dgm:presLayoutVars>
          <dgm:bulletEnabled val="1"/>
        </dgm:presLayoutVars>
      </dgm:prSet>
      <dgm:spPr/>
    </dgm:pt>
    <dgm:pt modelId="{9BE57F72-E510-4F25-BFE6-75A3459A7A44}" type="pres">
      <dgm:prSet presAssocID="{ABDF932C-2B2B-4D7B-B6A7-F250313A86DF}" presName="comp" presStyleCnt="0"/>
      <dgm:spPr/>
    </dgm:pt>
    <dgm:pt modelId="{525623BA-4EB6-489B-B023-B254D4A83ED0}" type="pres">
      <dgm:prSet presAssocID="{ABDF932C-2B2B-4D7B-B6A7-F250313A86DF}" presName="child" presStyleLbl="bgAccFollowNode1" presStyleIdx="2" presStyleCnt="10" custScaleX="158554" custScaleY="87511"/>
      <dgm:spPr/>
    </dgm:pt>
    <dgm:pt modelId="{D3877296-AAEC-42C6-83F0-289A1002B01B}" type="pres">
      <dgm:prSet presAssocID="{ABDF932C-2B2B-4D7B-B6A7-F250313A86DF}" presName="childTx" presStyleLbl="bgAccFollowNode1" presStyleIdx="2" presStyleCnt="10">
        <dgm:presLayoutVars>
          <dgm:bulletEnabled val="1"/>
        </dgm:presLayoutVars>
      </dgm:prSet>
      <dgm:spPr/>
    </dgm:pt>
    <dgm:pt modelId="{4739A722-371D-45C1-9C5B-4B30C2CB9619}" type="pres">
      <dgm:prSet presAssocID="{707AF2B5-1320-4614-AC66-4AB7340BFB86}" presName="comp" presStyleCnt="0"/>
      <dgm:spPr/>
    </dgm:pt>
    <dgm:pt modelId="{52CD4F1E-34CA-4C31-A545-70A3049359CE}" type="pres">
      <dgm:prSet presAssocID="{707AF2B5-1320-4614-AC66-4AB7340BFB86}" presName="child" presStyleLbl="bgAccFollowNode1" presStyleIdx="3" presStyleCnt="10" custScaleX="158554" custScaleY="87511"/>
      <dgm:spPr/>
    </dgm:pt>
    <dgm:pt modelId="{C09702AD-1A8C-4C7D-8928-CB8FA338016D}" type="pres">
      <dgm:prSet presAssocID="{707AF2B5-1320-4614-AC66-4AB7340BFB86}" presName="childTx" presStyleLbl="bgAccFollowNode1" presStyleIdx="3" presStyleCnt="10">
        <dgm:presLayoutVars>
          <dgm:bulletEnabled val="1"/>
        </dgm:presLayoutVars>
      </dgm:prSet>
      <dgm:spPr/>
    </dgm:pt>
    <dgm:pt modelId="{41D591E4-7C83-4A67-99BB-D52742985947}" type="pres">
      <dgm:prSet presAssocID="{679B1F58-7BDB-4E16-8607-7840F37A54F7}" presName="comp" presStyleCnt="0"/>
      <dgm:spPr/>
    </dgm:pt>
    <dgm:pt modelId="{7395C30F-96DB-44F3-9129-104CB04D67A2}" type="pres">
      <dgm:prSet presAssocID="{679B1F58-7BDB-4E16-8607-7840F37A54F7}" presName="child" presStyleLbl="bgAccFollowNode1" presStyleIdx="4" presStyleCnt="10" custScaleX="158554" custScaleY="87511"/>
      <dgm:spPr/>
    </dgm:pt>
    <dgm:pt modelId="{DBF439D8-60C9-4F49-994D-6E05BB128F29}" type="pres">
      <dgm:prSet presAssocID="{679B1F58-7BDB-4E16-8607-7840F37A54F7}" presName="childTx" presStyleLbl="bgAccFollowNode1" presStyleIdx="4" presStyleCnt="10">
        <dgm:presLayoutVars>
          <dgm:bulletEnabled val="1"/>
        </dgm:presLayoutVars>
      </dgm:prSet>
      <dgm:spPr/>
    </dgm:pt>
    <dgm:pt modelId="{3907194B-D924-4F7E-AB67-F2DA154A106E}" type="pres">
      <dgm:prSet presAssocID="{59453912-1D36-48DC-8621-2355391B5B3F}" presName="negSpace" presStyleCnt="0"/>
      <dgm:spPr/>
    </dgm:pt>
    <dgm:pt modelId="{38973C2D-DDBE-42E6-A0BC-6946FDA5F39B}" type="pres">
      <dgm:prSet presAssocID="{59453912-1D36-48DC-8621-2355391B5B3F}" presName="circle" presStyleLbl="node1" presStyleIdx="0" presStyleCnt="2" custScaleX="208348" custScaleY="107766" custLinFactNeighborX="-77202" custLinFactNeighborY="-2972"/>
      <dgm:spPr>
        <a:prstGeom prst="roundRect">
          <a:avLst/>
        </a:prstGeom>
      </dgm:spPr>
    </dgm:pt>
    <dgm:pt modelId="{EE026D54-BFF6-4AC2-8CCA-AEAC010E88C9}" type="pres">
      <dgm:prSet presAssocID="{5B029C6D-BE78-4326-AACD-E24301432185}" presName="transSpace" presStyleCnt="0"/>
      <dgm:spPr/>
    </dgm:pt>
    <dgm:pt modelId="{96AEA20F-A7C3-4919-95F3-9612D68AE284}" type="pres">
      <dgm:prSet presAssocID="{47D3794D-4C56-42B5-B2EB-0A110F6DC1A6}" presName="posSpace" presStyleCnt="0"/>
      <dgm:spPr/>
    </dgm:pt>
    <dgm:pt modelId="{7CF4C85D-0FDA-4A4D-8611-05FB437F841E}" type="pres">
      <dgm:prSet presAssocID="{47D3794D-4C56-42B5-B2EB-0A110F6DC1A6}" presName="vertFlow" presStyleCnt="0"/>
      <dgm:spPr/>
    </dgm:pt>
    <dgm:pt modelId="{121F5E61-1ACF-4C1F-8040-FA4C8F01EB6C}" type="pres">
      <dgm:prSet presAssocID="{47D3794D-4C56-42B5-B2EB-0A110F6DC1A6}" presName="topSpace" presStyleCnt="0"/>
      <dgm:spPr/>
    </dgm:pt>
    <dgm:pt modelId="{E7CDFE51-D554-4DDC-A7ED-9F0E62309841}" type="pres">
      <dgm:prSet presAssocID="{47D3794D-4C56-42B5-B2EB-0A110F6DC1A6}" presName="firstComp" presStyleCnt="0"/>
      <dgm:spPr/>
    </dgm:pt>
    <dgm:pt modelId="{F426A750-D1D8-4141-B994-8D729904BF6C}" type="pres">
      <dgm:prSet presAssocID="{47D3794D-4C56-42B5-B2EB-0A110F6DC1A6}" presName="firstChild" presStyleLbl="bgAccFollowNode1" presStyleIdx="5" presStyleCnt="10" custScaleX="158554" custScaleY="87511" custLinFactNeighborX="-73099" custLinFactNeighborY="-383"/>
      <dgm:spPr/>
    </dgm:pt>
    <dgm:pt modelId="{5B95D6D2-7A8B-447C-BC69-B6BF5CDA15FD}" type="pres">
      <dgm:prSet presAssocID="{47D3794D-4C56-42B5-B2EB-0A110F6DC1A6}" presName="firstChildTx" presStyleLbl="bgAccFollowNode1" presStyleIdx="5" presStyleCnt="10">
        <dgm:presLayoutVars>
          <dgm:bulletEnabled val="1"/>
        </dgm:presLayoutVars>
      </dgm:prSet>
      <dgm:spPr/>
    </dgm:pt>
    <dgm:pt modelId="{2E532639-32B6-4530-9B2E-010A7FD592A6}" type="pres">
      <dgm:prSet presAssocID="{C9C72965-4959-4642-9211-19A49970CF2F}" presName="comp" presStyleCnt="0"/>
      <dgm:spPr/>
    </dgm:pt>
    <dgm:pt modelId="{DBE775A0-540B-4D53-8BD7-71D03BB72AF3}" type="pres">
      <dgm:prSet presAssocID="{C9C72965-4959-4642-9211-19A49970CF2F}" presName="child" presStyleLbl="bgAccFollowNode1" presStyleIdx="6" presStyleCnt="10" custScaleX="158554" custScaleY="87511" custLinFactNeighborX="-73099" custLinFactNeighborY="-383"/>
      <dgm:spPr/>
    </dgm:pt>
    <dgm:pt modelId="{F4C7C4ED-85DD-4529-B8B8-FB326554D933}" type="pres">
      <dgm:prSet presAssocID="{C9C72965-4959-4642-9211-19A49970CF2F}" presName="childTx" presStyleLbl="bgAccFollowNode1" presStyleIdx="6" presStyleCnt="10">
        <dgm:presLayoutVars>
          <dgm:bulletEnabled val="1"/>
        </dgm:presLayoutVars>
      </dgm:prSet>
      <dgm:spPr/>
    </dgm:pt>
    <dgm:pt modelId="{E8A12A8B-1FD7-49D7-BFAA-2872B6EB3D94}" type="pres">
      <dgm:prSet presAssocID="{44455A18-A348-4269-B7A7-4E91829217FA}" presName="comp" presStyleCnt="0"/>
      <dgm:spPr/>
    </dgm:pt>
    <dgm:pt modelId="{7BC77A78-74DD-4547-B32D-2A4310E801FE}" type="pres">
      <dgm:prSet presAssocID="{44455A18-A348-4269-B7A7-4E91829217FA}" presName="child" presStyleLbl="bgAccFollowNode1" presStyleIdx="7" presStyleCnt="10" custScaleX="158554" custScaleY="87511" custLinFactNeighborX="-73099" custLinFactNeighborY="-383"/>
      <dgm:spPr/>
    </dgm:pt>
    <dgm:pt modelId="{782F34AF-B9F4-4E2D-B729-32FC19F270E4}" type="pres">
      <dgm:prSet presAssocID="{44455A18-A348-4269-B7A7-4E91829217FA}" presName="childTx" presStyleLbl="bgAccFollowNode1" presStyleIdx="7" presStyleCnt="10">
        <dgm:presLayoutVars>
          <dgm:bulletEnabled val="1"/>
        </dgm:presLayoutVars>
      </dgm:prSet>
      <dgm:spPr/>
    </dgm:pt>
    <dgm:pt modelId="{B1B8BE6F-D50A-42EE-80F7-E38A2E8B48E8}" type="pres">
      <dgm:prSet presAssocID="{4940AD0E-A781-4372-9AD4-727B6E795170}" presName="comp" presStyleCnt="0"/>
      <dgm:spPr/>
    </dgm:pt>
    <dgm:pt modelId="{B1BDA61D-CDA5-4E66-B462-308642A70CA5}" type="pres">
      <dgm:prSet presAssocID="{4940AD0E-A781-4372-9AD4-727B6E795170}" presName="child" presStyleLbl="bgAccFollowNode1" presStyleIdx="8" presStyleCnt="10" custScaleX="158554" custScaleY="87511" custLinFactNeighborX="-73099" custLinFactNeighborY="-383"/>
      <dgm:spPr/>
    </dgm:pt>
    <dgm:pt modelId="{D73C3667-0E63-42F8-B3D9-4B3F32A0EB74}" type="pres">
      <dgm:prSet presAssocID="{4940AD0E-A781-4372-9AD4-727B6E795170}" presName="childTx" presStyleLbl="bgAccFollowNode1" presStyleIdx="8" presStyleCnt="10">
        <dgm:presLayoutVars>
          <dgm:bulletEnabled val="1"/>
        </dgm:presLayoutVars>
      </dgm:prSet>
      <dgm:spPr/>
    </dgm:pt>
    <dgm:pt modelId="{064184E5-9912-4A6A-A02D-896A649DE119}" type="pres">
      <dgm:prSet presAssocID="{A13150DD-8136-4A0F-97DF-01E29BA6707A}" presName="comp" presStyleCnt="0"/>
      <dgm:spPr/>
    </dgm:pt>
    <dgm:pt modelId="{342A42E6-1553-4119-A19A-A85F4684B8C0}" type="pres">
      <dgm:prSet presAssocID="{A13150DD-8136-4A0F-97DF-01E29BA6707A}" presName="child" presStyleLbl="bgAccFollowNode1" presStyleIdx="9" presStyleCnt="10" custScaleX="158554" custScaleY="87511" custLinFactNeighborX="-73099" custLinFactNeighborY="-383"/>
      <dgm:spPr/>
    </dgm:pt>
    <dgm:pt modelId="{678617F1-0225-4F40-9DFB-C73D2D42DAAE}" type="pres">
      <dgm:prSet presAssocID="{A13150DD-8136-4A0F-97DF-01E29BA6707A}" presName="childTx" presStyleLbl="bgAccFollowNode1" presStyleIdx="9" presStyleCnt="10">
        <dgm:presLayoutVars>
          <dgm:bulletEnabled val="1"/>
        </dgm:presLayoutVars>
      </dgm:prSet>
      <dgm:spPr/>
    </dgm:pt>
    <dgm:pt modelId="{4F43D7CD-29D9-47B5-B626-85AC62A23073}" type="pres">
      <dgm:prSet presAssocID="{47D3794D-4C56-42B5-B2EB-0A110F6DC1A6}" presName="negSpace" presStyleCnt="0"/>
      <dgm:spPr/>
    </dgm:pt>
    <dgm:pt modelId="{7D027454-3B66-4C2C-821D-DDBDD6E08EF1}" type="pres">
      <dgm:prSet presAssocID="{47D3794D-4C56-42B5-B2EB-0A110F6DC1A6}" presName="circle" presStyleLbl="node1" presStyleIdx="1" presStyleCnt="2" custScaleX="208348" custScaleY="107766" custLinFactX="-27987" custLinFactNeighborX="-100000" custLinFactNeighborY="1788"/>
      <dgm:spPr>
        <a:prstGeom prst="flowChartAlternateProcess">
          <a:avLst/>
        </a:prstGeom>
      </dgm:spPr>
    </dgm:pt>
  </dgm:ptLst>
  <dgm:cxnLst>
    <dgm:cxn modelId="{4E911307-1C23-492A-A895-572CEE31CF24}" srcId="{47D3794D-4C56-42B5-B2EB-0A110F6DC1A6}" destId="{C9C72965-4959-4642-9211-19A49970CF2F}" srcOrd="1" destOrd="0" parTransId="{37D70628-9A9E-40AF-AA82-3B6564691531}" sibTransId="{DBED6FD7-39DC-4331-8550-8B219F88D0E4}"/>
    <dgm:cxn modelId="{1CCDBB13-D8D3-419F-BFCF-1BD017718619}" type="presOf" srcId="{A13150DD-8136-4A0F-97DF-01E29BA6707A}" destId="{342A42E6-1553-4119-A19A-A85F4684B8C0}" srcOrd="0" destOrd="0" presId="urn:microsoft.com/office/officeart/2005/8/layout/hList9"/>
    <dgm:cxn modelId="{1F4F1D1A-45E8-45AD-A011-B10DC4EE5DEF}" type="presOf" srcId="{88AED971-96FB-4D7B-833A-123905E21F2F}" destId="{2FFD6C85-C206-4848-A8AF-DEE5E076CF89}" srcOrd="1" destOrd="0" presId="urn:microsoft.com/office/officeart/2005/8/layout/hList9"/>
    <dgm:cxn modelId="{DE6F601B-C623-4ABF-B576-6F525D2D658D}" type="presOf" srcId="{4B3F99EC-20B5-43DA-BC47-F8F799274F02}" destId="{5B95D6D2-7A8B-447C-BC69-B6BF5CDA15FD}" srcOrd="1" destOrd="0" presId="urn:microsoft.com/office/officeart/2005/8/layout/hList9"/>
    <dgm:cxn modelId="{9049681D-38E1-4E8C-89AC-E1C34B59B075}" type="presOf" srcId="{88AED971-96FB-4D7B-833A-123905E21F2F}" destId="{286A4D1B-E476-46FB-9245-FF1BC54C5398}" srcOrd="0" destOrd="0" presId="urn:microsoft.com/office/officeart/2005/8/layout/hList9"/>
    <dgm:cxn modelId="{B88FBC1F-2FC9-4D56-9D02-351D1135C3B6}" type="presOf" srcId="{59453912-1D36-48DC-8621-2355391B5B3F}" destId="{38973C2D-DDBE-42E6-A0BC-6946FDA5F39B}" srcOrd="0" destOrd="0" presId="urn:microsoft.com/office/officeart/2005/8/layout/hList9"/>
    <dgm:cxn modelId="{6731FE1F-949E-49D0-828E-0EC141DEA191}" type="presOf" srcId="{41A606CB-B159-4EB1-9055-567F1ECD8F83}" destId="{F56683AD-FD8F-490D-B3A3-F38BDEEAEF24}" srcOrd="1" destOrd="0" presId="urn:microsoft.com/office/officeart/2005/8/layout/hList9"/>
    <dgm:cxn modelId="{6E85D72C-F35C-4388-A38B-64C88EC65509}" type="presOf" srcId="{4940AD0E-A781-4372-9AD4-727B6E795170}" destId="{D73C3667-0E63-42F8-B3D9-4B3F32A0EB74}" srcOrd="1" destOrd="0" presId="urn:microsoft.com/office/officeart/2005/8/layout/hList9"/>
    <dgm:cxn modelId="{15D63A2E-418B-49B2-B62E-FF42EDD65425}" type="presOf" srcId="{4940AD0E-A781-4372-9AD4-727B6E795170}" destId="{B1BDA61D-CDA5-4E66-B462-308642A70CA5}" srcOrd="0" destOrd="0" presId="urn:microsoft.com/office/officeart/2005/8/layout/hList9"/>
    <dgm:cxn modelId="{9B899B36-D804-452D-B7CB-2E046A60DCF2}" srcId="{59453912-1D36-48DC-8621-2355391B5B3F}" destId="{ABDF932C-2B2B-4D7B-B6A7-F250313A86DF}" srcOrd="2" destOrd="0" parTransId="{D25AB960-4C22-4C41-A234-C5ECC551392A}" sibTransId="{7E9CA1A9-5AF2-461E-AAC5-05267D70352F}"/>
    <dgm:cxn modelId="{9296A03C-D83D-4500-8E05-2BF2AAB49607}" srcId="{59453912-1D36-48DC-8621-2355391B5B3F}" destId="{88AED971-96FB-4D7B-833A-123905E21F2F}" srcOrd="1" destOrd="0" parTransId="{A9383531-94D1-4A8B-88C7-B8159660D821}" sibTransId="{DA35870D-790B-475D-ADF2-C475BD2FE8B8}"/>
    <dgm:cxn modelId="{9288BB64-29CC-4090-874B-F469B5A93D9F}" type="presOf" srcId="{ABDF932C-2B2B-4D7B-B6A7-F250313A86DF}" destId="{D3877296-AAEC-42C6-83F0-289A1002B01B}" srcOrd="1" destOrd="0" presId="urn:microsoft.com/office/officeart/2005/8/layout/hList9"/>
    <dgm:cxn modelId="{B33FED45-6437-41B1-AEC8-59846FEC0042}" type="presOf" srcId="{41A606CB-B159-4EB1-9055-567F1ECD8F83}" destId="{EE2717B6-F79A-4825-88CE-480645592DF2}" srcOrd="0" destOrd="0" presId="urn:microsoft.com/office/officeart/2005/8/layout/hList9"/>
    <dgm:cxn modelId="{AAB6D358-D617-48D9-94A7-4ADC02AB8D75}" type="presOf" srcId="{679B1F58-7BDB-4E16-8607-7840F37A54F7}" destId="{DBF439D8-60C9-4F49-994D-6E05BB128F29}" srcOrd="1" destOrd="0" presId="urn:microsoft.com/office/officeart/2005/8/layout/hList9"/>
    <dgm:cxn modelId="{7A128E5A-084D-441D-9BCB-1DE8D8E72964}" srcId="{59453912-1D36-48DC-8621-2355391B5B3F}" destId="{679B1F58-7BDB-4E16-8607-7840F37A54F7}" srcOrd="4" destOrd="0" parTransId="{DE687F60-CA31-4BD5-A98F-4C3C99D2CCBE}" sibTransId="{CAEF3192-0390-41FF-85A4-1FC6FE7BF895}"/>
    <dgm:cxn modelId="{A5E1DD7E-9B97-46F5-A5D1-1EC5E73A2F5F}" type="presOf" srcId="{47D3794D-4C56-42B5-B2EB-0A110F6DC1A6}" destId="{7D027454-3B66-4C2C-821D-DDBDD6E08EF1}" srcOrd="0" destOrd="0" presId="urn:microsoft.com/office/officeart/2005/8/layout/hList9"/>
    <dgm:cxn modelId="{D816467F-4D89-4584-A7BF-290DA038409D}" type="presOf" srcId="{44455A18-A348-4269-B7A7-4E91829217FA}" destId="{782F34AF-B9F4-4E2D-B729-32FC19F270E4}" srcOrd="1" destOrd="0" presId="urn:microsoft.com/office/officeart/2005/8/layout/hList9"/>
    <dgm:cxn modelId="{81F08B82-984E-4D7F-AF23-3404A757BBCB}" srcId="{47D3794D-4C56-42B5-B2EB-0A110F6DC1A6}" destId="{4940AD0E-A781-4372-9AD4-727B6E795170}" srcOrd="3" destOrd="0" parTransId="{33C47C98-5BF3-4A64-A695-F6506930F921}" sibTransId="{D90C27F5-3BA5-478D-9F38-DF14532A0F40}"/>
    <dgm:cxn modelId="{5713698E-BAB4-4F64-82CD-48D32903FA12}" type="presOf" srcId="{707AF2B5-1320-4614-AC66-4AB7340BFB86}" destId="{52CD4F1E-34CA-4C31-A545-70A3049359CE}" srcOrd="0" destOrd="0" presId="urn:microsoft.com/office/officeart/2005/8/layout/hList9"/>
    <dgm:cxn modelId="{8B951193-D1C7-45E3-88C2-D3CF5A445E7A}" type="presOf" srcId="{44455A18-A348-4269-B7A7-4E91829217FA}" destId="{7BC77A78-74DD-4547-B32D-2A4310E801FE}" srcOrd="0" destOrd="0" presId="urn:microsoft.com/office/officeart/2005/8/layout/hList9"/>
    <dgm:cxn modelId="{82D54099-0B07-4AE6-89D9-E7F5BE26F21D}" srcId="{47D3794D-4C56-42B5-B2EB-0A110F6DC1A6}" destId="{A13150DD-8136-4A0F-97DF-01E29BA6707A}" srcOrd="4" destOrd="0" parTransId="{AC82B698-401F-42A7-B98A-66AEF919762A}" sibTransId="{51A5860E-60EA-4A52-AFCF-1081C9BBEBF1}"/>
    <dgm:cxn modelId="{E00CD6A9-DE68-421A-9E0C-E5BC103BC6D2}" srcId="{47D3794D-4C56-42B5-B2EB-0A110F6DC1A6}" destId="{4B3F99EC-20B5-43DA-BC47-F8F799274F02}" srcOrd="0" destOrd="0" parTransId="{04F1816A-7DB2-4D7B-8813-4E0D1232837A}" sibTransId="{99F9D84F-5B98-4E3D-BA2C-209D783D341A}"/>
    <dgm:cxn modelId="{CC963FAB-B877-41ED-97F1-D10491389910}" srcId="{DC2FDAC5-DAFD-4C70-B332-08F5C003F832}" destId="{47D3794D-4C56-42B5-B2EB-0A110F6DC1A6}" srcOrd="1" destOrd="0" parTransId="{B87BE05C-0BE7-456C-AC17-E71FA5F0C227}" sibTransId="{F7AF209F-B2C3-40A6-8E7D-5DEB2A53B483}"/>
    <dgm:cxn modelId="{77CAC3B2-831B-4252-914F-EE89585E7698}" srcId="{47D3794D-4C56-42B5-B2EB-0A110F6DC1A6}" destId="{44455A18-A348-4269-B7A7-4E91829217FA}" srcOrd="2" destOrd="0" parTransId="{14128B42-9743-4E73-87D4-655778BBE8B4}" sibTransId="{F420B2D3-D1FD-4A19-9D4A-01B4F4342A24}"/>
    <dgm:cxn modelId="{BFB0A2B6-A043-4994-B9BE-53B5C644C91A}" type="presOf" srcId="{C9C72965-4959-4642-9211-19A49970CF2F}" destId="{DBE775A0-540B-4D53-8BD7-71D03BB72AF3}" srcOrd="0" destOrd="0" presId="urn:microsoft.com/office/officeart/2005/8/layout/hList9"/>
    <dgm:cxn modelId="{7838CEB6-60F4-4486-B77F-516B6B3D048C}" type="presOf" srcId="{C9C72965-4959-4642-9211-19A49970CF2F}" destId="{F4C7C4ED-85DD-4529-B8B8-FB326554D933}" srcOrd="1" destOrd="0" presId="urn:microsoft.com/office/officeart/2005/8/layout/hList9"/>
    <dgm:cxn modelId="{4EAE69B8-44C1-4188-94FE-31F081AF82E7}" type="presOf" srcId="{ABDF932C-2B2B-4D7B-B6A7-F250313A86DF}" destId="{525623BA-4EB6-489B-B023-B254D4A83ED0}" srcOrd="0" destOrd="0" presId="urn:microsoft.com/office/officeart/2005/8/layout/hList9"/>
    <dgm:cxn modelId="{5FF029C8-D322-469A-95AE-C507169D3571}" type="presOf" srcId="{A13150DD-8136-4A0F-97DF-01E29BA6707A}" destId="{678617F1-0225-4F40-9DFB-C73D2D42DAAE}" srcOrd="1" destOrd="0" presId="urn:microsoft.com/office/officeart/2005/8/layout/hList9"/>
    <dgm:cxn modelId="{8B4D21CD-823F-47ED-87E7-0811E7D8C707}" srcId="{59453912-1D36-48DC-8621-2355391B5B3F}" destId="{41A606CB-B159-4EB1-9055-567F1ECD8F83}" srcOrd="0" destOrd="0" parTransId="{9CECF753-D0E1-41A5-90E3-EE058C26B8AB}" sibTransId="{17CF85D2-5D5F-48CA-AB8D-9D06D8A7045B}"/>
    <dgm:cxn modelId="{85C71ED0-5D10-466E-8CF8-5C2907AA1B79}" srcId="{59453912-1D36-48DC-8621-2355391B5B3F}" destId="{707AF2B5-1320-4614-AC66-4AB7340BFB86}" srcOrd="3" destOrd="0" parTransId="{90B79A73-FA84-4C30-9820-90890FCFD05F}" sibTransId="{D51A396A-F132-4024-92DB-59B3DCA131A2}"/>
    <dgm:cxn modelId="{C1FFA9D7-08DF-4FDD-84B6-83FF757BAD09}" type="presOf" srcId="{707AF2B5-1320-4614-AC66-4AB7340BFB86}" destId="{C09702AD-1A8C-4C7D-8928-CB8FA338016D}" srcOrd="1" destOrd="0" presId="urn:microsoft.com/office/officeart/2005/8/layout/hList9"/>
    <dgm:cxn modelId="{60441BE0-1E79-4998-A71C-F5805B9DCA1D}" type="presOf" srcId="{DC2FDAC5-DAFD-4C70-B332-08F5C003F832}" destId="{0E200996-498B-4F6F-922B-E2A18F2A2AD5}" srcOrd="0" destOrd="0" presId="urn:microsoft.com/office/officeart/2005/8/layout/hList9"/>
    <dgm:cxn modelId="{678F78E2-4B44-4C10-92BB-D2EB6026F13B}" srcId="{DC2FDAC5-DAFD-4C70-B332-08F5C003F832}" destId="{59453912-1D36-48DC-8621-2355391B5B3F}" srcOrd="0" destOrd="0" parTransId="{50DB197E-F17D-4BE8-8958-651C674A4BCE}" sibTransId="{5B029C6D-BE78-4326-AACD-E24301432185}"/>
    <dgm:cxn modelId="{671E6FF4-7D6B-4E90-8522-4D8290BDBBCC}" type="presOf" srcId="{4B3F99EC-20B5-43DA-BC47-F8F799274F02}" destId="{F426A750-D1D8-4141-B994-8D729904BF6C}" srcOrd="0" destOrd="0" presId="urn:microsoft.com/office/officeart/2005/8/layout/hList9"/>
    <dgm:cxn modelId="{B38637FB-E057-41C0-AFEB-0ABF5284808E}" type="presOf" srcId="{679B1F58-7BDB-4E16-8607-7840F37A54F7}" destId="{7395C30F-96DB-44F3-9129-104CB04D67A2}" srcOrd="0" destOrd="0" presId="urn:microsoft.com/office/officeart/2005/8/layout/hList9"/>
    <dgm:cxn modelId="{BEE37979-1050-4213-9990-8C6495E92B49}" type="presParOf" srcId="{0E200996-498B-4F6F-922B-E2A18F2A2AD5}" destId="{3A8A608E-64F5-43CF-A3E6-37A1A556544F}" srcOrd="0" destOrd="0" presId="urn:microsoft.com/office/officeart/2005/8/layout/hList9"/>
    <dgm:cxn modelId="{81AE3030-DC66-488B-89EA-D65941426C11}" type="presParOf" srcId="{0E200996-498B-4F6F-922B-E2A18F2A2AD5}" destId="{1A7B1B8E-9B2F-433A-9928-BFB873C4C2B5}" srcOrd="1" destOrd="0" presId="urn:microsoft.com/office/officeart/2005/8/layout/hList9"/>
    <dgm:cxn modelId="{3F3A86AE-3070-465C-9111-787BCA91D0AA}" type="presParOf" srcId="{1A7B1B8E-9B2F-433A-9928-BFB873C4C2B5}" destId="{2F2AE560-5202-4A91-AADB-CEBDC926F1FC}" srcOrd="0" destOrd="0" presId="urn:microsoft.com/office/officeart/2005/8/layout/hList9"/>
    <dgm:cxn modelId="{3EA01F8A-C0C4-424C-B241-B462FEF3BC94}" type="presParOf" srcId="{1A7B1B8E-9B2F-433A-9928-BFB873C4C2B5}" destId="{0A51F937-4FBE-4613-8353-A8F2155169BE}" srcOrd="1" destOrd="0" presId="urn:microsoft.com/office/officeart/2005/8/layout/hList9"/>
    <dgm:cxn modelId="{885D1695-5754-4255-898A-74D45ACEFE2B}" type="presParOf" srcId="{0A51F937-4FBE-4613-8353-A8F2155169BE}" destId="{EE2717B6-F79A-4825-88CE-480645592DF2}" srcOrd="0" destOrd="0" presId="urn:microsoft.com/office/officeart/2005/8/layout/hList9"/>
    <dgm:cxn modelId="{AB56E8A5-DAD7-49DA-BEF2-85274706186F}" type="presParOf" srcId="{0A51F937-4FBE-4613-8353-A8F2155169BE}" destId="{F56683AD-FD8F-490D-B3A3-F38BDEEAEF24}" srcOrd="1" destOrd="0" presId="urn:microsoft.com/office/officeart/2005/8/layout/hList9"/>
    <dgm:cxn modelId="{CC490708-8C0C-4474-998B-F3A129CCE05A}" type="presParOf" srcId="{1A7B1B8E-9B2F-433A-9928-BFB873C4C2B5}" destId="{BDA9450B-A9CC-410D-8A7F-9429AA07E213}" srcOrd="2" destOrd="0" presId="urn:microsoft.com/office/officeart/2005/8/layout/hList9"/>
    <dgm:cxn modelId="{C4F4260B-5EA7-454C-B2E8-48F44AD741AC}" type="presParOf" srcId="{BDA9450B-A9CC-410D-8A7F-9429AA07E213}" destId="{286A4D1B-E476-46FB-9245-FF1BC54C5398}" srcOrd="0" destOrd="0" presId="urn:microsoft.com/office/officeart/2005/8/layout/hList9"/>
    <dgm:cxn modelId="{ACAE80CD-C7A5-498B-8747-D01F087A7EE7}" type="presParOf" srcId="{BDA9450B-A9CC-410D-8A7F-9429AA07E213}" destId="{2FFD6C85-C206-4848-A8AF-DEE5E076CF89}" srcOrd="1" destOrd="0" presId="urn:microsoft.com/office/officeart/2005/8/layout/hList9"/>
    <dgm:cxn modelId="{06344B4D-8DD3-44D3-A126-99D333DD72FA}" type="presParOf" srcId="{1A7B1B8E-9B2F-433A-9928-BFB873C4C2B5}" destId="{9BE57F72-E510-4F25-BFE6-75A3459A7A44}" srcOrd="3" destOrd="0" presId="urn:microsoft.com/office/officeart/2005/8/layout/hList9"/>
    <dgm:cxn modelId="{2ABE7C84-083D-4650-A12F-9134792A304A}" type="presParOf" srcId="{9BE57F72-E510-4F25-BFE6-75A3459A7A44}" destId="{525623BA-4EB6-489B-B023-B254D4A83ED0}" srcOrd="0" destOrd="0" presId="urn:microsoft.com/office/officeart/2005/8/layout/hList9"/>
    <dgm:cxn modelId="{7F00C40A-861D-43A6-95F1-673897B60198}" type="presParOf" srcId="{9BE57F72-E510-4F25-BFE6-75A3459A7A44}" destId="{D3877296-AAEC-42C6-83F0-289A1002B01B}" srcOrd="1" destOrd="0" presId="urn:microsoft.com/office/officeart/2005/8/layout/hList9"/>
    <dgm:cxn modelId="{EA07A046-07CB-4996-82D1-0BBC3117B054}" type="presParOf" srcId="{1A7B1B8E-9B2F-433A-9928-BFB873C4C2B5}" destId="{4739A722-371D-45C1-9C5B-4B30C2CB9619}" srcOrd="4" destOrd="0" presId="urn:microsoft.com/office/officeart/2005/8/layout/hList9"/>
    <dgm:cxn modelId="{AA777EEF-230E-4977-A285-85BC49F290FB}" type="presParOf" srcId="{4739A722-371D-45C1-9C5B-4B30C2CB9619}" destId="{52CD4F1E-34CA-4C31-A545-70A3049359CE}" srcOrd="0" destOrd="0" presId="urn:microsoft.com/office/officeart/2005/8/layout/hList9"/>
    <dgm:cxn modelId="{0C5BE35A-FBEE-418D-81E6-9BB2D8221775}" type="presParOf" srcId="{4739A722-371D-45C1-9C5B-4B30C2CB9619}" destId="{C09702AD-1A8C-4C7D-8928-CB8FA338016D}" srcOrd="1" destOrd="0" presId="urn:microsoft.com/office/officeart/2005/8/layout/hList9"/>
    <dgm:cxn modelId="{8B07E545-D9AA-4340-80A5-6768FCDADDCD}" type="presParOf" srcId="{1A7B1B8E-9B2F-433A-9928-BFB873C4C2B5}" destId="{41D591E4-7C83-4A67-99BB-D52742985947}" srcOrd="5" destOrd="0" presId="urn:microsoft.com/office/officeart/2005/8/layout/hList9"/>
    <dgm:cxn modelId="{0C41165B-5CF7-4FF1-8ADB-1AE4A5E4A019}" type="presParOf" srcId="{41D591E4-7C83-4A67-99BB-D52742985947}" destId="{7395C30F-96DB-44F3-9129-104CB04D67A2}" srcOrd="0" destOrd="0" presId="urn:microsoft.com/office/officeart/2005/8/layout/hList9"/>
    <dgm:cxn modelId="{55AD2490-650C-4915-986B-A25EAE6E04E9}" type="presParOf" srcId="{41D591E4-7C83-4A67-99BB-D52742985947}" destId="{DBF439D8-60C9-4F49-994D-6E05BB128F29}" srcOrd="1" destOrd="0" presId="urn:microsoft.com/office/officeart/2005/8/layout/hList9"/>
    <dgm:cxn modelId="{0EDDA44C-6A3A-42FB-8238-309020D0F5A3}" type="presParOf" srcId="{0E200996-498B-4F6F-922B-E2A18F2A2AD5}" destId="{3907194B-D924-4F7E-AB67-F2DA154A106E}" srcOrd="2" destOrd="0" presId="urn:microsoft.com/office/officeart/2005/8/layout/hList9"/>
    <dgm:cxn modelId="{43BFAE1F-BA58-4387-BBCF-8CFB9D5C5725}" type="presParOf" srcId="{0E200996-498B-4F6F-922B-E2A18F2A2AD5}" destId="{38973C2D-DDBE-42E6-A0BC-6946FDA5F39B}" srcOrd="3" destOrd="0" presId="urn:microsoft.com/office/officeart/2005/8/layout/hList9"/>
    <dgm:cxn modelId="{23ED83A4-23BE-4167-9418-5D06DA8F7521}" type="presParOf" srcId="{0E200996-498B-4F6F-922B-E2A18F2A2AD5}" destId="{EE026D54-BFF6-4AC2-8CCA-AEAC010E88C9}" srcOrd="4" destOrd="0" presId="urn:microsoft.com/office/officeart/2005/8/layout/hList9"/>
    <dgm:cxn modelId="{8AC9C2D3-2BFB-41EE-BF5E-E742E1B7AFA1}" type="presParOf" srcId="{0E200996-498B-4F6F-922B-E2A18F2A2AD5}" destId="{96AEA20F-A7C3-4919-95F3-9612D68AE284}" srcOrd="5" destOrd="0" presId="urn:microsoft.com/office/officeart/2005/8/layout/hList9"/>
    <dgm:cxn modelId="{93DDBE99-7581-4DDD-B331-7455A59C0573}" type="presParOf" srcId="{0E200996-498B-4F6F-922B-E2A18F2A2AD5}" destId="{7CF4C85D-0FDA-4A4D-8611-05FB437F841E}" srcOrd="6" destOrd="0" presId="urn:microsoft.com/office/officeart/2005/8/layout/hList9"/>
    <dgm:cxn modelId="{41687C86-75AE-4EFD-A87C-BD18A0F793FF}" type="presParOf" srcId="{7CF4C85D-0FDA-4A4D-8611-05FB437F841E}" destId="{121F5E61-1ACF-4C1F-8040-FA4C8F01EB6C}" srcOrd="0" destOrd="0" presId="urn:microsoft.com/office/officeart/2005/8/layout/hList9"/>
    <dgm:cxn modelId="{8F455C67-D17C-4B8D-BFE7-3574A0F4D8FE}" type="presParOf" srcId="{7CF4C85D-0FDA-4A4D-8611-05FB437F841E}" destId="{E7CDFE51-D554-4DDC-A7ED-9F0E62309841}" srcOrd="1" destOrd="0" presId="urn:microsoft.com/office/officeart/2005/8/layout/hList9"/>
    <dgm:cxn modelId="{4F2D6E7B-05D3-46B8-A696-DD332A967B64}" type="presParOf" srcId="{E7CDFE51-D554-4DDC-A7ED-9F0E62309841}" destId="{F426A750-D1D8-4141-B994-8D729904BF6C}" srcOrd="0" destOrd="0" presId="urn:microsoft.com/office/officeart/2005/8/layout/hList9"/>
    <dgm:cxn modelId="{120457FC-4F75-4AA4-B51C-74613C9F5191}" type="presParOf" srcId="{E7CDFE51-D554-4DDC-A7ED-9F0E62309841}" destId="{5B95D6D2-7A8B-447C-BC69-B6BF5CDA15FD}" srcOrd="1" destOrd="0" presId="urn:microsoft.com/office/officeart/2005/8/layout/hList9"/>
    <dgm:cxn modelId="{109C4061-97E6-4795-81F9-FA6A5AC0C453}" type="presParOf" srcId="{7CF4C85D-0FDA-4A4D-8611-05FB437F841E}" destId="{2E532639-32B6-4530-9B2E-010A7FD592A6}" srcOrd="2" destOrd="0" presId="urn:microsoft.com/office/officeart/2005/8/layout/hList9"/>
    <dgm:cxn modelId="{9825C054-E171-4AFB-B92C-11A8117D0D27}" type="presParOf" srcId="{2E532639-32B6-4530-9B2E-010A7FD592A6}" destId="{DBE775A0-540B-4D53-8BD7-71D03BB72AF3}" srcOrd="0" destOrd="0" presId="urn:microsoft.com/office/officeart/2005/8/layout/hList9"/>
    <dgm:cxn modelId="{A9EA946E-5FB1-428F-B85A-6AD01FCFC77F}" type="presParOf" srcId="{2E532639-32B6-4530-9B2E-010A7FD592A6}" destId="{F4C7C4ED-85DD-4529-B8B8-FB326554D933}" srcOrd="1" destOrd="0" presId="urn:microsoft.com/office/officeart/2005/8/layout/hList9"/>
    <dgm:cxn modelId="{A0686CF4-023C-47F7-960D-FB306D5AC58E}" type="presParOf" srcId="{7CF4C85D-0FDA-4A4D-8611-05FB437F841E}" destId="{E8A12A8B-1FD7-49D7-BFAA-2872B6EB3D94}" srcOrd="3" destOrd="0" presId="urn:microsoft.com/office/officeart/2005/8/layout/hList9"/>
    <dgm:cxn modelId="{E9B23157-7138-44F5-AA4D-59E726C3CFEA}" type="presParOf" srcId="{E8A12A8B-1FD7-49D7-BFAA-2872B6EB3D94}" destId="{7BC77A78-74DD-4547-B32D-2A4310E801FE}" srcOrd="0" destOrd="0" presId="urn:microsoft.com/office/officeart/2005/8/layout/hList9"/>
    <dgm:cxn modelId="{C4E00DF5-07AF-4F2F-BB11-FD217A49EB65}" type="presParOf" srcId="{E8A12A8B-1FD7-49D7-BFAA-2872B6EB3D94}" destId="{782F34AF-B9F4-4E2D-B729-32FC19F270E4}" srcOrd="1" destOrd="0" presId="urn:microsoft.com/office/officeart/2005/8/layout/hList9"/>
    <dgm:cxn modelId="{7F32D7E0-1643-4400-BFB2-3FB02C80FBF6}" type="presParOf" srcId="{7CF4C85D-0FDA-4A4D-8611-05FB437F841E}" destId="{B1B8BE6F-D50A-42EE-80F7-E38A2E8B48E8}" srcOrd="4" destOrd="0" presId="urn:microsoft.com/office/officeart/2005/8/layout/hList9"/>
    <dgm:cxn modelId="{560653B3-EC44-4FED-95A5-94FCF07113D9}" type="presParOf" srcId="{B1B8BE6F-D50A-42EE-80F7-E38A2E8B48E8}" destId="{B1BDA61D-CDA5-4E66-B462-308642A70CA5}" srcOrd="0" destOrd="0" presId="urn:microsoft.com/office/officeart/2005/8/layout/hList9"/>
    <dgm:cxn modelId="{79FAA82E-1F9B-40E9-96A4-0D8311857E4E}" type="presParOf" srcId="{B1B8BE6F-D50A-42EE-80F7-E38A2E8B48E8}" destId="{D73C3667-0E63-42F8-B3D9-4B3F32A0EB74}" srcOrd="1" destOrd="0" presId="urn:microsoft.com/office/officeart/2005/8/layout/hList9"/>
    <dgm:cxn modelId="{D34996EB-0ECC-4746-A5A2-2484C41207F4}" type="presParOf" srcId="{7CF4C85D-0FDA-4A4D-8611-05FB437F841E}" destId="{064184E5-9912-4A6A-A02D-896A649DE119}" srcOrd="5" destOrd="0" presId="urn:microsoft.com/office/officeart/2005/8/layout/hList9"/>
    <dgm:cxn modelId="{D655A8A5-DC6D-45C9-89CB-41800DEF7DA2}" type="presParOf" srcId="{064184E5-9912-4A6A-A02D-896A649DE119}" destId="{342A42E6-1553-4119-A19A-A85F4684B8C0}" srcOrd="0" destOrd="0" presId="urn:microsoft.com/office/officeart/2005/8/layout/hList9"/>
    <dgm:cxn modelId="{C94C95DF-C224-400B-93A2-C8493304AC28}" type="presParOf" srcId="{064184E5-9912-4A6A-A02D-896A649DE119}" destId="{678617F1-0225-4F40-9DFB-C73D2D42DAAE}" srcOrd="1" destOrd="0" presId="urn:microsoft.com/office/officeart/2005/8/layout/hList9"/>
    <dgm:cxn modelId="{C09E6EC9-63D9-4892-87F4-7D30DFF3F2F9}" type="presParOf" srcId="{0E200996-498B-4F6F-922B-E2A18F2A2AD5}" destId="{4F43D7CD-29D9-47B5-B626-85AC62A23073}" srcOrd="7" destOrd="0" presId="urn:microsoft.com/office/officeart/2005/8/layout/hList9"/>
    <dgm:cxn modelId="{59A48F54-6521-4E64-97E0-F5B5B1198FEB}" type="presParOf" srcId="{0E200996-498B-4F6F-922B-E2A18F2A2AD5}" destId="{7D027454-3B66-4C2C-821D-DDBDD6E08EF1}"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C32B05-62EA-407A-B21C-2310C7945705}" type="doc">
      <dgm:prSet loTypeId="urn:microsoft.com/office/officeart/2011/layout/ConvergingText" loCatId="process" qsTypeId="urn:microsoft.com/office/officeart/2005/8/quickstyle/simple4" qsCatId="simple" csTypeId="urn:microsoft.com/office/officeart/2005/8/colors/colorful1" csCatId="colorful" phldr="1"/>
      <dgm:spPr/>
      <dgm:t>
        <a:bodyPr/>
        <a:lstStyle/>
        <a:p>
          <a:endParaRPr lang="en-US"/>
        </a:p>
      </dgm:t>
    </dgm:pt>
    <dgm:pt modelId="{42D71409-67F9-455C-8C6D-716D284AAA6B}">
      <dgm:prSet phldrT="[Text]" custT="1"/>
      <dgm:spPr/>
      <dgm:t>
        <a:bodyPr/>
        <a:lstStyle/>
        <a:p>
          <a:r>
            <a:rPr lang="en-US" sz="1600" b="1" dirty="0" err="1">
              <a:latin typeface="Marianne" panose="02000000000000000000" pitchFamily="2" charset="0"/>
            </a:rPr>
            <a:t>Règle</a:t>
          </a:r>
          <a:endParaRPr lang="en-US" sz="1600" b="1" dirty="0">
            <a:latin typeface="Marianne" panose="02000000000000000000" pitchFamily="2" charset="0"/>
          </a:endParaRPr>
        </a:p>
      </dgm:t>
    </dgm:pt>
    <dgm:pt modelId="{51680ED1-AF6E-4B28-AE94-92B0EFB0DF7D}" type="parTrans" cxnId="{2AA9C11F-1F1D-428E-801A-47EAA766C99D}">
      <dgm:prSet/>
      <dgm:spPr/>
      <dgm:t>
        <a:bodyPr/>
        <a:lstStyle/>
        <a:p>
          <a:endParaRPr lang="en-US" sz="3200" b="1">
            <a:latin typeface="Marianne" panose="02000000000000000000" pitchFamily="2" charset="0"/>
          </a:endParaRPr>
        </a:p>
      </dgm:t>
    </dgm:pt>
    <dgm:pt modelId="{478B7D3C-9FB4-4BC6-90AC-49960560DECD}" type="sibTrans" cxnId="{2AA9C11F-1F1D-428E-801A-47EAA766C99D}">
      <dgm:prSet/>
      <dgm:spPr/>
      <dgm:t>
        <a:bodyPr/>
        <a:lstStyle/>
        <a:p>
          <a:endParaRPr lang="en-US" sz="3200" b="1">
            <a:latin typeface="Marianne" panose="02000000000000000000" pitchFamily="2" charset="0"/>
          </a:endParaRPr>
        </a:p>
      </dgm:t>
    </dgm:pt>
    <dgm:pt modelId="{F66099B6-DBBD-4AB0-82D2-877B80F846F7}">
      <dgm:prSet phldrT="[Text]" custT="1"/>
      <dgm:spPr/>
      <dgm:t>
        <a:bodyPr/>
        <a:lstStyle/>
        <a:p>
          <a:r>
            <a:rPr lang="en-US" sz="1600" b="1" dirty="0" err="1">
              <a:latin typeface="Marianne" panose="02000000000000000000" pitchFamily="2" charset="0"/>
            </a:rPr>
            <a:t>Tarifi</a:t>
          </a:r>
          <a:r>
            <a:rPr lang="en-US" sz="1600" b="1" dirty="0">
              <a:latin typeface="Marianne" panose="02000000000000000000" pitchFamily="2" charset="0"/>
            </a:rPr>
            <a:t>-cation</a:t>
          </a:r>
        </a:p>
      </dgm:t>
    </dgm:pt>
    <dgm:pt modelId="{B09C8BFB-F41C-4AC4-AB94-F216E3081C2D}" type="parTrans" cxnId="{B4F3EA32-CE64-4A92-9BAE-BC57E5392B05}">
      <dgm:prSet/>
      <dgm:spPr/>
      <dgm:t>
        <a:bodyPr/>
        <a:lstStyle/>
        <a:p>
          <a:endParaRPr lang="en-US" sz="3200" b="1">
            <a:latin typeface="Marianne" panose="02000000000000000000" pitchFamily="2" charset="0"/>
          </a:endParaRPr>
        </a:p>
      </dgm:t>
    </dgm:pt>
    <dgm:pt modelId="{BC531B32-9B0E-482E-BF91-65C61F17168D}" type="sibTrans" cxnId="{B4F3EA32-CE64-4A92-9BAE-BC57E5392B05}">
      <dgm:prSet/>
      <dgm:spPr/>
      <dgm:t>
        <a:bodyPr/>
        <a:lstStyle/>
        <a:p>
          <a:endParaRPr lang="en-US" sz="3200" b="1">
            <a:latin typeface="Marianne" panose="02000000000000000000" pitchFamily="2" charset="0"/>
          </a:endParaRPr>
        </a:p>
      </dgm:t>
    </dgm:pt>
    <dgm:pt modelId="{6CF284C3-4A70-4432-8F33-E75A802B3330}">
      <dgm:prSet custT="1"/>
      <dgm:spPr/>
      <dgm:t>
        <a:bodyPr/>
        <a:lstStyle/>
        <a:p>
          <a:r>
            <a:rPr lang="en-US" sz="1600" b="1" dirty="0">
              <a:latin typeface="Marianne" panose="02000000000000000000" pitchFamily="2" charset="0"/>
            </a:rPr>
            <a:t>AAP*</a:t>
          </a:r>
        </a:p>
      </dgm:t>
    </dgm:pt>
    <dgm:pt modelId="{044831E6-2FC9-4DDA-81FB-5FA418568D07}" type="parTrans" cxnId="{2DC24386-BC50-4BAB-8571-16CB10C2603C}">
      <dgm:prSet/>
      <dgm:spPr/>
      <dgm:t>
        <a:bodyPr/>
        <a:lstStyle/>
        <a:p>
          <a:endParaRPr lang="en-US" sz="3200" b="1">
            <a:latin typeface="Marianne" panose="02000000000000000000" pitchFamily="2" charset="0"/>
          </a:endParaRPr>
        </a:p>
      </dgm:t>
    </dgm:pt>
    <dgm:pt modelId="{CD50B82D-84BB-4747-B282-ABB339EBA294}" type="sibTrans" cxnId="{2DC24386-BC50-4BAB-8571-16CB10C2603C}">
      <dgm:prSet/>
      <dgm:spPr/>
      <dgm:t>
        <a:bodyPr/>
        <a:lstStyle/>
        <a:p>
          <a:endParaRPr lang="en-US" sz="3200" b="1">
            <a:latin typeface="Marianne" panose="02000000000000000000" pitchFamily="2" charset="0"/>
          </a:endParaRPr>
        </a:p>
      </dgm:t>
    </dgm:pt>
    <dgm:pt modelId="{3AF880A5-0F00-4315-A5DF-1FE656798601}">
      <dgm:prSet phldrT="[Text]" custT="1"/>
      <dgm:spPr/>
      <dgm:t>
        <a:bodyPr/>
        <a:lstStyle/>
        <a:p>
          <a:r>
            <a:rPr lang="en-US" sz="1600" b="1" dirty="0">
              <a:latin typeface="Marianne" panose="02000000000000000000" pitchFamily="2" charset="0"/>
            </a:rPr>
            <a:t>Supports déjà </a:t>
          </a:r>
          <a:r>
            <a:rPr lang="en-US" sz="1600" b="1" dirty="0" err="1">
              <a:latin typeface="Marianne" panose="02000000000000000000" pitchFamily="2" charset="0"/>
            </a:rPr>
            <a:t>existants</a:t>
          </a:r>
          <a:endParaRPr lang="en-US" sz="1600" b="1" dirty="0">
            <a:latin typeface="Marianne" panose="02000000000000000000" pitchFamily="2" charset="0"/>
          </a:endParaRPr>
        </a:p>
      </dgm:t>
    </dgm:pt>
    <dgm:pt modelId="{A13BB1F9-5857-4B43-8BF5-6589AA2CB759}" type="parTrans" cxnId="{24F8CBE2-5003-4E69-A772-6B98F2B05181}">
      <dgm:prSet/>
      <dgm:spPr/>
      <dgm:t>
        <a:bodyPr/>
        <a:lstStyle/>
        <a:p>
          <a:endParaRPr lang="en-US" sz="3200" b="1">
            <a:latin typeface="Marianne" panose="02000000000000000000" pitchFamily="2" charset="0"/>
          </a:endParaRPr>
        </a:p>
      </dgm:t>
    </dgm:pt>
    <dgm:pt modelId="{C198C41D-2640-4669-83ED-E0CD35701C8E}" type="sibTrans" cxnId="{24F8CBE2-5003-4E69-A772-6B98F2B05181}">
      <dgm:prSet/>
      <dgm:spPr/>
      <dgm:t>
        <a:bodyPr/>
        <a:lstStyle/>
        <a:p>
          <a:endParaRPr lang="en-US" sz="3200" b="1">
            <a:latin typeface="Marianne" panose="02000000000000000000" pitchFamily="2" charset="0"/>
          </a:endParaRPr>
        </a:p>
      </dgm:t>
    </dgm:pt>
    <dgm:pt modelId="{8EA7219F-BDB2-48EB-9EEB-3133522D132E}">
      <dgm:prSet phldrT="[Text]" custT="1"/>
      <dgm:spPr/>
      <dgm:t>
        <a:bodyPr/>
        <a:lstStyle/>
        <a:p>
          <a:r>
            <a:rPr lang="en-US" sz="1600" b="1" dirty="0" err="1">
              <a:latin typeface="Marianne" panose="02000000000000000000" pitchFamily="2" charset="0"/>
            </a:rPr>
            <a:t>Réglementation</a:t>
          </a:r>
          <a:r>
            <a:rPr lang="en-US" sz="1400" b="1" dirty="0">
              <a:latin typeface="Marianne" panose="02000000000000000000" pitchFamily="2" charset="0"/>
            </a:rPr>
            <a:t> </a:t>
          </a:r>
          <a:r>
            <a:rPr lang="en-US" sz="1600" b="1" dirty="0" err="1">
              <a:latin typeface="Marianne" panose="02000000000000000000" pitchFamily="2" charset="0"/>
            </a:rPr>
            <a:t>inchangée</a:t>
          </a:r>
          <a:endParaRPr lang="en-US" sz="1400" b="1" dirty="0">
            <a:latin typeface="Marianne" panose="02000000000000000000" pitchFamily="2" charset="0"/>
          </a:endParaRPr>
        </a:p>
      </dgm:t>
    </dgm:pt>
    <dgm:pt modelId="{3EE8403A-CB7C-4815-85BD-AEBCAEB71B37}" type="parTrans" cxnId="{58AD7EEF-D408-406B-87EE-4691D4C30668}">
      <dgm:prSet/>
      <dgm:spPr/>
      <dgm:t>
        <a:bodyPr/>
        <a:lstStyle/>
        <a:p>
          <a:endParaRPr lang="en-US" sz="3200" b="1">
            <a:latin typeface="Marianne" panose="02000000000000000000" pitchFamily="2" charset="0"/>
          </a:endParaRPr>
        </a:p>
      </dgm:t>
    </dgm:pt>
    <dgm:pt modelId="{C94B7947-85DC-4B21-BB99-DF8438356F98}" type="sibTrans" cxnId="{58AD7EEF-D408-406B-87EE-4691D4C30668}">
      <dgm:prSet/>
      <dgm:spPr/>
      <dgm:t>
        <a:bodyPr/>
        <a:lstStyle/>
        <a:p>
          <a:endParaRPr lang="en-US" sz="3200" b="1">
            <a:latin typeface="Marianne" panose="02000000000000000000" pitchFamily="2" charset="0"/>
          </a:endParaRPr>
        </a:p>
      </dgm:t>
    </dgm:pt>
    <dgm:pt modelId="{BE788BF5-FE9F-4C7D-A1CD-9232D7860179}">
      <dgm:prSet phldrT="[Text]" custT="1"/>
      <dgm:spPr/>
      <dgm:t>
        <a:bodyPr/>
        <a:lstStyle/>
        <a:p>
          <a:r>
            <a:rPr lang="en-US" sz="1600" b="1" dirty="0">
              <a:latin typeface="Marianne" panose="02000000000000000000" pitchFamily="2" charset="0"/>
            </a:rPr>
            <a:t>GALAAD</a:t>
          </a:r>
        </a:p>
      </dgm:t>
    </dgm:pt>
    <dgm:pt modelId="{963A52CB-C772-45F2-8A30-8ABA6B14D3CE}" type="parTrans" cxnId="{35013F34-57BC-4E3C-A003-07C0E49926DB}">
      <dgm:prSet/>
      <dgm:spPr/>
      <dgm:t>
        <a:bodyPr/>
        <a:lstStyle/>
        <a:p>
          <a:endParaRPr lang="en-US" sz="3200" b="1">
            <a:latin typeface="Marianne" panose="02000000000000000000" pitchFamily="2" charset="0"/>
          </a:endParaRPr>
        </a:p>
      </dgm:t>
    </dgm:pt>
    <dgm:pt modelId="{88191C5E-55BA-42F2-B842-FC86CBBADC0F}" type="sibTrans" cxnId="{35013F34-57BC-4E3C-A003-07C0E49926DB}">
      <dgm:prSet/>
      <dgm:spPr/>
      <dgm:t>
        <a:bodyPr/>
        <a:lstStyle/>
        <a:p>
          <a:endParaRPr lang="en-US" sz="3200" b="1">
            <a:latin typeface="Marianne" panose="02000000000000000000" pitchFamily="2" charset="0"/>
          </a:endParaRPr>
        </a:p>
      </dgm:t>
    </dgm:pt>
    <dgm:pt modelId="{386C2B6D-2EE1-4682-AE61-EE246CD54E31}">
      <dgm:prSet phldrT="[Text]" custT="1"/>
      <dgm:spPr/>
      <dgm:t>
        <a:bodyPr/>
        <a:lstStyle/>
        <a:p>
          <a:r>
            <a:rPr lang="en-US" sz="1400" b="1" dirty="0">
              <a:latin typeface="Marianne" panose="02000000000000000000" pitchFamily="2" charset="0"/>
            </a:rPr>
            <a:t>Remon-</a:t>
          </a:r>
          <a:r>
            <a:rPr lang="en-US" sz="1400" b="1" dirty="0" err="1">
              <a:latin typeface="Marianne" panose="02000000000000000000" pitchFamily="2" charset="0"/>
            </a:rPr>
            <a:t>tées</a:t>
          </a:r>
          <a:r>
            <a:rPr lang="en-US" sz="1400" b="1" dirty="0">
              <a:latin typeface="Marianne" panose="02000000000000000000" pitchFamily="2" charset="0"/>
            </a:rPr>
            <a:t> OG**</a:t>
          </a:r>
        </a:p>
      </dgm:t>
    </dgm:pt>
    <dgm:pt modelId="{649D72FB-0D8F-479C-87D1-C73133EF35E2}" type="parTrans" cxnId="{7F96AC57-2F84-4E8C-AA92-E82865EE63FE}">
      <dgm:prSet/>
      <dgm:spPr/>
      <dgm:t>
        <a:bodyPr/>
        <a:lstStyle/>
        <a:p>
          <a:endParaRPr lang="en-US" sz="3200" b="1">
            <a:latin typeface="Marianne" panose="02000000000000000000" pitchFamily="2" charset="0"/>
          </a:endParaRPr>
        </a:p>
      </dgm:t>
    </dgm:pt>
    <dgm:pt modelId="{E1C9E6F1-2ED2-4DD8-9B78-28FC1AF5D352}" type="sibTrans" cxnId="{7F96AC57-2F84-4E8C-AA92-E82865EE63FE}">
      <dgm:prSet/>
      <dgm:spPr/>
      <dgm:t>
        <a:bodyPr/>
        <a:lstStyle/>
        <a:p>
          <a:endParaRPr lang="en-US" sz="3200" b="1">
            <a:latin typeface="Marianne" panose="02000000000000000000" pitchFamily="2" charset="0"/>
          </a:endParaRPr>
        </a:p>
      </dgm:t>
    </dgm:pt>
    <dgm:pt modelId="{4892BB33-F946-4849-99A3-624FE14F4395}">
      <dgm:prSet phldrT="[Text]" custT="1"/>
      <dgm:spPr/>
      <dgm:t>
        <a:bodyPr/>
        <a:lstStyle/>
        <a:p>
          <a:r>
            <a:rPr lang="en-US" sz="1600" b="1" dirty="0">
              <a:latin typeface="Marianne" panose="02000000000000000000" pitchFamily="2" charset="0"/>
            </a:rPr>
            <a:t>AAP et GALAAD </a:t>
          </a:r>
          <a:r>
            <a:rPr lang="en-US" sz="1600" b="1" dirty="0" err="1">
              <a:latin typeface="Marianne" panose="02000000000000000000" pitchFamily="2" charset="0"/>
            </a:rPr>
            <a:t>uniquement</a:t>
          </a:r>
          <a:endParaRPr lang="en-US" sz="1600" b="1" dirty="0">
            <a:latin typeface="Marianne" panose="02000000000000000000" pitchFamily="2" charset="0"/>
          </a:endParaRPr>
        </a:p>
      </dgm:t>
    </dgm:pt>
    <dgm:pt modelId="{B97094C5-D3B1-4C73-B7E4-4644574074B3}" type="parTrans" cxnId="{85BEB799-2227-4B3E-B21B-763ACFC101AB}">
      <dgm:prSet/>
      <dgm:spPr/>
      <dgm:t>
        <a:bodyPr/>
        <a:lstStyle/>
        <a:p>
          <a:endParaRPr lang="fr-FR" sz="3200" b="1">
            <a:latin typeface="Marianne" panose="02000000000000000000" pitchFamily="2" charset="0"/>
          </a:endParaRPr>
        </a:p>
      </dgm:t>
    </dgm:pt>
    <dgm:pt modelId="{264200D7-939A-47BE-B311-773E8A305CA0}" type="sibTrans" cxnId="{85BEB799-2227-4B3E-B21B-763ACFC101AB}">
      <dgm:prSet/>
      <dgm:spPr/>
      <dgm:t>
        <a:bodyPr/>
        <a:lstStyle/>
        <a:p>
          <a:endParaRPr lang="fr-FR" sz="3200" b="1">
            <a:latin typeface="Marianne" panose="02000000000000000000" pitchFamily="2" charset="0"/>
          </a:endParaRPr>
        </a:p>
      </dgm:t>
    </dgm:pt>
    <dgm:pt modelId="{2C381619-F2D1-467A-9686-1319C9EF83BA}">
      <dgm:prSet phldrT="[Text]" custT="1"/>
      <dgm:spPr/>
      <dgm:t>
        <a:bodyPr/>
        <a:lstStyle/>
        <a:p>
          <a:r>
            <a:rPr lang="en-US" sz="1600" b="1" dirty="0" err="1">
              <a:latin typeface="Marianne" panose="02000000000000000000" pitchFamily="2" charset="0"/>
            </a:rPr>
            <a:t>Qualité</a:t>
          </a:r>
          <a:r>
            <a:rPr lang="en-US" sz="1600" b="1" dirty="0">
              <a:latin typeface="Marianne" panose="02000000000000000000" pitchFamily="2" charset="0"/>
            </a:rPr>
            <a:t> des données</a:t>
          </a:r>
        </a:p>
      </dgm:t>
    </dgm:pt>
    <dgm:pt modelId="{89AFA370-A385-43DB-9C4E-B2AD09CE2495}" type="parTrans" cxnId="{9F3A78D2-8A5F-4AC3-A44E-D83463F76762}">
      <dgm:prSet/>
      <dgm:spPr/>
      <dgm:t>
        <a:bodyPr/>
        <a:lstStyle/>
        <a:p>
          <a:endParaRPr lang="fr-FR" sz="3200" b="1">
            <a:latin typeface="Marianne" panose="02000000000000000000" pitchFamily="2" charset="0"/>
          </a:endParaRPr>
        </a:p>
      </dgm:t>
    </dgm:pt>
    <dgm:pt modelId="{B105F344-07C6-4E5A-A8FF-8E1C8C53F4E8}" type="sibTrans" cxnId="{9F3A78D2-8A5F-4AC3-A44E-D83463F76762}">
      <dgm:prSet/>
      <dgm:spPr/>
      <dgm:t>
        <a:bodyPr/>
        <a:lstStyle/>
        <a:p>
          <a:endParaRPr lang="fr-FR" sz="3200" b="1">
            <a:latin typeface="Marianne" panose="02000000000000000000" pitchFamily="2" charset="0"/>
          </a:endParaRPr>
        </a:p>
      </dgm:t>
    </dgm:pt>
    <dgm:pt modelId="{015395BC-2A47-4F81-ACD7-ADA7F472A0EE}" type="pres">
      <dgm:prSet presAssocID="{B9C32B05-62EA-407A-B21C-2310C7945705}" presName="Name0" presStyleCnt="0">
        <dgm:presLayoutVars>
          <dgm:chMax/>
          <dgm:chPref val="1"/>
          <dgm:dir/>
          <dgm:animOne val="branch"/>
          <dgm:animLvl val="lvl"/>
          <dgm:resizeHandles/>
        </dgm:presLayoutVars>
      </dgm:prSet>
      <dgm:spPr/>
    </dgm:pt>
    <dgm:pt modelId="{7A1677EB-20FE-4F6F-BACF-372F63C5895F}" type="pres">
      <dgm:prSet presAssocID="{42D71409-67F9-455C-8C6D-716D284AAA6B}" presName="composite" presStyleCnt="0"/>
      <dgm:spPr/>
    </dgm:pt>
    <dgm:pt modelId="{E7BFA582-2CFB-426D-8824-A768D3490B09}" type="pres">
      <dgm:prSet presAssocID="{42D71409-67F9-455C-8C6D-716D284AAA6B}" presName="ParentAccent1" presStyleLbl="alignNode1" presStyleIdx="0" presStyleCnt="81"/>
      <dgm:spPr/>
    </dgm:pt>
    <dgm:pt modelId="{58358B45-E05F-4A6F-A85F-78E761F809EF}" type="pres">
      <dgm:prSet presAssocID="{42D71409-67F9-455C-8C6D-716D284AAA6B}" presName="ParentAccent2" presStyleLbl="alignNode1" presStyleIdx="1" presStyleCnt="81"/>
      <dgm:spPr/>
    </dgm:pt>
    <dgm:pt modelId="{18B63D34-5F15-4EEE-BBCC-F31F72AED474}" type="pres">
      <dgm:prSet presAssocID="{42D71409-67F9-455C-8C6D-716D284AAA6B}" presName="ParentAccent3" presStyleLbl="alignNode1" presStyleIdx="2" presStyleCnt="81"/>
      <dgm:spPr/>
    </dgm:pt>
    <dgm:pt modelId="{8ABE4A8D-5356-4F7D-82BD-001D6EE8B9B1}" type="pres">
      <dgm:prSet presAssocID="{42D71409-67F9-455C-8C6D-716D284AAA6B}" presName="ParentAccent4" presStyleLbl="alignNode1" presStyleIdx="3" presStyleCnt="81"/>
      <dgm:spPr/>
    </dgm:pt>
    <dgm:pt modelId="{84FEEA6E-7BF5-4A6E-A25C-4746C9833170}" type="pres">
      <dgm:prSet presAssocID="{42D71409-67F9-455C-8C6D-716D284AAA6B}" presName="ParentAccent5" presStyleLbl="alignNode1" presStyleIdx="4" presStyleCnt="81"/>
      <dgm:spPr/>
    </dgm:pt>
    <dgm:pt modelId="{71716303-0082-48BE-A064-1B237C7B6EA2}" type="pres">
      <dgm:prSet presAssocID="{42D71409-67F9-455C-8C6D-716D284AAA6B}" presName="ParentAccent6" presStyleLbl="alignNode1" presStyleIdx="5" presStyleCnt="81"/>
      <dgm:spPr/>
    </dgm:pt>
    <dgm:pt modelId="{50625E49-899F-4FB9-8C7D-8BF4FB835DA8}" type="pres">
      <dgm:prSet presAssocID="{42D71409-67F9-455C-8C6D-716D284AAA6B}" presName="ParentAccent7" presStyleLbl="alignNode1" presStyleIdx="6" presStyleCnt="81"/>
      <dgm:spPr/>
    </dgm:pt>
    <dgm:pt modelId="{3DC3D93B-C6D8-4BC9-9EAB-4B79A7E84229}" type="pres">
      <dgm:prSet presAssocID="{42D71409-67F9-455C-8C6D-716D284AAA6B}" presName="ParentAccent8" presStyleLbl="alignNode1" presStyleIdx="7" presStyleCnt="81"/>
      <dgm:spPr/>
    </dgm:pt>
    <dgm:pt modelId="{07194B3D-E22A-4FD4-8053-2383D4DEDADC}" type="pres">
      <dgm:prSet presAssocID="{42D71409-67F9-455C-8C6D-716D284AAA6B}" presName="ParentAccent9" presStyleLbl="alignNode1" presStyleIdx="8" presStyleCnt="81"/>
      <dgm:spPr/>
    </dgm:pt>
    <dgm:pt modelId="{215471E3-23DC-4DD7-B847-B160D56CC392}" type="pres">
      <dgm:prSet presAssocID="{42D71409-67F9-455C-8C6D-716D284AAA6B}" presName="ParentAccent10" presStyleLbl="alignNode1" presStyleIdx="9" presStyleCnt="81"/>
      <dgm:spPr/>
    </dgm:pt>
    <dgm:pt modelId="{ABFD29B9-6E56-4B39-B572-B9F39EF5DB1A}" type="pres">
      <dgm:prSet presAssocID="{42D71409-67F9-455C-8C6D-716D284AAA6B}" presName="Parent" presStyleLbl="alignNode1" presStyleIdx="10" presStyleCnt="81">
        <dgm:presLayoutVars>
          <dgm:chMax val="5"/>
          <dgm:chPref val="3"/>
          <dgm:bulletEnabled val="1"/>
        </dgm:presLayoutVars>
      </dgm:prSet>
      <dgm:spPr/>
    </dgm:pt>
    <dgm:pt modelId="{279EFBFB-39BB-439C-804C-E305DE650A26}" type="pres">
      <dgm:prSet presAssocID="{8EA7219F-BDB2-48EB-9EEB-3133522D132E}" presName="Child1Accent1" presStyleLbl="alignNode1" presStyleIdx="11" presStyleCnt="81"/>
      <dgm:spPr/>
    </dgm:pt>
    <dgm:pt modelId="{77779A59-04A4-47AE-BF16-96BF6314F3D6}" type="pres">
      <dgm:prSet presAssocID="{8EA7219F-BDB2-48EB-9EEB-3133522D132E}" presName="Child1Accent2" presStyleLbl="alignNode1" presStyleIdx="12" presStyleCnt="81"/>
      <dgm:spPr/>
    </dgm:pt>
    <dgm:pt modelId="{0C461368-687E-46FA-A364-8257A0BC8C63}" type="pres">
      <dgm:prSet presAssocID="{8EA7219F-BDB2-48EB-9EEB-3133522D132E}" presName="Child1Accent3" presStyleLbl="alignNode1" presStyleIdx="13" presStyleCnt="81"/>
      <dgm:spPr/>
    </dgm:pt>
    <dgm:pt modelId="{7FE6B0EB-9B82-47C8-BBDE-5F55F5A5F786}" type="pres">
      <dgm:prSet presAssocID="{8EA7219F-BDB2-48EB-9EEB-3133522D132E}" presName="Child1Accent4" presStyleLbl="alignNode1" presStyleIdx="14" presStyleCnt="81"/>
      <dgm:spPr/>
    </dgm:pt>
    <dgm:pt modelId="{09DA8358-460B-476A-9DAD-83EB0D9989DE}" type="pres">
      <dgm:prSet presAssocID="{8EA7219F-BDB2-48EB-9EEB-3133522D132E}" presName="Child1Accent5" presStyleLbl="alignNode1" presStyleIdx="15" presStyleCnt="81"/>
      <dgm:spPr/>
    </dgm:pt>
    <dgm:pt modelId="{17FDBC8F-9864-401A-AB00-AF8C87A43BC2}" type="pres">
      <dgm:prSet presAssocID="{8EA7219F-BDB2-48EB-9EEB-3133522D132E}" presName="Child1Accent6" presStyleLbl="alignNode1" presStyleIdx="16" presStyleCnt="81"/>
      <dgm:spPr/>
    </dgm:pt>
    <dgm:pt modelId="{73FD0995-43F9-483D-8406-BAE381C8AAE0}" type="pres">
      <dgm:prSet presAssocID="{8EA7219F-BDB2-48EB-9EEB-3133522D132E}" presName="Child1Accent7" presStyleLbl="alignNode1" presStyleIdx="17" presStyleCnt="81"/>
      <dgm:spPr/>
    </dgm:pt>
    <dgm:pt modelId="{5918732D-9F12-495D-A18E-DE058AE937DB}" type="pres">
      <dgm:prSet presAssocID="{8EA7219F-BDB2-48EB-9EEB-3133522D132E}" presName="Child1Accent8" presStyleLbl="alignNode1" presStyleIdx="18" presStyleCnt="81"/>
      <dgm:spPr/>
    </dgm:pt>
    <dgm:pt modelId="{3639009E-7126-43FE-AB59-C9241BBAB999}" type="pres">
      <dgm:prSet presAssocID="{8EA7219F-BDB2-48EB-9EEB-3133522D132E}" presName="Child1Accent9" presStyleLbl="alignNode1" presStyleIdx="19" presStyleCnt="81"/>
      <dgm:spPr/>
    </dgm:pt>
    <dgm:pt modelId="{F9E46156-A73E-4927-9AC6-ED17867A7FC8}" type="pres">
      <dgm:prSet presAssocID="{8EA7219F-BDB2-48EB-9EEB-3133522D132E}" presName="Child1" presStyleLbl="revTx" presStyleIdx="0" presStyleCnt="6" custScaleX="137967" custScaleY="91728" custLinFactNeighborX="23415" custLinFactNeighborY="-3417">
        <dgm:presLayoutVars>
          <dgm:chMax/>
          <dgm:chPref val="0"/>
          <dgm:bulletEnabled val="1"/>
        </dgm:presLayoutVars>
      </dgm:prSet>
      <dgm:spPr/>
    </dgm:pt>
    <dgm:pt modelId="{13FE6EDE-C0CF-4E1C-ABC6-FC9BDD425360}" type="pres">
      <dgm:prSet presAssocID="{3AF880A5-0F00-4315-A5DF-1FE656798601}" presName="Child2Accent1" presStyleLbl="alignNode1" presStyleIdx="20" presStyleCnt="81"/>
      <dgm:spPr/>
    </dgm:pt>
    <dgm:pt modelId="{4A778849-3D09-43E8-8E18-C9E7260ECA27}" type="pres">
      <dgm:prSet presAssocID="{3AF880A5-0F00-4315-A5DF-1FE656798601}" presName="Child2Accent2" presStyleLbl="alignNode1" presStyleIdx="21" presStyleCnt="81"/>
      <dgm:spPr/>
    </dgm:pt>
    <dgm:pt modelId="{847447E9-279E-4F00-B531-531DE560A893}" type="pres">
      <dgm:prSet presAssocID="{3AF880A5-0F00-4315-A5DF-1FE656798601}" presName="Child2Accent3" presStyleLbl="alignNode1" presStyleIdx="22" presStyleCnt="81"/>
      <dgm:spPr/>
    </dgm:pt>
    <dgm:pt modelId="{4DE66D1B-5967-4CA3-BB75-680C35271E5A}" type="pres">
      <dgm:prSet presAssocID="{3AF880A5-0F00-4315-A5DF-1FE656798601}" presName="Child2Accent4" presStyleLbl="alignNode1" presStyleIdx="23" presStyleCnt="81"/>
      <dgm:spPr/>
    </dgm:pt>
    <dgm:pt modelId="{8C021B13-B77F-42F5-B5B0-70491D3314D6}" type="pres">
      <dgm:prSet presAssocID="{3AF880A5-0F00-4315-A5DF-1FE656798601}" presName="Child2Accent5" presStyleLbl="alignNode1" presStyleIdx="24" presStyleCnt="81"/>
      <dgm:spPr/>
    </dgm:pt>
    <dgm:pt modelId="{043D28F6-7C24-4B67-AFA3-87294CA4DA42}" type="pres">
      <dgm:prSet presAssocID="{3AF880A5-0F00-4315-A5DF-1FE656798601}" presName="Child2Accent6" presStyleLbl="alignNode1" presStyleIdx="25" presStyleCnt="81"/>
      <dgm:spPr/>
    </dgm:pt>
    <dgm:pt modelId="{75A2FFFA-75E4-46A0-9AE4-5C1B32799D12}" type="pres">
      <dgm:prSet presAssocID="{3AF880A5-0F00-4315-A5DF-1FE656798601}" presName="Child2Accent7" presStyleLbl="alignNode1" presStyleIdx="26" presStyleCnt="81"/>
      <dgm:spPr/>
    </dgm:pt>
    <dgm:pt modelId="{C42C5FE5-A59F-4369-A8D3-EBB2B7EEF1D7}" type="pres">
      <dgm:prSet presAssocID="{3AF880A5-0F00-4315-A5DF-1FE656798601}" presName="Child2" presStyleLbl="revTx" presStyleIdx="1" presStyleCnt="6">
        <dgm:presLayoutVars>
          <dgm:chMax/>
          <dgm:chPref val="0"/>
          <dgm:bulletEnabled val="1"/>
        </dgm:presLayoutVars>
      </dgm:prSet>
      <dgm:spPr/>
    </dgm:pt>
    <dgm:pt modelId="{716FE8F5-863C-4C3A-8E5A-D6D91C14CDE1}" type="pres">
      <dgm:prSet presAssocID="{478B7D3C-9FB4-4BC6-90AC-49960560DECD}" presName="sibTrans" presStyleCnt="0"/>
      <dgm:spPr/>
    </dgm:pt>
    <dgm:pt modelId="{7BB4DAC6-4E86-402A-91E8-C4E7C4FB25C7}" type="pres">
      <dgm:prSet presAssocID="{F66099B6-DBBD-4AB0-82D2-877B80F846F7}" presName="composite" presStyleCnt="0"/>
      <dgm:spPr/>
    </dgm:pt>
    <dgm:pt modelId="{DFF6CB64-6F35-4BF2-AF18-038C07D3ACC5}" type="pres">
      <dgm:prSet presAssocID="{F66099B6-DBBD-4AB0-82D2-877B80F846F7}" presName="ParentAccent1" presStyleLbl="alignNode1" presStyleIdx="27" presStyleCnt="81"/>
      <dgm:spPr/>
    </dgm:pt>
    <dgm:pt modelId="{77A753ED-CDC7-46B6-8A92-79EBDF3C4EC4}" type="pres">
      <dgm:prSet presAssocID="{F66099B6-DBBD-4AB0-82D2-877B80F846F7}" presName="ParentAccent2" presStyleLbl="alignNode1" presStyleIdx="28" presStyleCnt="81"/>
      <dgm:spPr/>
    </dgm:pt>
    <dgm:pt modelId="{D3279682-C0F7-405D-88E5-CA08AF3AC912}" type="pres">
      <dgm:prSet presAssocID="{F66099B6-DBBD-4AB0-82D2-877B80F846F7}" presName="ParentAccent3" presStyleLbl="alignNode1" presStyleIdx="29" presStyleCnt="81"/>
      <dgm:spPr/>
    </dgm:pt>
    <dgm:pt modelId="{EC3F958E-1546-4F97-9969-57C8C8FEFE40}" type="pres">
      <dgm:prSet presAssocID="{F66099B6-DBBD-4AB0-82D2-877B80F846F7}" presName="ParentAccent4" presStyleLbl="alignNode1" presStyleIdx="30" presStyleCnt="81"/>
      <dgm:spPr/>
    </dgm:pt>
    <dgm:pt modelId="{B6FE87BA-0399-42FF-ADBC-B419DEAEE4D8}" type="pres">
      <dgm:prSet presAssocID="{F66099B6-DBBD-4AB0-82D2-877B80F846F7}" presName="ParentAccent5" presStyleLbl="alignNode1" presStyleIdx="31" presStyleCnt="81"/>
      <dgm:spPr/>
    </dgm:pt>
    <dgm:pt modelId="{251EBC42-D2AA-465D-B197-3665B3734C3E}" type="pres">
      <dgm:prSet presAssocID="{F66099B6-DBBD-4AB0-82D2-877B80F846F7}" presName="ParentAccent6" presStyleLbl="alignNode1" presStyleIdx="32" presStyleCnt="81"/>
      <dgm:spPr/>
    </dgm:pt>
    <dgm:pt modelId="{F1A31E81-3597-48FE-8809-B1F51775C75A}" type="pres">
      <dgm:prSet presAssocID="{F66099B6-DBBD-4AB0-82D2-877B80F846F7}" presName="ParentAccent7" presStyleLbl="alignNode1" presStyleIdx="33" presStyleCnt="81"/>
      <dgm:spPr/>
    </dgm:pt>
    <dgm:pt modelId="{39F29520-6DCD-4963-8CA2-C541BAFA39F0}" type="pres">
      <dgm:prSet presAssocID="{F66099B6-DBBD-4AB0-82D2-877B80F846F7}" presName="ParentAccent8" presStyleLbl="alignNode1" presStyleIdx="34" presStyleCnt="81"/>
      <dgm:spPr/>
    </dgm:pt>
    <dgm:pt modelId="{71BF1048-A49A-4660-ACD8-7B5AA460A1B0}" type="pres">
      <dgm:prSet presAssocID="{F66099B6-DBBD-4AB0-82D2-877B80F846F7}" presName="ParentAccent9" presStyleLbl="alignNode1" presStyleIdx="35" presStyleCnt="81"/>
      <dgm:spPr/>
    </dgm:pt>
    <dgm:pt modelId="{97B2F6C5-BAED-4588-AB7C-52B5E09E6FE3}" type="pres">
      <dgm:prSet presAssocID="{F66099B6-DBBD-4AB0-82D2-877B80F846F7}" presName="ParentAccent10" presStyleLbl="alignNode1" presStyleIdx="36" presStyleCnt="81"/>
      <dgm:spPr/>
    </dgm:pt>
    <dgm:pt modelId="{A0236095-5750-4EE4-9718-3440F3CA3E48}" type="pres">
      <dgm:prSet presAssocID="{F66099B6-DBBD-4AB0-82D2-877B80F846F7}" presName="Parent" presStyleLbl="alignNode1" presStyleIdx="37" presStyleCnt="81">
        <dgm:presLayoutVars>
          <dgm:chMax val="5"/>
          <dgm:chPref val="3"/>
          <dgm:bulletEnabled val="1"/>
        </dgm:presLayoutVars>
      </dgm:prSet>
      <dgm:spPr/>
    </dgm:pt>
    <dgm:pt modelId="{1C034E1E-D1F0-49B1-9A77-E4738F3A343B}" type="pres">
      <dgm:prSet presAssocID="{6CF284C3-4A70-4432-8F33-E75A802B3330}" presName="Child1Accent1" presStyleLbl="alignNode1" presStyleIdx="38" presStyleCnt="81"/>
      <dgm:spPr/>
    </dgm:pt>
    <dgm:pt modelId="{C88037F6-DDC4-4EF7-AFE1-6616C28B908F}" type="pres">
      <dgm:prSet presAssocID="{6CF284C3-4A70-4432-8F33-E75A802B3330}" presName="Child1Accent2" presStyleLbl="alignNode1" presStyleIdx="39" presStyleCnt="81"/>
      <dgm:spPr/>
    </dgm:pt>
    <dgm:pt modelId="{BCAA0894-96C4-422D-A706-31F98F998A64}" type="pres">
      <dgm:prSet presAssocID="{6CF284C3-4A70-4432-8F33-E75A802B3330}" presName="Child1Accent3" presStyleLbl="alignNode1" presStyleIdx="40" presStyleCnt="81"/>
      <dgm:spPr/>
    </dgm:pt>
    <dgm:pt modelId="{4E9CEF5F-78A4-449F-AD1A-A31BE619C36A}" type="pres">
      <dgm:prSet presAssocID="{6CF284C3-4A70-4432-8F33-E75A802B3330}" presName="Child1Accent4" presStyleLbl="alignNode1" presStyleIdx="41" presStyleCnt="81"/>
      <dgm:spPr/>
    </dgm:pt>
    <dgm:pt modelId="{D2F3D380-B445-49D0-920A-92F9F58D995A}" type="pres">
      <dgm:prSet presAssocID="{6CF284C3-4A70-4432-8F33-E75A802B3330}" presName="Child1Accent5" presStyleLbl="alignNode1" presStyleIdx="42" presStyleCnt="81"/>
      <dgm:spPr/>
    </dgm:pt>
    <dgm:pt modelId="{33F316AF-E810-4CA4-B0D9-1D4B439DF084}" type="pres">
      <dgm:prSet presAssocID="{6CF284C3-4A70-4432-8F33-E75A802B3330}" presName="Child1Accent6" presStyleLbl="alignNode1" presStyleIdx="43" presStyleCnt="81"/>
      <dgm:spPr/>
    </dgm:pt>
    <dgm:pt modelId="{131F0E9F-BB03-4A7B-A8E9-75B614D93604}" type="pres">
      <dgm:prSet presAssocID="{6CF284C3-4A70-4432-8F33-E75A802B3330}" presName="Child1Accent7" presStyleLbl="alignNode1" presStyleIdx="44" presStyleCnt="81"/>
      <dgm:spPr/>
    </dgm:pt>
    <dgm:pt modelId="{F9F22A1C-DB06-4EFC-9A93-C61A79072E19}" type="pres">
      <dgm:prSet presAssocID="{6CF284C3-4A70-4432-8F33-E75A802B3330}" presName="Child1Accent8" presStyleLbl="alignNode1" presStyleIdx="45" presStyleCnt="81"/>
      <dgm:spPr/>
    </dgm:pt>
    <dgm:pt modelId="{A2E22D95-03DB-4575-8E3A-3D69F0C0AD7E}" type="pres">
      <dgm:prSet presAssocID="{6CF284C3-4A70-4432-8F33-E75A802B3330}" presName="Child1Accent9" presStyleLbl="alignNode1" presStyleIdx="46" presStyleCnt="81"/>
      <dgm:spPr/>
    </dgm:pt>
    <dgm:pt modelId="{6B14BB0B-CE4F-40E5-AD8E-11D3E64A8229}" type="pres">
      <dgm:prSet presAssocID="{6CF284C3-4A70-4432-8F33-E75A802B3330}" presName="Child1" presStyleLbl="revTx" presStyleIdx="2" presStyleCnt="6">
        <dgm:presLayoutVars>
          <dgm:chMax/>
          <dgm:chPref val="0"/>
          <dgm:bulletEnabled val="1"/>
        </dgm:presLayoutVars>
      </dgm:prSet>
      <dgm:spPr/>
    </dgm:pt>
    <dgm:pt modelId="{563A7BE5-5FBF-4A45-9D11-BBC05AC7BEEC}" type="pres">
      <dgm:prSet presAssocID="{BE788BF5-FE9F-4C7D-A1CD-9232D7860179}" presName="Child2Accent1" presStyleLbl="alignNode1" presStyleIdx="47" presStyleCnt="81"/>
      <dgm:spPr/>
    </dgm:pt>
    <dgm:pt modelId="{AFB0F0C6-A530-435B-9C1E-67CF185568BA}" type="pres">
      <dgm:prSet presAssocID="{BE788BF5-FE9F-4C7D-A1CD-9232D7860179}" presName="Child2Accent2" presStyleLbl="alignNode1" presStyleIdx="48" presStyleCnt="81"/>
      <dgm:spPr/>
    </dgm:pt>
    <dgm:pt modelId="{FC992711-49DD-417D-9857-C5DC2AB77E28}" type="pres">
      <dgm:prSet presAssocID="{BE788BF5-FE9F-4C7D-A1CD-9232D7860179}" presName="Child2Accent3" presStyleLbl="alignNode1" presStyleIdx="49" presStyleCnt="81"/>
      <dgm:spPr/>
    </dgm:pt>
    <dgm:pt modelId="{4E5B0E6A-DF81-4A0C-8506-7357326EF4B3}" type="pres">
      <dgm:prSet presAssocID="{BE788BF5-FE9F-4C7D-A1CD-9232D7860179}" presName="Child2Accent4" presStyleLbl="alignNode1" presStyleIdx="50" presStyleCnt="81"/>
      <dgm:spPr/>
    </dgm:pt>
    <dgm:pt modelId="{BF4CD6D4-3096-4B20-9B1B-FAB959DCC1A8}" type="pres">
      <dgm:prSet presAssocID="{BE788BF5-FE9F-4C7D-A1CD-9232D7860179}" presName="Child2Accent5" presStyleLbl="alignNode1" presStyleIdx="51" presStyleCnt="81"/>
      <dgm:spPr/>
    </dgm:pt>
    <dgm:pt modelId="{C66A3B66-A023-4604-B586-C22AF1722FB6}" type="pres">
      <dgm:prSet presAssocID="{BE788BF5-FE9F-4C7D-A1CD-9232D7860179}" presName="Child2Accent6" presStyleLbl="alignNode1" presStyleIdx="52" presStyleCnt="81"/>
      <dgm:spPr/>
    </dgm:pt>
    <dgm:pt modelId="{171941AB-3A63-4E73-B4BD-1CF4E273B52D}" type="pres">
      <dgm:prSet presAssocID="{BE788BF5-FE9F-4C7D-A1CD-9232D7860179}" presName="Child2Accent7" presStyleLbl="alignNode1" presStyleIdx="53" presStyleCnt="81"/>
      <dgm:spPr/>
    </dgm:pt>
    <dgm:pt modelId="{BFDEDD3E-3F8D-4DF4-BD58-5CFEC86DA761}" type="pres">
      <dgm:prSet presAssocID="{BE788BF5-FE9F-4C7D-A1CD-9232D7860179}" presName="Child2" presStyleLbl="revTx" presStyleIdx="3" presStyleCnt="6">
        <dgm:presLayoutVars>
          <dgm:chMax/>
          <dgm:chPref val="0"/>
          <dgm:bulletEnabled val="1"/>
        </dgm:presLayoutVars>
      </dgm:prSet>
      <dgm:spPr/>
    </dgm:pt>
    <dgm:pt modelId="{46E65D92-36F0-4E71-96BF-90E6F70125DF}" type="pres">
      <dgm:prSet presAssocID="{BC531B32-9B0E-482E-BF91-65C61F17168D}" presName="sibTrans" presStyleCnt="0"/>
      <dgm:spPr/>
    </dgm:pt>
    <dgm:pt modelId="{DDA47DC8-A8BF-44C4-8F87-8F950CCF7C28}" type="pres">
      <dgm:prSet presAssocID="{386C2B6D-2EE1-4682-AE61-EE246CD54E31}" presName="composite" presStyleCnt="0"/>
      <dgm:spPr/>
    </dgm:pt>
    <dgm:pt modelId="{5A9DA44D-FA91-4B20-B667-D9C80A99CAE3}" type="pres">
      <dgm:prSet presAssocID="{386C2B6D-2EE1-4682-AE61-EE246CD54E31}" presName="ParentAccent1" presStyleLbl="alignNode1" presStyleIdx="54" presStyleCnt="81"/>
      <dgm:spPr/>
    </dgm:pt>
    <dgm:pt modelId="{5110D1B9-8CCA-42D5-BE8C-B3B7B063E8CD}" type="pres">
      <dgm:prSet presAssocID="{386C2B6D-2EE1-4682-AE61-EE246CD54E31}" presName="ParentAccent2" presStyleLbl="alignNode1" presStyleIdx="55" presStyleCnt="81"/>
      <dgm:spPr/>
    </dgm:pt>
    <dgm:pt modelId="{431559E5-8655-4F93-BF6D-3B0750E485EE}" type="pres">
      <dgm:prSet presAssocID="{386C2B6D-2EE1-4682-AE61-EE246CD54E31}" presName="ParentAccent3" presStyleLbl="alignNode1" presStyleIdx="56" presStyleCnt="81"/>
      <dgm:spPr/>
    </dgm:pt>
    <dgm:pt modelId="{6C652EA3-83D8-45E7-ABED-47D695952D40}" type="pres">
      <dgm:prSet presAssocID="{386C2B6D-2EE1-4682-AE61-EE246CD54E31}" presName="ParentAccent4" presStyleLbl="alignNode1" presStyleIdx="57" presStyleCnt="81"/>
      <dgm:spPr/>
    </dgm:pt>
    <dgm:pt modelId="{9B935BDA-A79E-473E-9465-39BCA865E128}" type="pres">
      <dgm:prSet presAssocID="{386C2B6D-2EE1-4682-AE61-EE246CD54E31}" presName="ParentAccent5" presStyleLbl="alignNode1" presStyleIdx="58" presStyleCnt="81"/>
      <dgm:spPr/>
    </dgm:pt>
    <dgm:pt modelId="{22411EDF-FAFE-4AC4-8243-AB83C24A6FFE}" type="pres">
      <dgm:prSet presAssocID="{386C2B6D-2EE1-4682-AE61-EE246CD54E31}" presName="ParentAccent6" presStyleLbl="alignNode1" presStyleIdx="59" presStyleCnt="81"/>
      <dgm:spPr/>
    </dgm:pt>
    <dgm:pt modelId="{1E0BA434-D4D6-40B9-8802-8F9249445073}" type="pres">
      <dgm:prSet presAssocID="{386C2B6D-2EE1-4682-AE61-EE246CD54E31}" presName="ParentAccent7" presStyleLbl="alignNode1" presStyleIdx="60" presStyleCnt="81"/>
      <dgm:spPr/>
    </dgm:pt>
    <dgm:pt modelId="{9702E831-71B8-4E3B-8CF9-E6D193D87192}" type="pres">
      <dgm:prSet presAssocID="{386C2B6D-2EE1-4682-AE61-EE246CD54E31}" presName="ParentAccent8" presStyleLbl="alignNode1" presStyleIdx="61" presStyleCnt="81"/>
      <dgm:spPr/>
    </dgm:pt>
    <dgm:pt modelId="{B4393C09-608B-4F01-9C67-ED1380E75C56}" type="pres">
      <dgm:prSet presAssocID="{386C2B6D-2EE1-4682-AE61-EE246CD54E31}" presName="ParentAccent9" presStyleLbl="alignNode1" presStyleIdx="62" presStyleCnt="81"/>
      <dgm:spPr/>
    </dgm:pt>
    <dgm:pt modelId="{738EEEDD-02E4-4E92-AC01-E01412865E99}" type="pres">
      <dgm:prSet presAssocID="{386C2B6D-2EE1-4682-AE61-EE246CD54E31}" presName="ParentAccent10" presStyleLbl="alignNode1" presStyleIdx="63" presStyleCnt="81"/>
      <dgm:spPr/>
    </dgm:pt>
    <dgm:pt modelId="{AA351EB7-7142-4FB1-850F-DDB1AB7F3D71}" type="pres">
      <dgm:prSet presAssocID="{386C2B6D-2EE1-4682-AE61-EE246CD54E31}" presName="Parent" presStyleLbl="alignNode1" presStyleIdx="64" presStyleCnt="81">
        <dgm:presLayoutVars>
          <dgm:chMax val="5"/>
          <dgm:chPref val="3"/>
          <dgm:bulletEnabled val="1"/>
        </dgm:presLayoutVars>
      </dgm:prSet>
      <dgm:spPr/>
    </dgm:pt>
    <dgm:pt modelId="{E34EB4B1-2699-4078-B2BF-3C67343A159D}" type="pres">
      <dgm:prSet presAssocID="{4892BB33-F946-4849-99A3-624FE14F4395}" presName="Child1Accent1" presStyleLbl="alignNode1" presStyleIdx="65" presStyleCnt="81"/>
      <dgm:spPr/>
    </dgm:pt>
    <dgm:pt modelId="{D08A5323-3991-4B90-9DD1-F57F4D0A07D0}" type="pres">
      <dgm:prSet presAssocID="{4892BB33-F946-4849-99A3-624FE14F4395}" presName="Child1Accent2" presStyleLbl="alignNode1" presStyleIdx="66" presStyleCnt="81"/>
      <dgm:spPr/>
    </dgm:pt>
    <dgm:pt modelId="{BE1B569C-0FF3-48BD-A22B-69B1BF48011A}" type="pres">
      <dgm:prSet presAssocID="{4892BB33-F946-4849-99A3-624FE14F4395}" presName="Child1Accent3" presStyleLbl="alignNode1" presStyleIdx="67" presStyleCnt="81"/>
      <dgm:spPr/>
    </dgm:pt>
    <dgm:pt modelId="{CC8EC408-C1AA-4856-BA72-A758494EE195}" type="pres">
      <dgm:prSet presAssocID="{4892BB33-F946-4849-99A3-624FE14F4395}" presName="Child1Accent4" presStyleLbl="alignNode1" presStyleIdx="68" presStyleCnt="81"/>
      <dgm:spPr/>
    </dgm:pt>
    <dgm:pt modelId="{139B53D9-7FD9-4020-9560-06F0B3A6A8BF}" type="pres">
      <dgm:prSet presAssocID="{4892BB33-F946-4849-99A3-624FE14F4395}" presName="Child1Accent5" presStyleLbl="alignNode1" presStyleIdx="69" presStyleCnt="81"/>
      <dgm:spPr/>
    </dgm:pt>
    <dgm:pt modelId="{693079D2-BA02-4F90-955C-19B5AA39FA8F}" type="pres">
      <dgm:prSet presAssocID="{4892BB33-F946-4849-99A3-624FE14F4395}" presName="Child1Accent6" presStyleLbl="alignNode1" presStyleIdx="70" presStyleCnt="81"/>
      <dgm:spPr/>
    </dgm:pt>
    <dgm:pt modelId="{BC80F108-F713-4F7C-B34D-8D372C1A5E1E}" type="pres">
      <dgm:prSet presAssocID="{4892BB33-F946-4849-99A3-624FE14F4395}" presName="Child1Accent7" presStyleLbl="alignNode1" presStyleIdx="71" presStyleCnt="81"/>
      <dgm:spPr/>
    </dgm:pt>
    <dgm:pt modelId="{2EFF7BC6-E1AB-4FF9-A516-CD985CA22B4C}" type="pres">
      <dgm:prSet presAssocID="{4892BB33-F946-4849-99A3-624FE14F4395}" presName="Child1Accent8" presStyleLbl="alignNode1" presStyleIdx="72" presStyleCnt="81"/>
      <dgm:spPr/>
    </dgm:pt>
    <dgm:pt modelId="{95973639-5F04-489A-9E90-BE96AC37FB9B}" type="pres">
      <dgm:prSet presAssocID="{4892BB33-F946-4849-99A3-624FE14F4395}" presName="Child1Accent9" presStyleLbl="alignNode1" presStyleIdx="73" presStyleCnt="81"/>
      <dgm:spPr/>
    </dgm:pt>
    <dgm:pt modelId="{1555D2BE-3CDA-4510-9296-17FAD5541889}" type="pres">
      <dgm:prSet presAssocID="{4892BB33-F946-4849-99A3-624FE14F4395}" presName="Child1" presStyleLbl="revTx" presStyleIdx="4" presStyleCnt="6" custScaleX="182490" custScaleY="122854" custLinFactNeighborX="43356" custLinFactNeighborY="-9353">
        <dgm:presLayoutVars>
          <dgm:chMax/>
          <dgm:chPref val="0"/>
          <dgm:bulletEnabled val="1"/>
        </dgm:presLayoutVars>
      </dgm:prSet>
      <dgm:spPr/>
    </dgm:pt>
    <dgm:pt modelId="{75987447-117B-4BD1-9C18-516D90DB3CAD}" type="pres">
      <dgm:prSet presAssocID="{2C381619-F2D1-467A-9686-1319C9EF83BA}" presName="Child2Accent1" presStyleLbl="alignNode1" presStyleIdx="74" presStyleCnt="81"/>
      <dgm:spPr/>
    </dgm:pt>
    <dgm:pt modelId="{71A06A36-8B14-4389-B228-DF649BCB91DD}" type="pres">
      <dgm:prSet presAssocID="{2C381619-F2D1-467A-9686-1319C9EF83BA}" presName="Child2Accent2" presStyleLbl="alignNode1" presStyleIdx="75" presStyleCnt="81"/>
      <dgm:spPr/>
    </dgm:pt>
    <dgm:pt modelId="{59087A2C-7EE5-413F-8358-63CFD1FC6458}" type="pres">
      <dgm:prSet presAssocID="{2C381619-F2D1-467A-9686-1319C9EF83BA}" presName="Child2Accent3" presStyleLbl="alignNode1" presStyleIdx="76" presStyleCnt="81"/>
      <dgm:spPr/>
    </dgm:pt>
    <dgm:pt modelId="{91A6BA57-BA21-4024-9825-42FA6FC47F28}" type="pres">
      <dgm:prSet presAssocID="{2C381619-F2D1-467A-9686-1319C9EF83BA}" presName="Child2Accent4" presStyleLbl="alignNode1" presStyleIdx="77" presStyleCnt="81"/>
      <dgm:spPr/>
    </dgm:pt>
    <dgm:pt modelId="{9DA5CC3E-DBC0-48B4-B8E9-396E4CE62874}" type="pres">
      <dgm:prSet presAssocID="{2C381619-F2D1-467A-9686-1319C9EF83BA}" presName="Child2Accent5" presStyleLbl="alignNode1" presStyleIdx="78" presStyleCnt="81"/>
      <dgm:spPr/>
    </dgm:pt>
    <dgm:pt modelId="{1AF68B8C-B47F-4F25-A6B7-9124A8A39E62}" type="pres">
      <dgm:prSet presAssocID="{2C381619-F2D1-467A-9686-1319C9EF83BA}" presName="Child2Accent6" presStyleLbl="alignNode1" presStyleIdx="79" presStyleCnt="81"/>
      <dgm:spPr/>
    </dgm:pt>
    <dgm:pt modelId="{41D0A9A2-13DB-4386-98CC-E923332D0B2A}" type="pres">
      <dgm:prSet presAssocID="{2C381619-F2D1-467A-9686-1319C9EF83BA}" presName="Child2Accent7" presStyleLbl="alignNode1" presStyleIdx="80" presStyleCnt="81"/>
      <dgm:spPr/>
    </dgm:pt>
    <dgm:pt modelId="{C826C268-3D26-4A21-ABCF-F0808D03800B}" type="pres">
      <dgm:prSet presAssocID="{2C381619-F2D1-467A-9686-1319C9EF83BA}" presName="Child2" presStyleLbl="revTx" presStyleIdx="5" presStyleCnt="6">
        <dgm:presLayoutVars>
          <dgm:chMax/>
          <dgm:chPref val="0"/>
          <dgm:bulletEnabled val="1"/>
        </dgm:presLayoutVars>
      </dgm:prSet>
      <dgm:spPr/>
    </dgm:pt>
  </dgm:ptLst>
  <dgm:cxnLst>
    <dgm:cxn modelId="{74DC6B00-8A24-4EE1-807B-D2415BDDAA00}" type="presOf" srcId="{3AF880A5-0F00-4315-A5DF-1FE656798601}" destId="{C42C5FE5-A59F-4369-A8D3-EBB2B7EEF1D7}" srcOrd="0" destOrd="0" presId="urn:microsoft.com/office/officeart/2011/layout/ConvergingText"/>
    <dgm:cxn modelId="{CDFEAF17-C4BC-4AE3-88DB-DF5960B2EC63}" type="presOf" srcId="{8EA7219F-BDB2-48EB-9EEB-3133522D132E}" destId="{F9E46156-A73E-4927-9AC6-ED17867A7FC8}" srcOrd="0" destOrd="0" presId="urn:microsoft.com/office/officeart/2011/layout/ConvergingText"/>
    <dgm:cxn modelId="{F19B001A-8D24-4CA0-A98F-CB4DDE9D2720}" type="presOf" srcId="{B9C32B05-62EA-407A-B21C-2310C7945705}" destId="{015395BC-2A47-4F81-ACD7-ADA7F472A0EE}" srcOrd="0" destOrd="0" presId="urn:microsoft.com/office/officeart/2011/layout/ConvergingText"/>
    <dgm:cxn modelId="{2AA9C11F-1F1D-428E-801A-47EAA766C99D}" srcId="{B9C32B05-62EA-407A-B21C-2310C7945705}" destId="{42D71409-67F9-455C-8C6D-716D284AAA6B}" srcOrd="0" destOrd="0" parTransId="{51680ED1-AF6E-4B28-AE94-92B0EFB0DF7D}" sibTransId="{478B7D3C-9FB4-4BC6-90AC-49960560DECD}"/>
    <dgm:cxn modelId="{B4F3EA32-CE64-4A92-9BAE-BC57E5392B05}" srcId="{B9C32B05-62EA-407A-B21C-2310C7945705}" destId="{F66099B6-DBBD-4AB0-82D2-877B80F846F7}" srcOrd="1" destOrd="0" parTransId="{B09C8BFB-F41C-4AC4-AB94-F216E3081C2D}" sibTransId="{BC531B32-9B0E-482E-BF91-65C61F17168D}"/>
    <dgm:cxn modelId="{35013F34-57BC-4E3C-A003-07C0E49926DB}" srcId="{F66099B6-DBBD-4AB0-82D2-877B80F846F7}" destId="{BE788BF5-FE9F-4C7D-A1CD-9232D7860179}" srcOrd="1" destOrd="0" parTransId="{963A52CB-C772-45F2-8A30-8ABA6B14D3CE}" sibTransId="{88191C5E-55BA-42F2-B842-FC86CBBADC0F}"/>
    <dgm:cxn modelId="{AC746457-0405-4020-AE8E-64F75FEADB56}" type="presOf" srcId="{4892BB33-F946-4849-99A3-624FE14F4395}" destId="{1555D2BE-3CDA-4510-9296-17FAD5541889}" srcOrd="0" destOrd="0" presId="urn:microsoft.com/office/officeart/2011/layout/ConvergingText"/>
    <dgm:cxn modelId="{7F96AC57-2F84-4E8C-AA92-E82865EE63FE}" srcId="{B9C32B05-62EA-407A-B21C-2310C7945705}" destId="{386C2B6D-2EE1-4682-AE61-EE246CD54E31}" srcOrd="2" destOrd="0" parTransId="{649D72FB-0D8F-479C-87D1-C73133EF35E2}" sibTransId="{E1C9E6F1-2ED2-4DD8-9B78-28FC1AF5D352}"/>
    <dgm:cxn modelId="{2DC24386-BC50-4BAB-8571-16CB10C2603C}" srcId="{F66099B6-DBBD-4AB0-82D2-877B80F846F7}" destId="{6CF284C3-4A70-4432-8F33-E75A802B3330}" srcOrd="0" destOrd="0" parTransId="{044831E6-2FC9-4DDA-81FB-5FA418568D07}" sibTransId="{CD50B82D-84BB-4747-B282-ABB339EBA294}"/>
    <dgm:cxn modelId="{A2FFDE8D-ECA9-4C43-94F4-B1D68D2B484D}" type="presOf" srcId="{42D71409-67F9-455C-8C6D-716D284AAA6B}" destId="{ABFD29B9-6E56-4B39-B572-B9F39EF5DB1A}" srcOrd="0" destOrd="0" presId="urn:microsoft.com/office/officeart/2011/layout/ConvergingText"/>
    <dgm:cxn modelId="{85BEB799-2227-4B3E-B21B-763ACFC101AB}" srcId="{386C2B6D-2EE1-4682-AE61-EE246CD54E31}" destId="{4892BB33-F946-4849-99A3-624FE14F4395}" srcOrd="0" destOrd="0" parTransId="{B97094C5-D3B1-4C73-B7E4-4644574074B3}" sibTransId="{264200D7-939A-47BE-B311-773E8A305CA0}"/>
    <dgm:cxn modelId="{75682BA9-39DF-4683-B498-1F738FEF1B9D}" type="presOf" srcId="{2C381619-F2D1-467A-9686-1319C9EF83BA}" destId="{C826C268-3D26-4A21-ABCF-F0808D03800B}" srcOrd="0" destOrd="0" presId="urn:microsoft.com/office/officeart/2011/layout/ConvergingText"/>
    <dgm:cxn modelId="{18F954AB-1C43-4BBD-93DB-B4313FF87041}" type="presOf" srcId="{386C2B6D-2EE1-4682-AE61-EE246CD54E31}" destId="{AA351EB7-7142-4FB1-850F-DDB1AB7F3D71}" srcOrd="0" destOrd="0" presId="urn:microsoft.com/office/officeart/2011/layout/ConvergingText"/>
    <dgm:cxn modelId="{74063AC7-9C8C-4987-A3F2-072845AD44D7}" type="presOf" srcId="{BE788BF5-FE9F-4C7D-A1CD-9232D7860179}" destId="{BFDEDD3E-3F8D-4DF4-BD58-5CFEC86DA761}" srcOrd="0" destOrd="0" presId="urn:microsoft.com/office/officeart/2011/layout/ConvergingText"/>
    <dgm:cxn modelId="{9F3A78D2-8A5F-4AC3-A44E-D83463F76762}" srcId="{386C2B6D-2EE1-4682-AE61-EE246CD54E31}" destId="{2C381619-F2D1-467A-9686-1319C9EF83BA}" srcOrd="1" destOrd="0" parTransId="{89AFA370-A385-43DB-9C4E-B2AD09CE2495}" sibTransId="{B105F344-07C6-4E5A-A8FF-8E1C8C53F4E8}"/>
    <dgm:cxn modelId="{24F8CBE2-5003-4E69-A772-6B98F2B05181}" srcId="{42D71409-67F9-455C-8C6D-716D284AAA6B}" destId="{3AF880A5-0F00-4315-A5DF-1FE656798601}" srcOrd="1" destOrd="0" parTransId="{A13BB1F9-5857-4B43-8BF5-6589AA2CB759}" sibTransId="{C198C41D-2640-4669-83ED-E0CD35701C8E}"/>
    <dgm:cxn modelId="{29E905ED-E29B-4D9C-901C-76D68E93EFF6}" type="presOf" srcId="{6CF284C3-4A70-4432-8F33-E75A802B3330}" destId="{6B14BB0B-CE4F-40E5-AD8E-11D3E64A8229}" srcOrd="0" destOrd="0" presId="urn:microsoft.com/office/officeart/2011/layout/ConvergingText"/>
    <dgm:cxn modelId="{58AD7EEF-D408-406B-87EE-4691D4C30668}" srcId="{42D71409-67F9-455C-8C6D-716D284AAA6B}" destId="{8EA7219F-BDB2-48EB-9EEB-3133522D132E}" srcOrd="0" destOrd="0" parTransId="{3EE8403A-CB7C-4815-85BD-AEBCAEB71B37}" sibTransId="{C94B7947-85DC-4B21-BB99-DF8438356F98}"/>
    <dgm:cxn modelId="{254BDFF3-AC94-47C8-A779-8D59DBADF4B0}" type="presOf" srcId="{F66099B6-DBBD-4AB0-82D2-877B80F846F7}" destId="{A0236095-5750-4EE4-9718-3440F3CA3E48}" srcOrd="0" destOrd="0" presId="urn:microsoft.com/office/officeart/2011/layout/ConvergingText"/>
    <dgm:cxn modelId="{B0F64BEE-BE8C-4464-A4D0-092FF53F36C9}" type="presParOf" srcId="{015395BC-2A47-4F81-ACD7-ADA7F472A0EE}" destId="{7A1677EB-20FE-4F6F-BACF-372F63C5895F}" srcOrd="0" destOrd="0" presId="urn:microsoft.com/office/officeart/2011/layout/ConvergingText"/>
    <dgm:cxn modelId="{4E8D9814-7569-4BC9-AB8E-F6FB717B1B12}" type="presParOf" srcId="{7A1677EB-20FE-4F6F-BACF-372F63C5895F}" destId="{E7BFA582-2CFB-426D-8824-A768D3490B09}" srcOrd="0" destOrd="0" presId="urn:microsoft.com/office/officeart/2011/layout/ConvergingText"/>
    <dgm:cxn modelId="{3D87443A-B57B-4AE2-B252-3A4B8DABFD46}" type="presParOf" srcId="{7A1677EB-20FE-4F6F-BACF-372F63C5895F}" destId="{58358B45-E05F-4A6F-A85F-78E761F809EF}" srcOrd="1" destOrd="0" presId="urn:microsoft.com/office/officeart/2011/layout/ConvergingText"/>
    <dgm:cxn modelId="{4C815611-ABCD-48AB-9AE4-29329DABD1BC}" type="presParOf" srcId="{7A1677EB-20FE-4F6F-BACF-372F63C5895F}" destId="{18B63D34-5F15-4EEE-BBCC-F31F72AED474}" srcOrd="2" destOrd="0" presId="urn:microsoft.com/office/officeart/2011/layout/ConvergingText"/>
    <dgm:cxn modelId="{A39358D9-409C-49FE-A269-9DFC499CC32A}" type="presParOf" srcId="{7A1677EB-20FE-4F6F-BACF-372F63C5895F}" destId="{8ABE4A8D-5356-4F7D-82BD-001D6EE8B9B1}" srcOrd="3" destOrd="0" presId="urn:microsoft.com/office/officeart/2011/layout/ConvergingText"/>
    <dgm:cxn modelId="{5B2B6F6A-CAB9-4900-871E-96774753EA0C}" type="presParOf" srcId="{7A1677EB-20FE-4F6F-BACF-372F63C5895F}" destId="{84FEEA6E-7BF5-4A6E-A25C-4746C9833170}" srcOrd="4" destOrd="0" presId="urn:microsoft.com/office/officeart/2011/layout/ConvergingText"/>
    <dgm:cxn modelId="{262C388D-9235-4C50-9792-10CF1A1D4148}" type="presParOf" srcId="{7A1677EB-20FE-4F6F-BACF-372F63C5895F}" destId="{71716303-0082-48BE-A064-1B237C7B6EA2}" srcOrd="5" destOrd="0" presId="urn:microsoft.com/office/officeart/2011/layout/ConvergingText"/>
    <dgm:cxn modelId="{7801B0A6-F8C2-4735-8B53-F758E618DF29}" type="presParOf" srcId="{7A1677EB-20FE-4F6F-BACF-372F63C5895F}" destId="{50625E49-899F-4FB9-8C7D-8BF4FB835DA8}" srcOrd="6" destOrd="0" presId="urn:microsoft.com/office/officeart/2011/layout/ConvergingText"/>
    <dgm:cxn modelId="{5B5FB4D2-A271-46B7-95C4-2A9166AD8AA7}" type="presParOf" srcId="{7A1677EB-20FE-4F6F-BACF-372F63C5895F}" destId="{3DC3D93B-C6D8-4BC9-9EAB-4B79A7E84229}" srcOrd="7" destOrd="0" presId="urn:microsoft.com/office/officeart/2011/layout/ConvergingText"/>
    <dgm:cxn modelId="{ECAA5179-4559-4068-B13B-7D64976B49E9}" type="presParOf" srcId="{7A1677EB-20FE-4F6F-BACF-372F63C5895F}" destId="{07194B3D-E22A-4FD4-8053-2383D4DEDADC}" srcOrd="8" destOrd="0" presId="urn:microsoft.com/office/officeart/2011/layout/ConvergingText"/>
    <dgm:cxn modelId="{9A8CD119-0DED-43D7-826B-5D22FD497DE9}" type="presParOf" srcId="{7A1677EB-20FE-4F6F-BACF-372F63C5895F}" destId="{215471E3-23DC-4DD7-B847-B160D56CC392}" srcOrd="9" destOrd="0" presId="urn:microsoft.com/office/officeart/2011/layout/ConvergingText"/>
    <dgm:cxn modelId="{61315D51-54C0-4E55-B9CA-DACADDCC78BF}" type="presParOf" srcId="{7A1677EB-20FE-4F6F-BACF-372F63C5895F}" destId="{ABFD29B9-6E56-4B39-B572-B9F39EF5DB1A}" srcOrd="10" destOrd="0" presId="urn:microsoft.com/office/officeart/2011/layout/ConvergingText"/>
    <dgm:cxn modelId="{93487838-C59C-48C6-B99B-E0C9C59C9805}" type="presParOf" srcId="{7A1677EB-20FE-4F6F-BACF-372F63C5895F}" destId="{279EFBFB-39BB-439C-804C-E305DE650A26}" srcOrd="11" destOrd="0" presId="urn:microsoft.com/office/officeart/2011/layout/ConvergingText"/>
    <dgm:cxn modelId="{A1AD396D-625D-41F1-9C61-86A65F99F218}" type="presParOf" srcId="{7A1677EB-20FE-4F6F-BACF-372F63C5895F}" destId="{77779A59-04A4-47AE-BF16-96BF6314F3D6}" srcOrd="12" destOrd="0" presId="urn:microsoft.com/office/officeart/2011/layout/ConvergingText"/>
    <dgm:cxn modelId="{3EC7D6A2-3D97-4DB7-89B9-455AA6B6777D}" type="presParOf" srcId="{7A1677EB-20FE-4F6F-BACF-372F63C5895F}" destId="{0C461368-687E-46FA-A364-8257A0BC8C63}" srcOrd="13" destOrd="0" presId="urn:microsoft.com/office/officeart/2011/layout/ConvergingText"/>
    <dgm:cxn modelId="{6BDF5170-2B4F-4E0E-9F9C-B0DFA9A4A030}" type="presParOf" srcId="{7A1677EB-20FE-4F6F-BACF-372F63C5895F}" destId="{7FE6B0EB-9B82-47C8-BBDE-5F55F5A5F786}" srcOrd="14" destOrd="0" presId="urn:microsoft.com/office/officeart/2011/layout/ConvergingText"/>
    <dgm:cxn modelId="{C29DB861-6F20-4F01-B949-35D293BF3069}" type="presParOf" srcId="{7A1677EB-20FE-4F6F-BACF-372F63C5895F}" destId="{09DA8358-460B-476A-9DAD-83EB0D9989DE}" srcOrd="15" destOrd="0" presId="urn:microsoft.com/office/officeart/2011/layout/ConvergingText"/>
    <dgm:cxn modelId="{9F3219D4-3AEB-4687-93CC-D020D675C3C2}" type="presParOf" srcId="{7A1677EB-20FE-4F6F-BACF-372F63C5895F}" destId="{17FDBC8F-9864-401A-AB00-AF8C87A43BC2}" srcOrd="16" destOrd="0" presId="urn:microsoft.com/office/officeart/2011/layout/ConvergingText"/>
    <dgm:cxn modelId="{CDB8268C-6B6D-41BA-BA58-87275D51BD6D}" type="presParOf" srcId="{7A1677EB-20FE-4F6F-BACF-372F63C5895F}" destId="{73FD0995-43F9-483D-8406-BAE381C8AAE0}" srcOrd="17" destOrd="0" presId="urn:microsoft.com/office/officeart/2011/layout/ConvergingText"/>
    <dgm:cxn modelId="{D61DBFDA-95F6-47FA-AF57-A23DCA58146C}" type="presParOf" srcId="{7A1677EB-20FE-4F6F-BACF-372F63C5895F}" destId="{5918732D-9F12-495D-A18E-DE058AE937DB}" srcOrd="18" destOrd="0" presId="urn:microsoft.com/office/officeart/2011/layout/ConvergingText"/>
    <dgm:cxn modelId="{845CE6DE-9F7E-49F2-ACB9-21D1205142C5}" type="presParOf" srcId="{7A1677EB-20FE-4F6F-BACF-372F63C5895F}" destId="{3639009E-7126-43FE-AB59-C9241BBAB999}" srcOrd="19" destOrd="0" presId="urn:microsoft.com/office/officeart/2011/layout/ConvergingText"/>
    <dgm:cxn modelId="{F0A474A5-8C30-4A53-BAF6-6BB01E9087CB}" type="presParOf" srcId="{7A1677EB-20FE-4F6F-BACF-372F63C5895F}" destId="{F9E46156-A73E-4927-9AC6-ED17867A7FC8}" srcOrd="20" destOrd="0" presId="urn:microsoft.com/office/officeart/2011/layout/ConvergingText"/>
    <dgm:cxn modelId="{AFCE6321-7810-41CC-8748-9A32CD4AED33}" type="presParOf" srcId="{7A1677EB-20FE-4F6F-BACF-372F63C5895F}" destId="{13FE6EDE-C0CF-4E1C-ABC6-FC9BDD425360}" srcOrd="21" destOrd="0" presId="urn:microsoft.com/office/officeart/2011/layout/ConvergingText"/>
    <dgm:cxn modelId="{293D0E08-C72C-4E50-976A-2BE539F5DB0F}" type="presParOf" srcId="{7A1677EB-20FE-4F6F-BACF-372F63C5895F}" destId="{4A778849-3D09-43E8-8E18-C9E7260ECA27}" srcOrd="22" destOrd="0" presId="urn:microsoft.com/office/officeart/2011/layout/ConvergingText"/>
    <dgm:cxn modelId="{24071B7E-1C6C-4774-8C54-9E35C559D81F}" type="presParOf" srcId="{7A1677EB-20FE-4F6F-BACF-372F63C5895F}" destId="{847447E9-279E-4F00-B531-531DE560A893}" srcOrd="23" destOrd="0" presId="urn:microsoft.com/office/officeart/2011/layout/ConvergingText"/>
    <dgm:cxn modelId="{186E1AF4-F5E1-41D4-B676-3626B09E5020}" type="presParOf" srcId="{7A1677EB-20FE-4F6F-BACF-372F63C5895F}" destId="{4DE66D1B-5967-4CA3-BB75-680C35271E5A}" srcOrd="24" destOrd="0" presId="urn:microsoft.com/office/officeart/2011/layout/ConvergingText"/>
    <dgm:cxn modelId="{CA8E4EA1-3B8D-4619-B9D1-DB0F0A23CFBA}" type="presParOf" srcId="{7A1677EB-20FE-4F6F-BACF-372F63C5895F}" destId="{8C021B13-B77F-42F5-B5B0-70491D3314D6}" srcOrd="25" destOrd="0" presId="urn:microsoft.com/office/officeart/2011/layout/ConvergingText"/>
    <dgm:cxn modelId="{922961BB-C332-43CF-BEFD-7A650F5CC479}" type="presParOf" srcId="{7A1677EB-20FE-4F6F-BACF-372F63C5895F}" destId="{043D28F6-7C24-4B67-AFA3-87294CA4DA42}" srcOrd="26" destOrd="0" presId="urn:microsoft.com/office/officeart/2011/layout/ConvergingText"/>
    <dgm:cxn modelId="{446C0260-F5F7-4D4A-AFAD-247E798F4883}" type="presParOf" srcId="{7A1677EB-20FE-4F6F-BACF-372F63C5895F}" destId="{75A2FFFA-75E4-46A0-9AE4-5C1B32799D12}" srcOrd="27" destOrd="0" presId="urn:microsoft.com/office/officeart/2011/layout/ConvergingText"/>
    <dgm:cxn modelId="{9FC53947-FF8A-42A4-895B-C444B970ADB4}" type="presParOf" srcId="{7A1677EB-20FE-4F6F-BACF-372F63C5895F}" destId="{C42C5FE5-A59F-4369-A8D3-EBB2B7EEF1D7}" srcOrd="28" destOrd="0" presId="urn:microsoft.com/office/officeart/2011/layout/ConvergingText"/>
    <dgm:cxn modelId="{E916E5B0-997B-4C41-AF5F-E39638B51F56}" type="presParOf" srcId="{015395BC-2A47-4F81-ACD7-ADA7F472A0EE}" destId="{716FE8F5-863C-4C3A-8E5A-D6D91C14CDE1}" srcOrd="1" destOrd="0" presId="urn:microsoft.com/office/officeart/2011/layout/ConvergingText"/>
    <dgm:cxn modelId="{253AC6FC-7D24-4B5D-BC23-7BC00CE69C66}" type="presParOf" srcId="{015395BC-2A47-4F81-ACD7-ADA7F472A0EE}" destId="{7BB4DAC6-4E86-402A-91E8-C4E7C4FB25C7}" srcOrd="2" destOrd="0" presId="urn:microsoft.com/office/officeart/2011/layout/ConvergingText"/>
    <dgm:cxn modelId="{EA1BA5C1-349D-4FAE-B928-EB43AD3BEA93}" type="presParOf" srcId="{7BB4DAC6-4E86-402A-91E8-C4E7C4FB25C7}" destId="{DFF6CB64-6F35-4BF2-AF18-038C07D3ACC5}" srcOrd="0" destOrd="0" presId="urn:microsoft.com/office/officeart/2011/layout/ConvergingText"/>
    <dgm:cxn modelId="{493C2EBF-BE99-468F-94B5-336469EE19F2}" type="presParOf" srcId="{7BB4DAC6-4E86-402A-91E8-C4E7C4FB25C7}" destId="{77A753ED-CDC7-46B6-8A92-79EBDF3C4EC4}" srcOrd="1" destOrd="0" presId="urn:microsoft.com/office/officeart/2011/layout/ConvergingText"/>
    <dgm:cxn modelId="{964AD356-4618-4C91-A5CC-4D99EAA40420}" type="presParOf" srcId="{7BB4DAC6-4E86-402A-91E8-C4E7C4FB25C7}" destId="{D3279682-C0F7-405D-88E5-CA08AF3AC912}" srcOrd="2" destOrd="0" presId="urn:microsoft.com/office/officeart/2011/layout/ConvergingText"/>
    <dgm:cxn modelId="{2E2A3FA1-C152-4645-8263-A48F0F4A2382}" type="presParOf" srcId="{7BB4DAC6-4E86-402A-91E8-C4E7C4FB25C7}" destId="{EC3F958E-1546-4F97-9969-57C8C8FEFE40}" srcOrd="3" destOrd="0" presId="urn:microsoft.com/office/officeart/2011/layout/ConvergingText"/>
    <dgm:cxn modelId="{DC0724C9-A6C3-4837-8326-B8CDE1B71F7B}" type="presParOf" srcId="{7BB4DAC6-4E86-402A-91E8-C4E7C4FB25C7}" destId="{B6FE87BA-0399-42FF-ADBC-B419DEAEE4D8}" srcOrd="4" destOrd="0" presId="urn:microsoft.com/office/officeart/2011/layout/ConvergingText"/>
    <dgm:cxn modelId="{D95BE409-DDC1-492B-8BB4-DBB5A04A30F8}" type="presParOf" srcId="{7BB4DAC6-4E86-402A-91E8-C4E7C4FB25C7}" destId="{251EBC42-D2AA-465D-B197-3665B3734C3E}" srcOrd="5" destOrd="0" presId="urn:microsoft.com/office/officeart/2011/layout/ConvergingText"/>
    <dgm:cxn modelId="{8C31D0E5-4D73-40A0-8D38-3DB68CAA17CA}" type="presParOf" srcId="{7BB4DAC6-4E86-402A-91E8-C4E7C4FB25C7}" destId="{F1A31E81-3597-48FE-8809-B1F51775C75A}" srcOrd="6" destOrd="0" presId="urn:microsoft.com/office/officeart/2011/layout/ConvergingText"/>
    <dgm:cxn modelId="{AD94C0B6-37EA-4CA9-964D-2A18F9A1A424}" type="presParOf" srcId="{7BB4DAC6-4E86-402A-91E8-C4E7C4FB25C7}" destId="{39F29520-6DCD-4963-8CA2-C541BAFA39F0}" srcOrd="7" destOrd="0" presId="urn:microsoft.com/office/officeart/2011/layout/ConvergingText"/>
    <dgm:cxn modelId="{43F5D896-EBA0-4666-8087-D8FBF36D4C7A}" type="presParOf" srcId="{7BB4DAC6-4E86-402A-91E8-C4E7C4FB25C7}" destId="{71BF1048-A49A-4660-ACD8-7B5AA460A1B0}" srcOrd="8" destOrd="0" presId="urn:microsoft.com/office/officeart/2011/layout/ConvergingText"/>
    <dgm:cxn modelId="{3F849C91-1701-4A8C-B0B8-2FF0DA98B152}" type="presParOf" srcId="{7BB4DAC6-4E86-402A-91E8-C4E7C4FB25C7}" destId="{97B2F6C5-BAED-4588-AB7C-52B5E09E6FE3}" srcOrd="9" destOrd="0" presId="urn:microsoft.com/office/officeart/2011/layout/ConvergingText"/>
    <dgm:cxn modelId="{520BD4CC-479E-4590-8492-BC8950F74283}" type="presParOf" srcId="{7BB4DAC6-4E86-402A-91E8-C4E7C4FB25C7}" destId="{A0236095-5750-4EE4-9718-3440F3CA3E48}" srcOrd="10" destOrd="0" presId="urn:microsoft.com/office/officeart/2011/layout/ConvergingText"/>
    <dgm:cxn modelId="{691C69CC-94EE-485C-B6D3-59A1E7628723}" type="presParOf" srcId="{7BB4DAC6-4E86-402A-91E8-C4E7C4FB25C7}" destId="{1C034E1E-D1F0-49B1-9A77-E4738F3A343B}" srcOrd="11" destOrd="0" presId="urn:microsoft.com/office/officeart/2011/layout/ConvergingText"/>
    <dgm:cxn modelId="{11E3898C-C261-43F5-98D0-A32E9ADAD878}" type="presParOf" srcId="{7BB4DAC6-4E86-402A-91E8-C4E7C4FB25C7}" destId="{C88037F6-DDC4-4EF7-AFE1-6616C28B908F}" srcOrd="12" destOrd="0" presId="urn:microsoft.com/office/officeart/2011/layout/ConvergingText"/>
    <dgm:cxn modelId="{8E0E5046-9102-43F9-8306-90E0D1F66233}" type="presParOf" srcId="{7BB4DAC6-4E86-402A-91E8-C4E7C4FB25C7}" destId="{BCAA0894-96C4-422D-A706-31F98F998A64}" srcOrd="13" destOrd="0" presId="urn:microsoft.com/office/officeart/2011/layout/ConvergingText"/>
    <dgm:cxn modelId="{E54A8A8F-E003-4487-9699-A888887D61F3}" type="presParOf" srcId="{7BB4DAC6-4E86-402A-91E8-C4E7C4FB25C7}" destId="{4E9CEF5F-78A4-449F-AD1A-A31BE619C36A}" srcOrd="14" destOrd="0" presId="urn:microsoft.com/office/officeart/2011/layout/ConvergingText"/>
    <dgm:cxn modelId="{B7C86B0B-D03B-49DF-8786-FE823CA47D6A}" type="presParOf" srcId="{7BB4DAC6-4E86-402A-91E8-C4E7C4FB25C7}" destId="{D2F3D380-B445-49D0-920A-92F9F58D995A}" srcOrd="15" destOrd="0" presId="urn:microsoft.com/office/officeart/2011/layout/ConvergingText"/>
    <dgm:cxn modelId="{DC1B7815-49BC-42CC-BEB0-D0DEAE02101B}" type="presParOf" srcId="{7BB4DAC6-4E86-402A-91E8-C4E7C4FB25C7}" destId="{33F316AF-E810-4CA4-B0D9-1D4B439DF084}" srcOrd="16" destOrd="0" presId="urn:microsoft.com/office/officeart/2011/layout/ConvergingText"/>
    <dgm:cxn modelId="{D20AA555-8CBE-43CD-B0CB-0610299CFE7F}" type="presParOf" srcId="{7BB4DAC6-4E86-402A-91E8-C4E7C4FB25C7}" destId="{131F0E9F-BB03-4A7B-A8E9-75B614D93604}" srcOrd="17" destOrd="0" presId="urn:microsoft.com/office/officeart/2011/layout/ConvergingText"/>
    <dgm:cxn modelId="{85363D3B-93E0-44FE-8C5B-07863E17826C}" type="presParOf" srcId="{7BB4DAC6-4E86-402A-91E8-C4E7C4FB25C7}" destId="{F9F22A1C-DB06-4EFC-9A93-C61A79072E19}" srcOrd="18" destOrd="0" presId="urn:microsoft.com/office/officeart/2011/layout/ConvergingText"/>
    <dgm:cxn modelId="{AA01C809-DFF7-4968-95D7-D83B12897DDF}" type="presParOf" srcId="{7BB4DAC6-4E86-402A-91E8-C4E7C4FB25C7}" destId="{A2E22D95-03DB-4575-8E3A-3D69F0C0AD7E}" srcOrd="19" destOrd="0" presId="urn:microsoft.com/office/officeart/2011/layout/ConvergingText"/>
    <dgm:cxn modelId="{92304814-D61B-4E93-852F-E00B96E53DF5}" type="presParOf" srcId="{7BB4DAC6-4E86-402A-91E8-C4E7C4FB25C7}" destId="{6B14BB0B-CE4F-40E5-AD8E-11D3E64A8229}" srcOrd="20" destOrd="0" presId="urn:microsoft.com/office/officeart/2011/layout/ConvergingText"/>
    <dgm:cxn modelId="{DFD101D4-664D-4F60-ABC1-CE44043A6031}" type="presParOf" srcId="{7BB4DAC6-4E86-402A-91E8-C4E7C4FB25C7}" destId="{563A7BE5-5FBF-4A45-9D11-BBC05AC7BEEC}" srcOrd="21" destOrd="0" presId="urn:microsoft.com/office/officeart/2011/layout/ConvergingText"/>
    <dgm:cxn modelId="{B4BFE58A-1F7D-4978-B0A1-D01992B9AAAA}" type="presParOf" srcId="{7BB4DAC6-4E86-402A-91E8-C4E7C4FB25C7}" destId="{AFB0F0C6-A530-435B-9C1E-67CF185568BA}" srcOrd="22" destOrd="0" presId="urn:microsoft.com/office/officeart/2011/layout/ConvergingText"/>
    <dgm:cxn modelId="{47FBF747-E5C2-49BA-A1C6-2511F775E973}" type="presParOf" srcId="{7BB4DAC6-4E86-402A-91E8-C4E7C4FB25C7}" destId="{FC992711-49DD-417D-9857-C5DC2AB77E28}" srcOrd="23" destOrd="0" presId="urn:microsoft.com/office/officeart/2011/layout/ConvergingText"/>
    <dgm:cxn modelId="{76DF5226-39E5-470E-AADA-019DF970A6D6}" type="presParOf" srcId="{7BB4DAC6-4E86-402A-91E8-C4E7C4FB25C7}" destId="{4E5B0E6A-DF81-4A0C-8506-7357326EF4B3}" srcOrd="24" destOrd="0" presId="urn:microsoft.com/office/officeart/2011/layout/ConvergingText"/>
    <dgm:cxn modelId="{64E12383-9F98-43AC-96D4-A1619F924566}" type="presParOf" srcId="{7BB4DAC6-4E86-402A-91E8-C4E7C4FB25C7}" destId="{BF4CD6D4-3096-4B20-9B1B-FAB959DCC1A8}" srcOrd="25" destOrd="0" presId="urn:microsoft.com/office/officeart/2011/layout/ConvergingText"/>
    <dgm:cxn modelId="{3DB81816-435A-42A4-9028-32C0AA041222}" type="presParOf" srcId="{7BB4DAC6-4E86-402A-91E8-C4E7C4FB25C7}" destId="{C66A3B66-A023-4604-B586-C22AF1722FB6}" srcOrd="26" destOrd="0" presId="urn:microsoft.com/office/officeart/2011/layout/ConvergingText"/>
    <dgm:cxn modelId="{16F4F206-4ED6-428A-A3F7-BCF698E55FC5}" type="presParOf" srcId="{7BB4DAC6-4E86-402A-91E8-C4E7C4FB25C7}" destId="{171941AB-3A63-4E73-B4BD-1CF4E273B52D}" srcOrd="27" destOrd="0" presId="urn:microsoft.com/office/officeart/2011/layout/ConvergingText"/>
    <dgm:cxn modelId="{BCCD0E3B-9F52-4D69-98C3-8E02029148B5}" type="presParOf" srcId="{7BB4DAC6-4E86-402A-91E8-C4E7C4FB25C7}" destId="{BFDEDD3E-3F8D-4DF4-BD58-5CFEC86DA761}" srcOrd="28" destOrd="0" presId="urn:microsoft.com/office/officeart/2011/layout/ConvergingText"/>
    <dgm:cxn modelId="{C179834F-AC2C-4CBE-8726-78ED85B23F53}" type="presParOf" srcId="{015395BC-2A47-4F81-ACD7-ADA7F472A0EE}" destId="{46E65D92-36F0-4E71-96BF-90E6F70125DF}" srcOrd="3" destOrd="0" presId="urn:microsoft.com/office/officeart/2011/layout/ConvergingText"/>
    <dgm:cxn modelId="{F5A272AD-CD3A-43C1-899F-D2164448635A}" type="presParOf" srcId="{015395BC-2A47-4F81-ACD7-ADA7F472A0EE}" destId="{DDA47DC8-A8BF-44C4-8F87-8F950CCF7C28}" srcOrd="4" destOrd="0" presId="urn:microsoft.com/office/officeart/2011/layout/ConvergingText"/>
    <dgm:cxn modelId="{8C958B92-9310-45DB-9C03-880C57598F53}" type="presParOf" srcId="{DDA47DC8-A8BF-44C4-8F87-8F950CCF7C28}" destId="{5A9DA44D-FA91-4B20-B667-D9C80A99CAE3}" srcOrd="0" destOrd="0" presId="urn:microsoft.com/office/officeart/2011/layout/ConvergingText"/>
    <dgm:cxn modelId="{3D5070EC-8CE5-49AB-9D57-605BE9415DD3}" type="presParOf" srcId="{DDA47DC8-A8BF-44C4-8F87-8F950CCF7C28}" destId="{5110D1B9-8CCA-42D5-BE8C-B3B7B063E8CD}" srcOrd="1" destOrd="0" presId="urn:microsoft.com/office/officeart/2011/layout/ConvergingText"/>
    <dgm:cxn modelId="{86855310-B6DB-415F-97A2-9451ECD87E38}" type="presParOf" srcId="{DDA47DC8-A8BF-44C4-8F87-8F950CCF7C28}" destId="{431559E5-8655-4F93-BF6D-3B0750E485EE}" srcOrd="2" destOrd="0" presId="urn:microsoft.com/office/officeart/2011/layout/ConvergingText"/>
    <dgm:cxn modelId="{FE7C3493-90AA-4578-822A-026296134FEA}" type="presParOf" srcId="{DDA47DC8-A8BF-44C4-8F87-8F950CCF7C28}" destId="{6C652EA3-83D8-45E7-ABED-47D695952D40}" srcOrd="3" destOrd="0" presId="urn:microsoft.com/office/officeart/2011/layout/ConvergingText"/>
    <dgm:cxn modelId="{5A5ACCE9-7E8C-4D86-B326-A59B220BCE5F}" type="presParOf" srcId="{DDA47DC8-A8BF-44C4-8F87-8F950CCF7C28}" destId="{9B935BDA-A79E-473E-9465-39BCA865E128}" srcOrd="4" destOrd="0" presId="urn:microsoft.com/office/officeart/2011/layout/ConvergingText"/>
    <dgm:cxn modelId="{DCF97C12-BDFF-4CF6-90F5-105D0EA8896B}" type="presParOf" srcId="{DDA47DC8-A8BF-44C4-8F87-8F950CCF7C28}" destId="{22411EDF-FAFE-4AC4-8243-AB83C24A6FFE}" srcOrd="5" destOrd="0" presId="urn:microsoft.com/office/officeart/2011/layout/ConvergingText"/>
    <dgm:cxn modelId="{33B15856-13B6-4D94-9D27-AD539531353D}" type="presParOf" srcId="{DDA47DC8-A8BF-44C4-8F87-8F950CCF7C28}" destId="{1E0BA434-D4D6-40B9-8802-8F9249445073}" srcOrd="6" destOrd="0" presId="urn:microsoft.com/office/officeart/2011/layout/ConvergingText"/>
    <dgm:cxn modelId="{BA2C7A85-8AA7-4281-A22C-361CCCC5140F}" type="presParOf" srcId="{DDA47DC8-A8BF-44C4-8F87-8F950CCF7C28}" destId="{9702E831-71B8-4E3B-8CF9-E6D193D87192}" srcOrd="7" destOrd="0" presId="urn:microsoft.com/office/officeart/2011/layout/ConvergingText"/>
    <dgm:cxn modelId="{24EC9F35-CE51-477E-A3BD-27752D658C64}" type="presParOf" srcId="{DDA47DC8-A8BF-44C4-8F87-8F950CCF7C28}" destId="{B4393C09-608B-4F01-9C67-ED1380E75C56}" srcOrd="8" destOrd="0" presId="urn:microsoft.com/office/officeart/2011/layout/ConvergingText"/>
    <dgm:cxn modelId="{E94D56CF-D6E2-4430-B771-BBBF13C9F2DB}" type="presParOf" srcId="{DDA47DC8-A8BF-44C4-8F87-8F950CCF7C28}" destId="{738EEEDD-02E4-4E92-AC01-E01412865E99}" srcOrd="9" destOrd="0" presId="urn:microsoft.com/office/officeart/2011/layout/ConvergingText"/>
    <dgm:cxn modelId="{48CA975D-A89E-4C65-B221-8DAFF08939BF}" type="presParOf" srcId="{DDA47DC8-A8BF-44C4-8F87-8F950CCF7C28}" destId="{AA351EB7-7142-4FB1-850F-DDB1AB7F3D71}" srcOrd="10" destOrd="0" presId="urn:microsoft.com/office/officeart/2011/layout/ConvergingText"/>
    <dgm:cxn modelId="{B00FE71D-2157-4348-8F5D-54EB3C4AD81D}" type="presParOf" srcId="{DDA47DC8-A8BF-44C4-8F87-8F950CCF7C28}" destId="{E34EB4B1-2699-4078-B2BF-3C67343A159D}" srcOrd="11" destOrd="0" presId="urn:microsoft.com/office/officeart/2011/layout/ConvergingText"/>
    <dgm:cxn modelId="{F5320D20-14CE-42A3-A960-0FFE6369DDAB}" type="presParOf" srcId="{DDA47DC8-A8BF-44C4-8F87-8F950CCF7C28}" destId="{D08A5323-3991-4B90-9DD1-F57F4D0A07D0}" srcOrd="12" destOrd="0" presId="urn:microsoft.com/office/officeart/2011/layout/ConvergingText"/>
    <dgm:cxn modelId="{479291BD-D3FC-4B85-AFF4-8101AA0B4CAB}" type="presParOf" srcId="{DDA47DC8-A8BF-44C4-8F87-8F950CCF7C28}" destId="{BE1B569C-0FF3-48BD-A22B-69B1BF48011A}" srcOrd="13" destOrd="0" presId="urn:microsoft.com/office/officeart/2011/layout/ConvergingText"/>
    <dgm:cxn modelId="{603BEF62-DDBE-48DC-804C-FF243F758DA5}" type="presParOf" srcId="{DDA47DC8-A8BF-44C4-8F87-8F950CCF7C28}" destId="{CC8EC408-C1AA-4856-BA72-A758494EE195}" srcOrd="14" destOrd="0" presId="urn:microsoft.com/office/officeart/2011/layout/ConvergingText"/>
    <dgm:cxn modelId="{4A912299-BF25-4406-B8B9-2E79561D8825}" type="presParOf" srcId="{DDA47DC8-A8BF-44C4-8F87-8F950CCF7C28}" destId="{139B53D9-7FD9-4020-9560-06F0B3A6A8BF}" srcOrd="15" destOrd="0" presId="urn:microsoft.com/office/officeart/2011/layout/ConvergingText"/>
    <dgm:cxn modelId="{6D501E7D-F5DA-402C-88D7-0E714E0D2DE3}" type="presParOf" srcId="{DDA47DC8-A8BF-44C4-8F87-8F950CCF7C28}" destId="{693079D2-BA02-4F90-955C-19B5AA39FA8F}" srcOrd="16" destOrd="0" presId="urn:microsoft.com/office/officeart/2011/layout/ConvergingText"/>
    <dgm:cxn modelId="{605A907E-EDD2-4C66-9ED1-B0E54CE7347A}" type="presParOf" srcId="{DDA47DC8-A8BF-44C4-8F87-8F950CCF7C28}" destId="{BC80F108-F713-4F7C-B34D-8D372C1A5E1E}" srcOrd="17" destOrd="0" presId="urn:microsoft.com/office/officeart/2011/layout/ConvergingText"/>
    <dgm:cxn modelId="{8A50AFAD-2FEA-4410-9D1A-A345F724406C}" type="presParOf" srcId="{DDA47DC8-A8BF-44C4-8F87-8F950CCF7C28}" destId="{2EFF7BC6-E1AB-4FF9-A516-CD985CA22B4C}" srcOrd="18" destOrd="0" presId="urn:microsoft.com/office/officeart/2011/layout/ConvergingText"/>
    <dgm:cxn modelId="{9B66BBC0-C99C-4EAE-B15A-F99388030477}" type="presParOf" srcId="{DDA47DC8-A8BF-44C4-8F87-8F950CCF7C28}" destId="{95973639-5F04-489A-9E90-BE96AC37FB9B}" srcOrd="19" destOrd="0" presId="urn:microsoft.com/office/officeart/2011/layout/ConvergingText"/>
    <dgm:cxn modelId="{6787457A-0B5E-4EB9-A065-3EAA7E2FC404}" type="presParOf" srcId="{DDA47DC8-A8BF-44C4-8F87-8F950CCF7C28}" destId="{1555D2BE-3CDA-4510-9296-17FAD5541889}" srcOrd="20" destOrd="0" presId="urn:microsoft.com/office/officeart/2011/layout/ConvergingText"/>
    <dgm:cxn modelId="{AD1DA800-22F9-4160-9F16-A851441BCC83}" type="presParOf" srcId="{DDA47DC8-A8BF-44C4-8F87-8F950CCF7C28}" destId="{75987447-117B-4BD1-9C18-516D90DB3CAD}" srcOrd="21" destOrd="0" presId="urn:microsoft.com/office/officeart/2011/layout/ConvergingText"/>
    <dgm:cxn modelId="{BC5D1175-3188-4366-8079-29D82C987F58}" type="presParOf" srcId="{DDA47DC8-A8BF-44C4-8F87-8F950CCF7C28}" destId="{71A06A36-8B14-4389-B228-DF649BCB91DD}" srcOrd="22" destOrd="0" presId="urn:microsoft.com/office/officeart/2011/layout/ConvergingText"/>
    <dgm:cxn modelId="{791FE5F3-6051-442E-A545-2673731FB2C2}" type="presParOf" srcId="{DDA47DC8-A8BF-44C4-8F87-8F950CCF7C28}" destId="{59087A2C-7EE5-413F-8358-63CFD1FC6458}" srcOrd="23" destOrd="0" presId="urn:microsoft.com/office/officeart/2011/layout/ConvergingText"/>
    <dgm:cxn modelId="{C027ACA0-400D-4335-B42D-F911CED6FBE3}" type="presParOf" srcId="{DDA47DC8-A8BF-44C4-8F87-8F950CCF7C28}" destId="{91A6BA57-BA21-4024-9825-42FA6FC47F28}" srcOrd="24" destOrd="0" presId="urn:microsoft.com/office/officeart/2011/layout/ConvergingText"/>
    <dgm:cxn modelId="{1D04D87C-FDC4-4206-B813-AAF9785A72F0}" type="presParOf" srcId="{DDA47DC8-A8BF-44C4-8F87-8F950CCF7C28}" destId="{9DA5CC3E-DBC0-48B4-B8E9-396E4CE62874}" srcOrd="25" destOrd="0" presId="urn:microsoft.com/office/officeart/2011/layout/ConvergingText"/>
    <dgm:cxn modelId="{6A442C2D-A523-4D04-A4AA-E8F838D02457}" type="presParOf" srcId="{DDA47DC8-A8BF-44C4-8F87-8F950CCF7C28}" destId="{1AF68B8C-B47F-4F25-A6B7-9124A8A39E62}" srcOrd="26" destOrd="0" presId="urn:microsoft.com/office/officeart/2011/layout/ConvergingText"/>
    <dgm:cxn modelId="{9B279109-5307-439E-A890-FB343BAEED0F}" type="presParOf" srcId="{DDA47DC8-A8BF-44C4-8F87-8F950CCF7C28}" destId="{41D0A9A2-13DB-4386-98CC-E923332D0B2A}" srcOrd="27" destOrd="0" presId="urn:microsoft.com/office/officeart/2011/layout/ConvergingText"/>
    <dgm:cxn modelId="{DEBF2D0A-A0C6-4A98-8EB1-4A81BF79F309}" type="presParOf" srcId="{DDA47DC8-A8BF-44C4-8F87-8F950CCF7C28}" destId="{C826C268-3D26-4A21-ABCF-F0808D03800B}" srcOrd="28" destOrd="0" presId="urn:microsoft.com/office/officeart/2011/layout/ConvergingText"/>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7.xml><?xml version="1.0" encoding="utf-8"?>
<dgm:dataModel xmlns:dgm="http://schemas.openxmlformats.org/drawingml/2006/diagram" xmlns:a="http://schemas.openxmlformats.org/drawingml/2006/main">
  <dgm:ptLst>
    <dgm:pt modelId="{F48FA5C2-52FD-4928-A914-A1582A98890F}" type="doc">
      <dgm:prSet loTypeId="urn:microsoft.com/office/officeart/2005/8/layout/arrow4" loCatId="process" qsTypeId="urn:microsoft.com/office/officeart/2005/8/quickstyle/3d1" qsCatId="3D" csTypeId="urn:microsoft.com/office/officeart/2005/8/colors/accent1_4" csCatId="accent1" phldr="1"/>
      <dgm:spPr/>
      <dgm:t>
        <a:bodyPr/>
        <a:lstStyle/>
        <a:p>
          <a:endParaRPr lang="fr-FR"/>
        </a:p>
      </dgm:t>
    </dgm:pt>
    <dgm:pt modelId="{A8333659-D036-4DA4-874F-94342B2074E7}">
      <dgm:prSet phldrT="[Texte]" custT="1"/>
      <dgm:spPr/>
      <dgm:t>
        <a:bodyPr/>
        <a:lstStyle/>
        <a:p>
          <a:r>
            <a:rPr lang="fr-FR" sz="1400" b="1" u="sng">
              <a:latin typeface="Marianne" panose="02000000000000000000" pitchFamily="2" charset="0"/>
            </a:rPr>
            <a:t>Département</a:t>
          </a:r>
        </a:p>
        <a:p>
          <a:r>
            <a:rPr lang="fr-FR" sz="1400">
              <a:latin typeface="Marianne" panose="02000000000000000000" pitchFamily="2" charset="0"/>
            </a:rPr>
            <a:t>Forfait global </a:t>
          </a:r>
          <a:r>
            <a:rPr lang="fr-FR" sz="1400" b="1">
              <a:latin typeface="Marianne" panose="02000000000000000000" pitchFamily="2" charset="0"/>
            </a:rPr>
            <a:t>dépendance</a:t>
          </a:r>
        </a:p>
        <a:p>
          <a:r>
            <a:rPr lang="fr-FR" sz="1400">
              <a:latin typeface="Marianne" panose="02000000000000000000" pitchFamily="2" charset="0"/>
            </a:rPr>
            <a:t>Sans changements</a:t>
          </a:r>
          <a:endParaRPr lang="fr-FR" sz="1400" dirty="0">
            <a:latin typeface="Marianne" panose="02000000000000000000" pitchFamily="2" charset="0"/>
          </a:endParaRPr>
        </a:p>
      </dgm:t>
    </dgm:pt>
    <dgm:pt modelId="{F388D2C9-00DD-45E0-AFE1-7E0C841DE4BD}" type="parTrans" cxnId="{851FDDC5-BD8A-4589-9E26-303E7D416B19}">
      <dgm:prSet/>
      <dgm:spPr/>
      <dgm:t>
        <a:bodyPr/>
        <a:lstStyle/>
        <a:p>
          <a:endParaRPr lang="fr-FR"/>
        </a:p>
      </dgm:t>
    </dgm:pt>
    <dgm:pt modelId="{91142006-C409-4E34-997A-AEC70DA9A4B7}" type="sibTrans" cxnId="{851FDDC5-BD8A-4589-9E26-303E7D416B19}">
      <dgm:prSet/>
      <dgm:spPr/>
      <dgm:t>
        <a:bodyPr/>
        <a:lstStyle/>
        <a:p>
          <a:endParaRPr lang="fr-FR"/>
        </a:p>
      </dgm:t>
    </dgm:pt>
    <dgm:pt modelId="{501C6588-0495-4DE4-AD22-650AEFB2A775}">
      <dgm:prSet phldrT="[Texte]" custT="1"/>
      <dgm:spPr/>
      <dgm:t>
        <a:bodyPr/>
        <a:lstStyle/>
        <a:p>
          <a:r>
            <a:rPr lang="fr-FR" sz="1400" b="1" u="sng">
              <a:latin typeface="Marianne" panose="02000000000000000000" pitchFamily="2" charset="0"/>
            </a:rPr>
            <a:t>ARS</a:t>
          </a:r>
        </a:p>
        <a:p>
          <a:r>
            <a:rPr lang="fr-FR" sz="1400">
              <a:latin typeface="Marianne" panose="02000000000000000000" pitchFamily="2" charset="0"/>
            </a:rPr>
            <a:t>Forfait global </a:t>
          </a:r>
          <a:r>
            <a:rPr lang="fr-FR" sz="1400" b="1">
              <a:latin typeface="Marianne" panose="02000000000000000000" pitchFamily="2" charset="0"/>
            </a:rPr>
            <a:t>unique</a:t>
          </a:r>
        </a:p>
        <a:p>
          <a:r>
            <a:rPr lang="fr-FR" sz="1400">
              <a:latin typeface="Marianne" panose="02000000000000000000" pitchFamily="2" charset="0"/>
            </a:rPr>
            <a:t>Conditions issues de la LFSS 2025</a:t>
          </a:r>
          <a:endParaRPr lang="fr-FR" sz="1400" dirty="0">
            <a:latin typeface="Marianne" panose="02000000000000000000" pitchFamily="2" charset="0"/>
          </a:endParaRPr>
        </a:p>
      </dgm:t>
    </dgm:pt>
    <dgm:pt modelId="{C90F5A46-479B-4552-A471-595EA928B1FD}" type="parTrans" cxnId="{1DB2DB14-B2AD-4CD1-B7D0-37AA9C691B46}">
      <dgm:prSet/>
      <dgm:spPr/>
      <dgm:t>
        <a:bodyPr/>
        <a:lstStyle/>
        <a:p>
          <a:endParaRPr lang="fr-FR"/>
        </a:p>
      </dgm:t>
    </dgm:pt>
    <dgm:pt modelId="{724319AE-5696-4C93-9F6E-D2D7C66F83DB}" type="sibTrans" cxnId="{1DB2DB14-B2AD-4CD1-B7D0-37AA9C691B46}">
      <dgm:prSet/>
      <dgm:spPr/>
      <dgm:t>
        <a:bodyPr/>
        <a:lstStyle/>
        <a:p>
          <a:endParaRPr lang="fr-FR"/>
        </a:p>
      </dgm:t>
    </dgm:pt>
    <dgm:pt modelId="{97A956D5-40DB-4AFB-915C-0BC3FF777F30}" type="pres">
      <dgm:prSet presAssocID="{F48FA5C2-52FD-4928-A914-A1582A98890F}" presName="compositeShape" presStyleCnt="0">
        <dgm:presLayoutVars>
          <dgm:chMax val="2"/>
          <dgm:dir/>
          <dgm:resizeHandles val="exact"/>
        </dgm:presLayoutVars>
      </dgm:prSet>
      <dgm:spPr/>
    </dgm:pt>
    <dgm:pt modelId="{B19ADDD6-B25B-40FC-88D7-8C8FCDF43BEA}" type="pres">
      <dgm:prSet presAssocID="{A8333659-D036-4DA4-874F-94342B2074E7}" presName="upArrow" presStyleLbl="node1" presStyleIdx="0" presStyleCnt="2"/>
      <dgm:spPr/>
    </dgm:pt>
    <dgm:pt modelId="{889BE54E-29D2-422D-85E5-46718A522CAD}" type="pres">
      <dgm:prSet presAssocID="{A8333659-D036-4DA4-874F-94342B2074E7}" presName="upArrowText" presStyleLbl="revTx" presStyleIdx="0" presStyleCnt="2">
        <dgm:presLayoutVars>
          <dgm:chMax val="0"/>
          <dgm:bulletEnabled val="1"/>
        </dgm:presLayoutVars>
      </dgm:prSet>
      <dgm:spPr/>
    </dgm:pt>
    <dgm:pt modelId="{AD083868-1D74-422F-81F8-9B7244EA78D7}" type="pres">
      <dgm:prSet presAssocID="{501C6588-0495-4DE4-AD22-650AEFB2A775}" presName="downArrow" presStyleLbl="node1" presStyleIdx="1" presStyleCnt="2"/>
      <dgm:spPr/>
    </dgm:pt>
    <dgm:pt modelId="{F255D688-5AAE-4477-858A-3690C3CAC796}" type="pres">
      <dgm:prSet presAssocID="{501C6588-0495-4DE4-AD22-650AEFB2A775}" presName="downArrowText" presStyleLbl="revTx" presStyleIdx="1" presStyleCnt="2">
        <dgm:presLayoutVars>
          <dgm:chMax val="0"/>
          <dgm:bulletEnabled val="1"/>
        </dgm:presLayoutVars>
      </dgm:prSet>
      <dgm:spPr/>
    </dgm:pt>
  </dgm:ptLst>
  <dgm:cxnLst>
    <dgm:cxn modelId="{1DB2DB14-B2AD-4CD1-B7D0-37AA9C691B46}" srcId="{F48FA5C2-52FD-4928-A914-A1582A98890F}" destId="{501C6588-0495-4DE4-AD22-650AEFB2A775}" srcOrd="1" destOrd="0" parTransId="{C90F5A46-479B-4552-A471-595EA928B1FD}" sibTransId="{724319AE-5696-4C93-9F6E-D2D7C66F83DB}"/>
    <dgm:cxn modelId="{95EB3F27-F300-4AFF-ACCE-52A72C0827BE}" type="presOf" srcId="{501C6588-0495-4DE4-AD22-650AEFB2A775}" destId="{F255D688-5AAE-4477-858A-3690C3CAC796}" srcOrd="0" destOrd="0" presId="urn:microsoft.com/office/officeart/2005/8/layout/arrow4"/>
    <dgm:cxn modelId="{0E81CA46-9EC3-44BC-B2B7-B7A5AD204370}" type="presOf" srcId="{A8333659-D036-4DA4-874F-94342B2074E7}" destId="{889BE54E-29D2-422D-85E5-46718A522CAD}" srcOrd="0" destOrd="0" presId="urn:microsoft.com/office/officeart/2005/8/layout/arrow4"/>
    <dgm:cxn modelId="{6DAEBEA3-D0DA-445E-B2B1-4E58052AB86A}" type="presOf" srcId="{F48FA5C2-52FD-4928-A914-A1582A98890F}" destId="{97A956D5-40DB-4AFB-915C-0BC3FF777F30}" srcOrd="0" destOrd="0" presId="urn:microsoft.com/office/officeart/2005/8/layout/arrow4"/>
    <dgm:cxn modelId="{851FDDC5-BD8A-4589-9E26-303E7D416B19}" srcId="{F48FA5C2-52FD-4928-A914-A1582A98890F}" destId="{A8333659-D036-4DA4-874F-94342B2074E7}" srcOrd="0" destOrd="0" parTransId="{F388D2C9-00DD-45E0-AFE1-7E0C841DE4BD}" sibTransId="{91142006-C409-4E34-997A-AEC70DA9A4B7}"/>
    <dgm:cxn modelId="{07A6F686-9E0F-4658-B9D2-5D2536C09C4F}" type="presParOf" srcId="{97A956D5-40DB-4AFB-915C-0BC3FF777F30}" destId="{B19ADDD6-B25B-40FC-88D7-8C8FCDF43BEA}" srcOrd="0" destOrd="0" presId="urn:microsoft.com/office/officeart/2005/8/layout/arrow4"/>
    <dgm:cxn modelId="{E09C3945-07E7-464A-98EA-411C824B7480}" type="presParOf" srcId="{97A956D5-40DB-4AFB-915C-0BC3FF777F30}" destId="{889BE54E-29D2-422D-85E5-46718A522CAD}" srcOrd="1" destOrd="0" presId="urn:microsoft.com/office/officeart/2005/8/layout/arrow4"/>
    <dgm:cxn modelId="{59B38A7E-058A-4810-AB6C-3F81581E4160}" type="presParOf" srcId="{97A956D5-40DB-4AFB-915C-0BC3FF777F30}" destId="{AD083868-1D74-422F-81F8-9B7244EA78D7}" srcOrd="2" destOrd="0" presId="urn:microsoft.com/office/officeart/2005/8/layout/arrow4"/>
    <dgm:cxn modelId="{1820A51D-951C-4E7B-BB69-2B426C4971E2}" type="presParOf" srcId="{97A956D5-40DB-4AFB-915C-0BC3FF777F30}" destId="{F255D688-5AAE-4477-858A-3690C3CAC796}"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D64D4D-3380-4516-93D1-8E93052783AC}">
      <dsp:nvSpPr>
        <dsp:cNvPr id="0" name=""/>
        <dsp:cNvSpPr/>
      </dsp:nvSpPr>
      <dsp:spPr>
        <a:xfrm>
          <a:off x="5301" y="1178038"/>
          <a:ext cx="2032111" cy="812844"/>
        </a:xfrm>
        <a:prstGeom prst="rect">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Marianne" panose="02000000000000000000" pitchFamily="2" charset="0"/>
            </a:rPr>
            <a:t>Quel est son objet ?</a:t>
          </a:r>
        </a:p>
      </dsp:txBody>
      <dsp:txXfrm>
        <a:off x="5301" y="1178038"/>
        <a:ext cx="2032111" cy="812844"/>
      </dsp:txXfrm>
    </dsp:sp>
    <dsp:sp modelId="{7F587330-6E3A-4141-9F9F-26FBB4C578DB}">
      <dsp:nvSpPr>
        <dsp:cNvPr id="0" name=""/>
        <dsp:cNvSpPr/>
      </dsp:nvSpPr>
      <dsp:spPr>
        <a:xfrm>
          <a:off x="5301" y="1990882"/>
          <a:ext cx="2032111" cy="2854800"/>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108000" lvl="1" indent="-108000" algn="l" defTabSz="466725">
            <a:lnSpc>
              <a:spcPct val="90000"/>
            </a:lnSpc>
            <a:spcBef>
              <a:spcPct val="0"/>
            </a:spcBef>
            <a:spcAft>
              <a:spcPct val="15000"/>
            </a:spcAft>
            <a:buChar char="•"/>
          </a:pPr>
          <a:r>
            <a:rPr lang="en-US" sz="1050" b="1" kern="1200" dirty="0">
              <a:latin typeface="Marianne" panose="02000000000000000000" pitchFamily="2" charset="0"/>
              <a:ea typeface="+mn-ea"/>
              <a:cs typeface="+mn-cs"/>
            </a:rPr>
            <a:t>Nouveau régime de </a:t>
          </a:r>
          <a:r>
            <a:rPr lang="en-US" sz="1050" b="1" kern="1200" dirty="0" err="1">
              <a:latin typeface="Marianne" panose="02000000000000000000" pitchFamily="2" charset="0"/>
              <a:ea typeface="+mn-ea"/>
              <a:cs typeface="+mn-cs"/>
            </a:rPr>
            <a:t>financement</a:t>
          </a:r>
          <a:r>
            <a:rPr lang="en-US" sz="1050" b="1" kern="1200" dirty="0">
              <a:latin typeface="Marianne" panose="02000000000000000000" pitchFamily="2" charset="0"/>
              <a:ea typeface="+mn-ea"/>
              <a:cs typeface="+mn-cs"/>
            </a:rPr>
            <a:t> plus simple</a:t>
          </a:r>
          <a:endParaRPr lang="fr-FR" sz="1050" b="1" kern="1200" dirty="0">
            <a:latin typeface="Marianne" panose="02000000000000000000" pitchFamily="2" charset="0"/>
          </a:endParaRPr>
        </a:p>
        <a:p>
          <a:pPr marL="108000" lvl="1" indent="-108000" algn="l" defTabSz="622300">
            <a:lnSpc>
              <a:spcPct val="90000"/>
            </a:lnSpc>
            <a:spcBef>
              <a:spcPct val="0"/>
            </a:spcBef>
            <a:spcAft>
              <a:spcPct val="15000"/>
            </a:spcAft>
            <a:buChar char="•"/>
          </a:pPr>
          <a:endParaRPr lang="en-US" sz="1400" b="1" kern="1200" dirty="0">
            <a:latin typeface="Marianne" panose="02000000000000000000" pitchFamily="2" charset="0"/>
            <a:ea typeface="+mn-ea"/>
            <a:cs typeface="+mn-cs"/>
          </a:endParaRPr>
        </a:p>
        <a:p>
          <a:pPr marL="108000" lvl="1" indent="-108000" algn="l" defTabSz="466725">
            <a:lnSpc>
              <a:spcPct val="90000"/>
            </a:lnSpc>
            <a:spcBef>
              <a:spcPct val="0"/>
            </a:spcBef>
            <a:spcAft>
              <a:spcPct val="15000"/>
            </a:spcAft>
            <a:buChar char="•"/>
          </a:pPr>
          <a:r>
            <a:rPr lang="en-US" sz="1050" b="1" kern="1200" dirty="0">
              <a:latin typeface="Marianne" panose="02000000000000000000" pitchFamily="2" charset="0"/>
            </a:rPr>
            <a:t>Un </a:t>
          </a:r>
          <a:r>
            <a:rPr lang="en-US" sz="1050" b="1" kern="1200" dirty="0" err="1">
              <a:latin typeface="Marianne" panose="02000000000000000000" pitchFamily="2" charset="0"/>
            </a:rPr>
            <a:t>forfait</a:t>
          </a:r>
          <a:r>
            <a:rPr lang="en-US" sz="1050" b="1" kern="1200" dirty="0">
              <a:latin typeface="Marianne" panose="02000000000000000000" pitchFamily="2" charset="0"/>
            </a:rPr>
            <a:t> global unique </a:t>
          </a:r>
          <a:r>
            <a:rPr lang="en-US" sz="1050" b="1" kern="1200" dirty="0" err="1">
              <a:latin typeface="Marianne" panose="02000000000000000000" pitchFamily="2" charset="0"/>
            </a:rPr>
            <a:t>relatif</a:t>
          </a:r>
          <a:r>
            <a:rPr lang="en-US" sz="1050" b="1" kern="1200" dirty="0">
              <a:latin typeface="Marianne" panose="02000000000000000000" pitchFamily="2" charset="0"/>
            </a:rPr>
            <a:t> aux </a:t>
          </a:r>
          <a:r>
            <a:rPr lang="en-US" sz="1050" b="1" kern="1200" dirty="0" err="1">
              <a:latin typeface="Marianne" panose="02000000000000000000" pitchFamily="2" charset="0"/>
            </a:rPr>
            <a:t>soins</a:t>
          </a:r>
          <a:r>
            <a:rPr lang="en-US" sz="1050" b="1" kern="1200" dirty="0">
              <a:latin typeface="Marianne" panose="02000000000000000000" pitchFamily="2" charset="0"/>
            </a:rPr>
            <a:t> et à </a:t>
          </a:r>
          <a:r>
            <a:rPr lang="en-US" sz="1050" b="1" kern="1200" dirty="0" err="1">
              <a:latin typeface="Marianne" panose="02000000000000000000" pitchFamily="2" charset="0"/>
            </a:rPr>
            <a:t>l’entretien</a:t>
          </a:r>
          <a:r>
            <a:rPr lang="en-US" sz="1050" b="1" kern="1200" dirty="0">
              <a:latin typeface="Marianne" panose="02000000000000000000" pitchFamily="2" charset="0"/>
            </a:rPr>
            <a:t> de </a:t>
          </a:r>
          <a:r>
            <a:rPr lang="en-US" sz="1050" b="1" kern="1200" dirty="0" err="1">
              <a:latin typeface="Marianne" panose="02000000000000000000" pitchFamily="2" charset="0"/>
            </a:rPr>
            <a:t>l’autonomie</a:t>
          </a:r>
          <a:endParaRPr lang="en-US" sz="1050" b="1" kern="1200" dirty="0">
            <a:latin typeface="Marianne" panose="02000000000000000000" pitchFamily="2" charset="0"/>
          </a:endParaRPr>
        </a:p>
        <a:p>
          <a:pPr marL="108000" lvl="1" indent="-108000" algn="l" defTabSz="622300">
            <a:lnSpc>
              <a:spcPct val="90000"/>
            </a:lnSpc>
            <a:spcBef>
              <a:spcPct val="0"/>
            </a:spcBef>
            <a:spcAft>
              <a:spcPct val="15000"/>
            </a:spcAft>
            <a:buChar char="•"/>
          </a:pPr>
          <a:endParaRPr lang="en-US" sz="1400" b="1" kern="1200" dirty="0">
            <a:latin typeface="Marianne" panose="02000000000000000000" pitchFamily="2" charset="0"/>
          </a:endParaRPr>
        </a:p>
        <a:p>
          <a:pPr marL="108000" lvl="2" indent="-108000" algn="l" defTabSz="466725">
            <a:lnSpc>
              <a:spcPct val="90000"/>
            </a:lnSpc>
            <a:spcBef>
              <a:spcPct val="0"/>
            </a:spcBef>
            <a:spcAft>
              <a:spcPts val="600"/>
            </a:spcAft>
            <a:buChar char="•"/>
          </a:pPr>
          <a:r>
            <a:rPr lang="en-US" sz="1050" b="1" kern="1200" dirty="0">
              <a:latin typeface="Marianne" panose="02000000000000000000" pitchFamily="2" charset="0"/>
              <a:ea typeface="+mn-ea"/>
              <a:cs typeface="+mn-cs"/>
            </a:rPr>
            <a:t>Principes</a:t>
          </a:r>
          <a:r>
            <a:rPr lang="en-US" sz="1050" b="1" kern="1200" dirty="0">
              <a:latin typeface="Marianne" panose="02000000000000000000" pitchFamily="2" charset="0"/>
            </a:rPr>
            <a:t> </a:t>
          </a:r>
          <a:r>
            <a:rPr lang="en-US" sz="1050" b="1" kern="1200" dirty="0" err="1">
              <a:latin typeface="Marianne" panose="02000000000000000000" pitchFamily="2" charset="0"/>
              <a:ea typeface="+mn-ea"/>
              <a:cs typeface="+mn-cs"/>
            </a:rPr>
            <a:t>maintenus</a:t>
          </a:r>
          <a:r>
            <a:rPr lang="en-US" sz="1050" b="1" kern="1200" dirty="0">
              <a:latin typeface="Marianne" panose="02000000000000000000" pitchFamily="2" charset="0"/>
              <a:ea typeface="+mn-ea"/>
              <a:cs typeface="+mn-cs"/>
            </a:rPr>
            <a:t> :</a:t>
          </a:r>
        </a:p>
        <a:p>
          <a:pPr marL="288000" lvl="3" indent="-108000" algn="l" defTabSz="466725">
            <a:lnSpc>
              <a:spcPct val="90000"/>
            </a:lnSpc>
            <a:spcBef>
              <a:spcPct val="0"/>
            </a:spcBef>
            <a:spcAft>
              <a:spcPts val="600"/>
            </a:spcAft>
            <a:buFont typeface="Marianne" panose="02000000000000000000" pitchFamily="2" charset="0"/>
            <a:buChar char="-"/>
            <a:tabLst>
              <a:tab pos="265113" algn="l"/>
            </a:tabLst>
          </a:pPr>
          <a:r>
            <a:rPr lang="en-US" sz="1050" b="1" kern="1200" dirty="0" err="1">
              <a:latin typeface="Marianne" panose="02000000000000000000" pitchFamily="2" charset="0"/>
              <a:ea typeface="+mn-ea"/>
              <a:cs typeface="+mn-cs"/>
            </a:rPr>
            <a:t>Prise</a:t>
          </a:r>
          <a:r>
            <a:rPr lang="en-US" sz="1050" b="1" kern="1200" dirty="0">
              <a:latin typeface="Marianne" panose="02000000000000000000" pitchFamily="2" charset="0"/>
              <a:ea typeface="+mn-ea"/>
              <a:cs typeface="+mn-cs"/>
            </a:rPr>
            <a:t> </a:t>
          </a:r>
          <a:r>
            <a:rPr lang="en-US" sz="1050" b="1" kern="1200" dirty="0" err="1">
              <a:latin typeface="Marianne" panose="02000000000000000000" pitchFamily="2" charset="0"/>
              <a:ea typeface="+mn-ea"/>
              <a:cs typeface="+mn-cs"/>
            </a:rPr>
            <a:t>en</a:t>
          </a:r>
          <a:r>
            <a:rPr lang="en-US" sz="1050" b="1" kern="1200" dirty="0">
              <a:latin typeface="Marianne" panose="02000000000000000000" pitchFamily="2" charset="0"/>
              <a:ea typeface="+mn-ea"/>
              <a:cs typeface="+mn-cs"/>
            </a:rPr>
            <a:t> </a:t>
          </a:r>
          <a:r>
            <a:rPr lang="en-US" sz="1050" b="1" kern="1200" dirty="0" err="1">
              <a:latin typeface="Marianne" panose="02000000000000000000" pitchFamily="2" charset="0"/>
              <a:ea typeface="+mn-ea"/>
              <a:cs typeface="+mn-cs"/>
            </a:rPr>
            <a:t>compte</a:t>
          </a:r>
          <a:r>
            <a:rPr lang="en-US" sz="1050" b="1" kern="1200" dirty="0">
              <a:latin typeface="Marianne" panose="02000000000000000000" pitchFamily="2" charset="0"/>
              <a:ea typeface="+mn-ea"/>
              <a:cs typeface="+mn-cs"/>
            </a:rPr>
            <a:t> des coupes AGGIR et PATHOS </a:t>
          </a:r>
        </a:p>
        <a:p>
          <a:pPr marL="288000" lvl="3" indent="-108000" algn="l" defTabSz="466725">
            <a:lnSpc>
              <a:spcPct val="90000"/>
            </a:lnSpc>
            <a:spcBef>
              <a:spcPct val="0"/>
            </a:spcBef>
            <a:spcAft>
              <a:spcPts val="600"/>
            </a:spcAft>
            <a:buFont typeface="Marianne" panose="02000000000000000000" pitchFamily="2" charset="0"/>
            <a:buChar char="-"/>
            <a:tabLst>
              <a:tab pos="265113" algn="l"/>
            </a:tabLst>
          </a:pPr>
          <a:r>
            <a:rPr lang="en-US" sz="1050" b="1" kern="1200" dirty="0">
              <a:latin typeface="Marianne" panose="02000000000000000000" pitchFamily="2" charset="0"/>
              <a:ea typeface="+mn-ea"/>
              <a:cs typeface="+mn-cs"/>
            </a:rPr>
            <a:t>Participation du resident</a:t>
          </a:r>
        </a:p>
      </dsp:txBody>
      <dsp:txXfrm>
        <a:off x="5301" y="1990882"/>
        <a:ext cx="2032111" cy="2854800"/>
      </dsp:txXfrm>
    </dsp:sp>
    <dsp:sp modelId="{E7BA94F7-4AD2-464E-AAE4-72EE7740538B}">
      <dsp:nvSpPr>
        <dsp:cNvPr id="0" name=""/>
        <dsp:cNvSpPr/>
      </dsp:nvSpPr>
      <dsp:spPr>
        <a:xfrm>
          <a:off x="2321907" y="1178038"/>
          <a:ext cx="2032111" cy="812844"/>
        </a:xfrm>
        <a:prstGeom prst="rect">
          <a:avLst/>
        </a:prstGeom>
        <a:solidFill>
          <a:schemeClr val="accent4">
            <a:hueOff val="1649984"/>
            <a:satOff val="-7300"/>
            <a:lumOff val="-1226"/>
            <a:alphaOff val="0"/>
          </a:schemeClr>
        </a:solidFill>
        <a:ln w="19050" cap="flat" cmpd="sng" algn="ctr">
          <a:solidFill>
            <a:schemeClr val="accent4">
              <a:hueOff val="1649984"/>
              <a:satOff val="-7300"/>
              <a:lumOff val="-12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Marianne" panose="02000000000000000000" pitchFamily="2" charset="0"/>
            </a:rPr>
            <a:t>Qui est concerné ?</a:t>
          </a:r>
        </a:p>
      </dsp:txBody>
      <dsp:txXfrm>
        <a:off x="2321907" y="1178038"/>
        <a:ext cx="2032111" cy="812844"/>
      </dsp:txXfrm>
    </dsp:sp>
    <dsp:sp modelId="{78B57A9C-B115-43CB-BB71-1BB252FC9D8F}">
      <dsp:nvSpPr>
        <dsp:cNvPr id="0" name=""/>
        <dsp:cNvSpPr/>
      </dsp:nvSpPr>
      <dsp:spPr>
        <a:xfrm>
          <a:off x="2321907" y="1990882"/>
          <a:ext cx="2032111" cy="2854800"/>
        </a:xfrm>
        <a:prstGeom prst="rect">
          <a:avLst/>
        </a:prstGeom>
        <a:solidFill>
          <a:schemeClr val="accent4">
            <a:tint val="40000"/>
            <a:alpha val="90000"/>
            <a:hueOff val="1539884"/>
            <a:satOff val="-7667"/>
            <a:lumOff val="-728"/>
            <a:alphaOff val="0"/>
          </a:schemeClr>
        </a:solidFill>
        <a:ln w="19050" cap="flat" cmpd="sng" algn="ctr">
          <a:solidFill>
            <a:schemeClr val="accent4">
              <a:tint val="40000"/>
              <a:alpha val="90000"/>
              <a:hueOff val="1539884"/>
              <a:satOff val="-7667"/>
              <a:lumOff val="-7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108000" lvl="1" indent="-108000" algn="l" defTabSz="466725">
            <a:lnSpc>
              <a:spcPct val="90000"/>
            </a:lnSpc>
            <a:spcBef>
              <a:spcPct val="0"/>
            </a:spcBef>
            <a:spcAft>
              <a:spcPct val="15000"/>
            </a:spcAft>
            <a:buChar char="•"/>
          </a:pPr>
          <a:r>
            <a:rPr lang="en-US" sz="1050" b="1" kern="1200" dirty="0">
              <a:solidFill>
                <a:prstClr val="black">
                  <a:hueOff val="0"/>
                  <a:satOff val="0"/>
                  <a:lumOff val="0"/>
                  <a:alphaOff val="0"/>
                </a:prstClr>
              </a:solidFill>
              <a:latin typeface="Marianne" panose="02000000000000000000" pitchFamily="2" charset="0"/>
              <a:ea typeface="+mn-ea"/>
              <a:cs typeface="+mn-cs"/>
            </a:rPr>
            <a:t>EHPAD </a:t>
          </a:r>
          <a:r>
            <a:rPr lang="en-US" sz="1050" b="1" kern="1200" dirty="0">
              <a:solidFill>
                <a:srgbClr val="FF0000"/>
              </a:solidFill>
              <a:latin typeface="Marianne" panose="02000000000000000000" pitchFamily="2" charset="0"/>
              <a:ea typeface="+mn-ea"/>
              <a:cs typeface="+mn-cs"/>
            </a:rPr>
            <a:t>(HP) </a:t>
          </a:r>
          <a:r>
            <a:rPr lang="en-US" sz="1050" b="1" kern="1200" dirty="0">
              <a:solidFill>
                <a:prstClr val="black">
                  <a:hueOff val="0"/>
                  <a:satOff val="0"/>
                  <a:lumOff val="0"/>
                  <a:alphaOff val="0"/>
                </a:prstClr>
              </a:solidFill>
              <a:latin typeface="Marianne" panose="02000000000000000000" pitchFamily="2" charset="0"/>
              <a:ea typeface="+mn-ea"/>
              <a:cs typeface="+mn-cs"/>
            </a:rPr>
            <a:t>et USLD</a:t>
          </a:r>
          <a:endParaRPr lang="fr-FR" sz="1050" b="1" kern="1200" dirty="0">
            <a:solidFill>
              <a:prstClr val="black">
                <a:hueOff val="0"/>
                <a:satOff val="0"/>
                <a:lumOff val="0"/>
                <a:alphaOff val="0"/>
              </a:prstClr>
            </a:solidFill>
            <a:latin typeface="Marianne" panose="02000000000000000000" pitchFamily="2" charset="0"/>
            <a:ea typeface="+mn-ea"/>
            <a:cs typeface="+mn-cs"/>
          </a:endParaRPr>
        </a:p>
        <a:p>
          <a:pPr marL="108000" lvl="1" indent="-108000" algn="l" defTabSz="622300">
            <a:lnSpc>
              <a:spcPct val="90000"/>
            </a:lnSpc>
            <a:spcBef>
              <a:spcPct val="0"/>
            </a:spcBef>
            <a:spcAft>
              <a:spcPct val="15000"/>
            </a:spcAft>
            <a:buChar char="•"/>
          </a:pPr>
          <a:endParaRPr lang="en-US" sz="1400" b="1" kern="1200" dirty="0">
            <a:solidFill>
              <a:prstClr val="black">
                <a:hueOff val="0"/>
                <a:satOff val="0"/>
                <a:lumOff val="0"/>
                <a:alphaOff val="0"/>
              </a:prstClr>
            </a:solidFill>
            <a:latin typeface="Marianne" panose="02000000000000000000" pitchFamily="2" charset="0"/>
            <a:ea typeface="+mn-ea"/>
            <a:cs typeface="+mn-cs"/>
          </a:endParaRPr>
        </a:p>
        <a:p>
          <a:pPr marL="108000" lvl="1" indent="-108000" algn="l" defTabSz="466725">
            <a:lnSpc>
              <a:spcPct val="90000"/>
            </a:lnSpc>
            <a:spcBef>
              <a:spcPct val="0"/>
            </a:spcBef>
            <a:spcAft>
              <a:spcPct val="15000"/>
            </a:spcAft>
            <a:buChar char="•"/>
          </a:pPr>
          <a:r>
            <a:rPr lang="en-US" sz="1050" b="1" kern="1200" dirty="0">
              <a:solidFill>
                <a:prstClr val="black">
                  <a:hueOff val="0"/>
                  <a:satOff val="0"/>
                  <a:lumOff val="0"/>
                  <a:alphaOff val="0"/>
                </a:prstClr>
              </a:solidFill>
              <a:latin typeface="Marianne" panose="02000000000000000000" pitchFamily="2" charset="0"/>
              <a:ea typeface="+mn-ea"/>
              <a:cs typeface="+mn-cs"/>
            </a:rPr>
            <a:t>Départements </a:t>
          </a:r>
          <a:r>
            <a:rPr lang="en-US" sz="1050" b="1" kern="1200" dirty="0" err="1">
              <a:solidFill>
                <a:prstClr val="black">
                  <a:hueOff val="0"/>
                  <a:satOff val="0"/>
                  <a:lumOff val="0"/>
                  <a:alphaOff val="0"/>
                </a:prstClr>
              </a:solidFill>
              <a:latin typeface="Marianne" panose="02000000000000000000" pitchFamily="2" charset="0"/>
              <a:ea typeface="+mn-ea"/>
              <a:cs typeface="+mn-cs"/>
            </a:rPr>
            <a:t>expérimentateurs</a:t>
          </a:r>
          <a:r>
            <a:rPr lang="en-US" sz="1050" b="1" kern="1200" dirty="0">
              <a:solidFill>
                <a:prstClr val="black">
                  <a:hueOff val="0"/>
                  <a:satOff val="0"/>
                  <a:lumOff val="0"/>
                  <a:alphaOff val="0"/>
                </a:prstClr>
              </a:solidFill>
              <a:latin typeface="Marianne" panose="02000000000000000000" pitchFamily="2" charset="0"/>
              <a:ea typeface="+mn-ea"/>
              <a:cs typeface="+mn-cs"/>
            </a:rPr>
            <a:t>, qui ne </a:t>
          </a:r>
          <a:r>
            <a:rPr lang="en-US" sz="1050" b="1" kern="1200" dirty="0" err="1">
              <a:solidFill>
                <a:prstClr val="black">
                  <a:hueOff val="0"/>
                  <a:satOff val="0"/>
                  <a:lumOff val="0"/>
                  <a:alphaOff val="0"/>
                </a:prstClr>
              </a:solidFill>
              <a:latin typeface="Marianne" panose="02000000000000000000" pitchFamily="2" charset="0"/>
              <a:ea typeface="+mn-ea"/>
              <a:cs typeface="+mn-cs"/>
            </a:rPr>
            <a:t>versent</a:t>
          </a:r>
          <a:r>
            <a:rPr lang="en-US" sz="1050" b="1" kern="1200" dirty="0">
              <a:solidFill>
                <a:prstClr val="black">
                  <a:hueOff val="0"/>
                  <a:satOff val="0"/>
                  <a:lumOff val="0"/>
                  <a:alphaOff val="0"/>
                </a:prstClr>
              </a:solidFill>
              <a:latin typeface="Marianne" panose="02000000000000000000" pitchFamily="2" charset="0"/>
              <a:ea typeface="+mn-ea"/>
              <a:cs typeface="+mn-cs"/>
            </a:rPr>
            <a:t> plus le </a:t>
          </a:r>
          <a:r>
            <a:rPr lang="en-US" sz="1050" b="1" kern="1200" dirty="0" err="1">
              <a:solidFill>
                <a:prstClr val="black">
                  <a:hueOff val="0"/>
                  <a:satOff val="0"/>
                  <a:lumOff val="0"/>
                  <a:alphaOff val="0"/>
                </a:prstClr>
              </a:solidFill>
              <a:latin typeface="Marianne" panose="02000000000000000000" pitchFamily="2" charset="0"/>
              <a:ea typeface="+mn-ea"/>
              <a:cs typeface="+mn-cs"/>
            </a:rPr>
            <a:t>forfait</a:t>
          </a:r>
          <a:r>
            <a:rPr lang="en-US" sz="1050" b="1" kern="1200" dirty="0">
              <a:solidFill>
                <a:prstClr val="black">
                  <a:hueOff val="0"/>
                  <a:satOff val="0"/>
                  <a:lumOff val="0"/>
                  <a:alphaOff val="0"/>
                </a:prstClr>
              </a:solidFill>
              <a:latin typeface="Marianne" panose="02000000000000000000" pitchFamily="2" charset="0"/>
              <a:ea typeface="+mn-ea"/>
              <a:cs typeface="+mn-cs"/>
            </a:rPr>
            <a:t> global </a:t>
          </a:r>
          <a:r>
            <a:rPr lang="en-US" sz="1050" b="1" kern="1200" dirty="0" err="1">
              <a:solidFill>
                <a:prstClr val="black">
                  <a:hueOff val="0"/>
                  <a:satOff val="0"/>
                  <a:lumOff val="0"/>
                  <a:alphaOff val="0"/>
                </a:prstClr>
              </a:solidFill>
              <a:latin typeface="Marianne" panose="02000000000000000000" pitchFamily="2" charset="0"/>
              <a:ea typeface="+mn-ea"/>
              <a:cs typeface="+mn-cs"/>
            </a:rPr>
            <a:t>relatif</a:t>
          </a:r>
          <a:r>
            <a:rPr lang="en-US" sz="1050" b="1" kern="1200" dirty="0">
              <a:solidFill>
                <a:prstClr val="black">
                  <a:hueOff val="0"/>
                  <a:satOff val="0"/>
                  <a:lumOff val="0"/>
                  <a:alphaOff val="0"/>
                </a:prstClr>
              </a:solidFill>
              <a:latin typeface="Marianne" panose="02000000000000000000" pitchFamily="2" charset="0"/>
              <a:ea typeface="+mn-ea"/>
              <a:cs typeface="+mn-cs"/>
            </a:rPr>
            <a:t> à la </a:t>
          </a:r>
          <a:r>
            <a:rPr lang="en-US" sz="1050" b="1" kern="1200" dirty="0" err="1">
              <a:solidFill>
                <a:prstClr val="black">
                  <a:hueOff val="0"/>
                  <a:satOff val="0"/>
                  <a:lumOff val="0"/>
                  <a:alphaOff val="0"/>
                </a:prstClr>
              </a:solidFill>
              <a:latin typeface="Marianne" panose="02000000000000000000" pitchFamily="2" charset="0"/>
              <a:ea typeface="+mn-ea"/>
              <a:cs typeface="+mn-cs"/>
            </a:rPr>
            <a:t>dépendance</a:t>
          </a:r>
          <a:endParaRPr lang="en-US" sz="1050" b="1" kern="1200" dirty="0">
            <a:solidFill>
              <a:prstClr val="black">
                <a:hueOff val="0"/>
                <a:satOff val="0"/>
                <a:lumOff val="0"/>
                <a:alphaOff val="0"/>
              </a:prstClr>
            </a:solidFill>
            <a:latin typeface="Marianne" panose="02000000000000000000" pitchFamily="2" charset="0"/>
            <a:ea typeface="+mn-ea"/>
            <a:cs typeface="+mn-cs"/>
          </a:endParaRPr>
        </a:p>
        <a:p>
          <a:pPr marL="108000" lvl="1" indent="-108000" algn="l" defTabSz="622300">
            <a:lnSpc>
              <a:spcPct val="90000"/>
            </a:lnSpc>
            <a:spcBef>
              <a:spcPct val="0"/>
            </a:spcBef>
            <a:spcAft>
              <a:spcPct val="15000"/>
            </a:spcAft>
            <a:buChar char="•"/>
          </a:pPr>
          <a:endParaRPr lang="en-US" sz="1400" b="1" kern="1200" dirty="0">
            <a:solidFill>
              <a:prstClr val="black">
                <a:hueOff val="0"/>
                <a:satOff val="0"/>
                <a:lumOff val="0"/>
                <a:alphaOff val="0"/>
              </a:prstClr>
            </a:solidFill>
            <a:latin typeface="Marianne" panose="02000000000000000000" pitchFamily="2" charset="0"/>
            <a:ea typeface="+mn-ea"/>
            <a:cs typeface="+mn-cs"/>
          </a:endParaRPr>
        </a:p>
        <a:p>
          <a:pPr marL="108000" lvl="1" indent="-108000" algn="l" defTabSz="466725">
            <a:lnSpc>
              <a:spcPct val="90000"/>
            </a:lnSpc>
            <a:spcBef>
              <a:spcPct val="0"/>
            </a:spcBef>
            <a:spcAft>
              <a:spcPct val="15000"/>
            </a:spcAft>
            <a:buChar char="•"/>
          </a:pPr>
          <a:r>
            <a:rPr lang="en-US" sz="1050" b="1" kern="1200" dirty="0">
              <a:solidFill>
                <a:prstClr val="black">
                  <a:hueOff val="0"/>
                  <a:satOff val="0"/>
                  <a:lumOff val="0"/>
                  <a:alphaOff val="0"/>
                </a:prstClr>
              </a:solidFill>
              <a:latin typeface="Marianne" panose="02000000000000000000" pitchFamily="2" charset="0"/>
              <a:ea typeface="+mn-ea"/>
              <a:cs typeface="+mn-cs"/>
            </a:rPr>
            <a:t>ARS, qui </a:t>
          </a:r>
          <a:r>
            <a:rPr lang="en-US" sz="1050" b="1" kern="1200" dirty="0" err="1">
              <a:solidFill>
                <a:prstClr val="black">
                  <a:hueOff val="0"/>
                  <a:satOff val="0"/>
                  <a:lumOff val="0"/>
                  <a:alphaOff val="0"/>
                </a:prstClr>
              </a:solidFill>
              <a:latin typeface="Marianne" panose="02000000000000000000" pitchFamily="2" charset="0"/>
              <a:ea typeface="+mn-ea"/>
              <a:cs typeface="+mn-cs"/>
            </a:rPr>
            <a:t>reprennent</a:t>
          </a:r>
          <a:r>
            <a:rPr lang="en-US" sz="1050" b="1" kern="1200" dirty="0">
              <a:solidFill>
                <a:prstClr val="black">
                  <a:hueOff val="0"/>
                  <a:satOff val="0"/>
                  <a:lumOff val="0"/>
                  <a:alphaOff val="0"/>
                </a:prstClr>
              </a:solidFill>
              <a:latin typeface="Marianne" panose="02000000000000000000" pitchFamily="2" charset="0"/>
              <a:ea typeface="+mn-ea"/>
              <a:cs typeface="+mn-cs"/>
            </a:rPr>
            <a:t> le </a:t>
          </a:r>
          <a:r>
            <a:rPr lang="en-US" sz="1050" b="1" kern="1200" dirty="0" err="1">
              <a:solidFill>
                <a:prstClr val="black">
                  <a:hueOff val="0"/>
                  <a:satOff val="0"/>
                  <a:lumOff val="0"/>
                  <a:alphaOff val="0"/>
                </a:prstClr>
              </a:solidFill>
              <a:latin typeface="Marianne" panose="02000000000000000000" pitchFamily="2" charset="0"/>
              <a:ea typeface="+mn-ea"/>
              <a:cs typeface="+mn-cs"/>
            </a:rPr>
            <a:t>financement</a:t>
          </a:r>
          <a:r>
            <a:rPr lang="en-US" sz="1050" b="1" kern="1200" dirty="0">
              <a:solidFill>
                <a:prstClr val="black">
                  <a:hueOff val="0"/>
                  <a:satOff val="0"/>
                  <a:lumOff val="0"/>
                  <a:alphaOff val="0"/>
                </a:prstClr>
              </a:solidFill>
              <a:latin typeface="Marianne" panose="02000000000000000000" pitchFamily="2" charset="0"/>
              <a:ea typeface="+mn-ea"/>
              <a:cs typeface="+mn-cs"/>
            </a:rPr>
            <a:t> de la </a:t>
          </a:r>
          <a:r>
            <a:rPr lang="en-US" sz="1050" b="1" kern="1200" dirty="0" err="1">
              <a:solidFill>
                <a:prstClr val="black">
                  <a:hueOff val="0"/>
                  <a:satOff val="0"/>
                  <a:lumOff val="0"/>
                  <a:alphaOff val="0"/>
                </a:prstClr>
              </a:solidFill>
              <a:latin typeface="Marianne" panose="02000000000000000000" pitchFamily="2" charset="0"/>
              <a:ea typeface="+mn-ea"/>
              <a:cs typeface="+mn-cs"/>
            </a:rPr>
            <a:t>partie</a:t>
          </a:r>
          <a:r>
            <a:rPr lang="en-US" sz="1050" b="1" kern="1200" dirty="0">
              <a:solidFill>
                <a:prstClr val="black">
                  <a:hueOff val="0"/>
                  <a:satOff val="0"/>
                  <a:lumOff val="0"/>
                  <a:alphaOff val="0"/>
                </a:prstClr>
              </a:solidFill>
              <a:latin typeface="Marianne" panose="02000000000000000000" pitchFamily="2" charset="0"/>
              <a:ea typeface="+mn-ea"/>
              <a:cs typeface="+mn-cs"/>
            </a:rPr>
            <a:t> </a:t>
          </a:r>
          <a:r>
            <a:rPr lang="en-US" sz="1050" b="1" kern="1200" dirty="0" err="1">
              <a:solidFill>
                <a:prstClr val="black">
                  <a:hueOff val="0"/>
                  <a:satOff val="0"/>
                  <a:lumOff val="0"/>
                  <a:alphaOff val="0"/>
                </a:prstClr>
              </a:solidFill>
              <a:latin typeface="Marianne" panose="02000000000000000000" pitchFamily="2" charset="0"/>
              <a:ea typeface="+mn-ea"/>
              <a:cs typeface="+mn-cs"/>
            </a:rPr>
            <a:t>dépendance</a:t>
          </a:r>
          <a:endParaRPr lang="en-US" sz="1050" b="1" kern="1200" dirty="0">
            <a:solidFill>
              <a:prstClr val="black">
                <a:hueOff val="0"/>
                <a:satOff val="0"/>
                <a:lumOff val="0"/>
                <a:alphaOff val="0"/>
              </a:prstClr>
            </a:solidFill>
            <a:latin typeface="Marianne" panose="02000000000000000000" pitchFamily="2" charset="0"/>
            <a:ea typeface="+mn-ea"/>
            <a:cs typeface="+mn-cs"/>
          </a:endParaRPr>
        </a:p>
      </dsp:txBody>
      <dsp:txXfrm>
        <a:off x="2321907" y="1990882"/>
        <a:ext cx="2032111" cy="2854800"/>
      </dsp:txXfrm>
    </dsp:sp>
    <dsp:sp modelId="{61B20DFA-F841-41E3-93DD-0242CFDA5004}">
      <dsp:nvSpPr>
        <dsp:cNvPr id="0" name=""/>
        <dsp:cNvSpPr/>
      </dsp:nvSpPr>
      <dsp:spPr>
        <a:xfrm>
          <a:off x="4638514" y="1178038"/>
          <a:ext cx="2032111" cy="812844"/>
        </a:xfrm>
        <a:prstGeom prst="rect">
          <a:avLst/>
        </a:prstGeom>
        <a:solidFill>
          <a:schemeClr val="accent4">
            <a:hueOff val="3299968"/>
            <a:satOff val="-14601"/>
            <a:lumOff val="-2452"/>
            <a:alphaOff val="0"/>
          </a:schemeClr>
        </a:solidFill>
        <a:ln w="19050" cap="flat" cmpd="sng" algn="ctr">
          <a:solidFill>
            <a:schemeClr val="accent4">
              <a:hueOff val="3299968"/>
              <a:satOff val="-14601"/>
              <a:lumOff val="-24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Marianne" panose="02000000000000000000" pitchFamily="2" charset="0"/>
            </a:rPr>
            <a:t>Quand est-elle mise en œuvre ?</a:t>
          </a:r>
        </a:p>
      </dsp:txBody>
      <dsp:txXfrm>
        <a:off x="4638514" y="1178038"/>
        <a:ext cx="2032111" cy="812844"/>
      </dsp:txXfrm>
    </dsp:sp>
    <dsp:sp modelId="{A3C7E3C0-483B-410D-9427-1A4B9C4777F8}">
      <dsp:nvSpPr>
        <dsp:cNvPr id="0" name=""/>
        <dsp:cNvSpPr/>
      </dsp:nvSpPr>
      <dsp:spPr>
        <a:xfrm>
          <a:off x="4638514" y="1990882"/>
          <a:ext cx="2032111" cy="2854800"/>
        </a:xfrm>
        <a:prstGeom prst="rect">
          <a:avLst/>
        </a:prstGeom>
        <a:solidFill>
          <a:schemeClr val="accent4">
            <a:tint val="40000"/>
            <a:alpha val="90000"/>
            <a:hueOff val="3079768"/>
            <a:satOff val="-15334"/>
            <a:lumOff val="-1455"/>
            <a:alphaOff val="0"/>
          </a:schemeClr>
        </a:solidFill>
        <a:ln w="19050" cap="flat" cmpd="sng" algn="ctr">
          <a:solidFill>
            <a:schemeClr val="accent4">
              <a:tint val="40000"/>
              <a:alpha val="90000"/>
              <a:hueOff val="3079768"/>
              <a:satOff val="-15334"/>
              <a:lumOff val="-145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108000" lvl="1" indent="-108000" algn="l" defTabSz="466725">
            <a:lnSpc>
              <a:spcPct val="90000"/>
            </a:lnSpc>
            <a:spcBef>
              <a:spcPct val="0"/>
            </a:spcBef>
            <a:spcAft>
              <a:spcPct val="15000"/>
            </a:spcAft>
            <a:buChar char="•"/>
          </a:pPr>
          <a:r>
            <a:rPr lang="en-US" sz="1050" b="1" kern="1200" dirty="0">
              <a:latin typeface="Marianne" panose="02000000000000000000" pitchFamily="2" charset="0"/>
            </a:rPr>
            <a:t>Du 1er Juillet 2025 au 31 </a:t>
          </a:r>
          <a:r>
            <a:rPr lang="en-US" sz="1050" b="1" kern="1200" dirty="0" err="1">
              <a:latin typeface="Marianne" panose="02000000000000000000" pitchFamily="2" charset="0"/>
            </a:rPr>
            <a:t>décembre</a:t>
          </a:r>
          <a:r>
            <a:rPr lang="en-US" sz="1050" b="1" kern="1200" dirty="0">
              <a:latin typeface="Marianne" panose="02000000000000000000" pitchFamily="2" charset="0"/>
            </a:rPr>
            <a:t> 2026</a:t>
          </a:r>
          <a:endParaRPr lang="fr-FR" sz="1050" b="1" kern="1200" dirty="0">
            <a:latin typeface="Marianne" panose="02000000000000000000" pitchFamily="2" charset="0"/>
          </a:endParaRPr>
        </a:p>
        <a:p>
          <a:pPr marL="108000" lvl="1" indent="-108000" algn="l" defTabSz="622300">
            <a:lnSpc>
              <a:spcPct val="90000"/>
            </a:lnSpc>
            <a:spcBef>
              <a:spcPct val="0"/>
            </a:spcBef>
            <a:spcAft>
              <a:spcPct val="15000"/>
            </a:spcAft>
            <a:buChar char="•"/>
          </a:pPr>
          <a:endParaRPr lang="en-US" sz="1400" b="1" kern="1200" dirty="0">
            <a:latin typeface="Marianne" panose="02000000000000000000" pitchFamily="2" charset="0"/>
          </a:endParaRPr>
        </a:p>
        <a:p>
          <a:pPr marL="108000" lvl="1" indent="-108000" algn="l" defTabSz="466725">
            <a:lnSpc>
              <a:spcPct val="90000"/>
            </a:lnSpc>
            <a:spcBef>
              <a:spcPct val="0"/>
            </a:spcBef>
            <a:spcAft>
              <a:spcPct val="15000"/>
            </a:spcAft>
            <a:buChar char="•"/>
          </a:pPr>
          <a:r>
            <a:rPr lang="en-US" sz="1050" b="1" kern="1200" dirty="0">
              <a:latin typeface="Marianne" panose="02000000000000000000" pitchFamily="2" charset="0"/>
            </a:rPr>
            <a:t>Objectif : </a:t>
          </a:r>
          <a:r>
            <a:rPr lang="en-US" sz="1050" b="1" kern="1200" dirty="0" err="1">
              <a:latin typeface="Marianne" panose="02000000000000000000" pitchFamily="2" charset="0"/>
            </a:rPr>
            <a:t>généralisation</a:t>
          </a:r>
          <a:r>
            <a:rPr lang="en-US" sz="1050" b="1" kern="1200" dirty="0">
              <a:latin typeface="Marianne" panose="02000000000000000000" pitchFamily="2" charset="0"/>
            </a:rPr>
            <a:t> à </a:t>
          </a:r>
          <a:r>
            <a:rPr lang="en-US" sz="1050" b="1" kern="1200" dirty="0" err="1">
              <a:latin typeface="Marianne" panose="02000000000000000000" pitchFamily="2" charset="0"/>
            </a:rPr>
            <a:t>partir</a:t>
          </a:r>
          <a:r>
            <a:rPr lang="en-US" sz="1050" b="1" kern="1200" dirty="0">
              <a:latin typeface="Marianne" panose="02000000000000000000" pitchFamily="2" charset="0"/>
            </a:rPr>
            <a:t> de 2027, après </a:t>
          </a:r>
          <a:r>
            <a:rPr lang="en-US" sz="1050" b="1" kern="1200" dirty="0" err="1">
              <a:latin typeface="Marianne" panose="02000000000000000000" pitchFamily="2" charset="0"/>
            </a:rPr>
            <a:t>évaluation</a:t>
          </a:r>
          <a:r>
            <a:rPr lang="en-US" sz="1050" b="1" kern="1200" dirty="0">
              <a:latin typeface="Marianne" panose="02000000000000000000" pitchFamily="2" charset="0"/>
            </a:rPr>
            <a:t> de </a:t>
          </a:r>
          <a:r>
            <a:rPr lang="en-US" sz="1050" b="1" kern="1200" dirty="0" err="1">
              <a:latin typeface="Marianne" panose="02000000000000000000" pitchFamily="2" charset="0"/>
            </a:rPr>
            <a:t>l’expérimentation</a:t>
          </a:r>
          <a:endParaRPr lang="en-US" sz="1050" b="1" kern="1200" dirty="0">
            <a:latin typeface="Marianne" panose="02000000000000000000" pitchFamily="2" charset="0"/>
          </a:endParaRPr>
        </a:p>
      </dsp:txBody>
      <dsp:txXfrm>
        <a:off x="4638514" y="1990882"/>
        <a:ext cx="2032111" cy="2854800"/>
      </dsp:txXfrm>
    </dsp:sp>
    <dsp:sp modelId="{7F77CEA2-34E7-4023-9319-C2A4675AECED}">
      <dsp:nvSpPr>
        <dsp:cNvPr id="0" name=""/>
        <dsp:cNvSpPr/>
      </dsp:nvSpPr>
      <dsp:spPr>
        <a:xfrm>
          <a:off x="6955121" y="1178038"/>
          <a:ext cx="2032111" cy="812844"/>
        </a:xfrm>
        <a:prstGeom prst="rect">
          <a:avLst/>
        </a:prstGeom>
        <a:solidFill>
          <a:schemeClr val="accent4">
            <a:hueOff val="4949952"/>
            <a:satOff val="-21901"/>
            <a:lumOff val="-3677"/>
            <a:alphaOff val="0"/>
          </a:schemeClr>
        </a:solidFill>
        <a:ln w="19050" cap="flat" cmpd="sng" algn="ctr">
          <a:solidFill>
            <a:schemeClr val="accent4">
              <a:hueOff val="4949952"/>
              <a:satOff val="-21901"/>
              <a:lumOff val="-36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Marianne" panose="02000000000000000000" pitchFamily="2" charset="0"/>
            </a:rPr>
            <a:t>Où est-elle mise en œuvre ?</a:t>
          </a:r>
        </a:p>
      </dsp:txBody>
      <dsp:txXfrm>
        <a:off x="6955121" y="1178038"/>
        <a:ext cx="2032111" cy="812844"/>
      </dsp:txXfrm>
    </dsp:sp>
    <dsp:sp modelId="{83ADFEBA-C440-47DC-B82D-07CEB36EB4AB}">
      <dsp:nvSpPr>
        <dsp:cNvPr id="0" name=""/>
        <dsp:cNvSpPr/>
      </dsp:nvSpPr>
      <dsp:spPr>
        <a:xfrm>
          <a:off x="6926244" y="1990882"/>
          <a:ext cx="2032111" cy="2854800"/>
        </a:xfrm>
        <a:prstGeom prst="rect">
          <a:avLst/>
        </a:prstGeom>
        <a:solidFill>
          <a:schemeClr val="accent4">
            <a:tint val="40000"/>
            <a:alpha val="90000"/>
            <a:hueOff val="4619651"/>
            <a:satOff val="-23002"/>
            <a:lumOff val="-2183"/>
            <a:alphaOff val="0"/>
          </a:schemeClr>
        </a:solidFill>
        <a:ln w="19050" cap="flat" cmpd="sng" algn="ctr">
          <a:solidFill>
            <a:schemeClr val="accent4">
              <a:tint val="40000"/>
              <a:alpha val="90000"/>
              <a:hueOff val="4619651"/>
              <a:satOff val="-23002"/>
              <a:lumOff val="-21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108000" lvl="1" indent="-108000" algn="l" defTabSz="466725">
            <a:lnSpc>
              <a:spcPct val="90000"/>
            </a:lnSpc>
            <a:spcBef>
              <a:spcPct val="0"/>
            </a:spcBef>
            <a:spcAft>
              <a:spcPct val="15000"/>
            </a:spcAft>
            <a:buChar char="•"/>
          </a:pPr>
          <a:r>
            <a:rPr lang="en-US" sz="1050" b="1" kern="1200" dirty="0">
              <a:latin typeface="Marianne" panose="02000000000000000000" pitchFamily="2" charset="0"/>
            </a:rPr>
            <a:t>23 départements </a:t>
          </a:r>
          <a:r>
            <a:rPr lang="en-US" sz="1050" b="1" kern="1200" dirty="0" err="1">
              <a:latin typeface="Marianne" panose="02000000000000000000" pitchFamily="2" charset="0"/>
            </a:rPr>
            <a:t>expérimentateurs</a:t>
          </a:r>
          <a:r>
            <a:rPr lang="en-US" sz="1050" b="1" kern="1200" dirty="0">
              <a:latin typeface="Marianne" panose="02000000000000000000" pitchFamily="2" charset="0"/>
            </a:rPr>
            <a:t> </a:t>
          </a:r>
          <a:r>
            <a:rPr lang="en-US" sz="1050" b="1" kern="1200" dirty="0" err="1">
              <a:latin typeface="Marianne" panose="02000000000000000000" pitchFamily="2" charset="0"/>
            </a:rPr>
            <a:t>dont</a:t>
          </a:r>
          <a:r>
            <a:rPr lang="en-US" sz="1050" b="1" kern="1200" dirty="0">
              <a:latin typeface="Marianne" panose="02000000000000000000" pitchFamily="2" charset="0"/>
            </a:rPr>
            <a:t> :</a:t>
          </a:r>
          <a:endParaRPr lang="fr-FR" sz="1050" b="1" kern="1200" dirty="0">
            <a:latin typeface="Marianne" panose="02000000000000000000" pitchFamily="2" charset="0"/>
          </a:endParaRPr>
        </a:p>
        <a:p>
          <a:pPr marL="108000" lvl="2" indent="-108000" algn="l" defTabSz="466725">
            <a:lnSpc>
              <a:spcPct val="90000"/>
            </a:lnSpc>
            <a:spcBef>
              <a:spcPct val="0"/>
            </a:spcBef>
            <a:spcAft>
              <a:spcPct val="15000"/>
            </a:spcAft>
            <a:buChar char="•"/>
          </a:pPr>
          <a:r>
            <a:rPr lang="fr-FR" sz="1050" b="1" kern="1200" dirty="0">
              <a:solidFill>
                <a:srgbClr val="FF0000"/>
              </a:solidFill>
              <a:latin typeface="Marianne" panose="02000000000000000000" pitchFamily="2" charset="0"/>
            </a:rPr>
            <a:t>Les Côtes </a:t>
          </a:r>
          <a:r>
            <a:rPr lang="fr-FR" sz="1050" b="1" kern="1200" dirty="0" err="1">
              <a:solidFill>
                <a:srgbClr val="FF0000"/>
              </a:solidFill>
              <a:latin typeface="Marianne" panose="02000000000000000000" pitchFamily="2" charset="0"/>
            </a:rPr>
            <a:t>d’armor</a:t>
          </a:r>
          <a:endParaRPr lang="fr-FR" sz="1050" b="1" kern="1200" dirty="0">
            <a:solidFill>
              <a:srgbClr val="FF0000"/>
            </a:solidFill>
            <a:latin typeface="Marianne" panose="02000000000000000000" pitchFamily="2" charset="0"/>
          </a:endParaRPr>
        </a:p>
        <a:p>
          <a:pPr marL="108000" lvl="2" indent="-108000" algn="l" defTabSz="466725">
            <a:lnSpc>
              <a:spcPct val="90000"/>
            </a:lnSpc>
            <a:spcBef>
              <a:spcPct val="0"/>
            </a:spcBef>
            <a:spcAft>
              <a:spcPct val="15000"/>
            </a:spcAft>
            <a:buChar char="•"/>
          </a:pPr>
          <a:r>
            <a:rPr lang="fr-FR" sz="1050" b="1" kern="1200" dirty="0">
              <a:solidFill>
                <a:srgbClr val="FF0000"/>
              </a:solidFill>
              <a:latin typeface="Marianne" panose="02000000000000000000" pitchFamily="2" charset="0"/>
            </a:rPr>
            <a:t>Le Finistère</a:t>
          </a:r>
        </a:p>
        <a:p>
          <a:pPr marL="108000" lvl="2" indent="-108000" algn="l" defTabSz="466725">
            <a:lnSpc>
              <a:spcPct val="90000"/>
            </a:lnSpc>
            <a:spcBef>
              <a:spcPct val="0"/>
            </a:spcBef>
            <a:spcAft>
              <a:spcPct val="15000"/>
            </a:spcAft>
            <a:buChar char="•"/>
          </a:pPr>
          <a:r>
            <a:rPr lang="fr-FR" sz="1050" b="1" kern="1200" dirty="0">
              <a:solidFill>
                <a:srgbClr val="FF0000"/>
              </a:solidFill>
              <a:latin typeface="Marianne" panose="02000000000000000000" pitchFamily="2" charset="0"/>
            </a:rPr>
            <a:t>Le Morbihan</a:t>
          </a:r>
        </a:p>
      </dsp:txBody>
      <dsp:txXfrm>
        <a:off x="6926244" y="1990882"/>
        <a:ext cx="2032111" cy="2854800"/>
      </dsp:txXfrm>
    </dsp:sp>
    <dsp:sp modelId="{5E4C2CD1-F473-4F10-AF93-A7896598D178}">
      <dsp:nvSpPr>
        <dsp:cNvPr id="0" name=""/>
        <dsp:cNvSpPr/>
      </dsp:nvSpPr>
      <dsp:spPr>
        <a:xfrm>
          <a:off x="9271727" y="1178038"/>
          <a:ext cx="2032111" cy="812844"/>
        </a:xfrm>
        <a:prstGeom prst="rect">
          <a:avLst/>
        </a:prstGeom>
        <a:solidFill>
          <a:schemeClr val="accent4">
            <a:hueOff val="6599937"/>
            <a:satOff val="-29202"/>
            <a:lumOff val="-4903"/>
            <a:alphaOff val="0"/>
          </a:schemeClr>
        </a:solidFill>
        <a:ln w="19050" cap="flat" cmpd="sng" algn="ctr">
          <a:solidFill>
            <a:schemeClr val="accent4">
              <a:hueOff val="6599937"/>
              <a:satOff val="-29202"/>
              <a:lumOff val="-490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arianne" panose="02000000000000000000" pitchFamily="2" charset="0"/>
              <a:ea typeface="+mn-ea"/>
              <a:cs typeface="+mn-cs"/>
            </a:rPr>
            <a:t>Comment </a:t>
          </a:r>
          <a:r>
            <a:rPr lang="en-US" sz="1400" b="1" kern="1200" dirty="0" err="1">
              <a:latin typeface="Marianne" panose="02000000000000000000" pitchFamily="2" charset="0"/>
              <a:ea typeface="+mn-ea"/>
              <a:cs typeface="+mn-cs"/>
            </a:rPr>
            <a:t>est-elle</a:t>
          </a:r>
          <a:r>
            <a:rPr lang="en-US" sz="1400" b="1" kern="1200" dirty="0">
              <a:latin typeface="Marianne" panose="02000000000000000000" pitchFamily="2" charset="0"/>
              <a:ea typeface="+mn-ea"/>
              <a:cs typeface="+mn-cs"/>
            </a:rPr>
            <a:t> </a:t>
          </a:r>
          <a:r>
            <a:rPr lang="en-US" sz="1400" b="1" kern="1200" dirty="0" err="1">
              <a:latin typeface="Marianne" panose="02000000000000000000" pitchFamily="2" charset="0"/>
              <a:ea typeface="+mn-ea"/>
              <a:cs typeface="+mn-cs"/>
            </a:rPr>
            <a:t>financée</a:t>
          </a:r>
          <a:r>
            <a:rPr lang="en-US" sz="1400" b="1" kern="1200" dirty="0">
              <a:latin typeface="Marianne" panose="02000000000000000000" pitchFamily="2" charset="0"/>
              <a:ea typeface="+mn-ea"/>
              <a:cs typeface="+mn-cs"/>
            </a:rPr>
            <a:t> ?</a:t>
          </a:r>
        </a:p>
      </dsp:txBody>
      <dsp:txXfrm>
        <a:off x="9271727" y="1178038"/>
        <a:ext cx="2032111" cy="812844"/>
      </dsp:txXfrm>
    </dsp:sp>
    <dsp:sp modelId="{7D24B6D1-1592-4E5C-8111-EEAD030E4CBA}">
      <dsp:nvSpPr>
        <dsp:cNvPr id="0" name=""/>
        <dsp:cNvSpPr/>
      </dsp:nvSpPr>
      <dsp:spPr>
        <a:xfrm>
          <a:off x="9271727" y="1990882"/>
          <a:ext cx="2032111" cy="2854800"/>
        </a:xfrm>
        <a:prstGeom prst="rect">
          <a:avLst/>
        </a:prstGeom>
        <a:solidFill>
          <a:schemeClr val="accent4">
            <a:tint val="40000"/>
            <a:alpha val="90000"/>
            <a:hueOff val="6159535"/>
            <a:satOff val="-30669"/>
            <a:lumOff val="-2910"/>
            <a:alphaOff val="0"/>
          </a:schemeClr>
        </a:solidFill>
        <a:ln w="19050" cap="flat" cmpd="sng" algn="ctr">
          <a:solidFill>
            <a:schemeClr val="accent4">
              <a:tint val="40000"/>
              <a:alpha val="90000"/>
              <a:hueOff val="6159535"/>
              <a:satOff val="-30669"/>
              <a:lumOff val="-29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108000" lvl="1" indent="-108000" algn="l" defTabSz="466725">
            <a:lnSpc>
              <a:spcPct val="90000"/>
            </a:lnSpc>
            <a:spcBef>
              <a:spcPct val="0"/>
            </a:spcBef>
            <a:spcAft>
              <a:spcPct val="15000"/>
            </a:spcAft>
            <a:buChar char="•"/>
          </a:pPr>
          <a:r>
            <a:rPr lang="en-US" sz="1050" b="1" kern="1200" dirty="0" err="1">
              <a:latin typeface="Marianne" panose="02000000000000000000" pitchFamily="2" charset="0"/>
            </a:rPr>
            <a:t>Transfert</a:t>
          </a:r>
          <a:r>
            <a:rPr lang="en-US" sz="1050" b="1" kern="1200" dirty="0">
              <a:latin typeface="Marianne" panose="02000000000000000000" pitchFamily="2" charset="0"/>
            </a:rPr>
            <a:t> de charges des départements </a:t>
          </a:r>
          <a:r>
            <a:rPr lang="en-US" sz="1050" b="1" kern="1200" dirty="0" err="1">
              <a:latin typeface="Marianne" panose="02000000000000000000" pitchFamily="2" charset="0"/>
            </a:rPr>
            <a:t>vers</a:t>
          </a:r>
          <a:r>
            <a:rPr lang="en-US" sz="1050" b="1" kern="1200" dirty="0">
              <a:latin typeface="Marianne" panose="02000000000000000000" pitchFamily="2" charset="0"/>
            </a:rPr>
            <a:t> la </a:t>
          </a:r>
          <a:r>
            <a:rPr lang="en-US" sz="1050" b="1" kern="1200" dirty="0" err="1">
              <a:latin typeface="Marianne" panose="02000000000000000000" pitchFamily="2" charset="0"/>
            </a:rPr>
            <a:t>Sécurité</a:t>
          </a:r>
          <a:r>
            <a:rPr lang="en-US" sz="1050" b="1" kern="1200" dirty="0">
              <a:latin typeface="Marianne" panose="02000000000000000000" pitchFamily="2" charset="0"/>
            </a:rPr>
            <a:t> </a:t>
          </a:r>
          <a:r>
            <a:rPr lang="en-US" sz="1050" b="1" kern="1200" dirty="0" err="1">
              <a:latin typeface="Marianne" panose="02000000000000000000" pitchFamily="2" charset="0"/>
            </a:rPr>
            <a:t>sociale</a:t>
          </a:r>
          <a:endParaRPr lang="en-US" sz="1050" b="1" kern="1200" dirty="0">
            <a:latin typeface="Marianne" panose="02000000000000000000" pitchFamily="2" charset="0"/>
            <a:ea typeface="+mn-ea"/>
            <a:cs typeface="+mn-cs"/>
          </a:endParaRPr>
        </a:p>
        <a:p>
          <a:pPr marL="108000" lvl="1" indent="-108000" algn="l" defTabSz="622300">
            <a:lnSpc>
              <a:spcPct val="90000"/>
            </a:lnSpc>
            <a:spcBef>
              <a:spcPct val="0"/>
            </a:spcBef>
            <a:spcAft>
              <a:spcPct val="15000"/>
            </a:spcAft>
            <a:buChar char="•"/>
          </a:pPr>
          <a:endParaRPr lang="en-US" sz="1400" b="1" kern="1200" dirty="0">
            <a:latin typeface="Marianne" panose="02000000000000000000" pitchFamily="2" charset="0"/>
            <a:ea typeface="+mn-ea"/>
            <a:cs typeface="+mn-cs"/>
          </a:endParaRPr>
        </a:p>
        <a:p>
          <a:pPr marL="108000" lvl="1" indent="-108000" algn="l" defTabSz="466725">
            <a:lnSpc>
              <a:spcPct val="90000"/>
            </a:lnSpc>
            <a:spcBef>
              <a:spcPct val="0"/>
            </a:spcBef>
            <a:spcAft>
              <a:spcPts val="600"/>
            </a:spcAft>
            <a:buChar char="•"/>
          </a:pPr>
          <a:r>
            <a:rPr lang="en-US" sz="1050" b="1" kern="1200" dirty="0">
              <a:latin typeface="Marianne" panose="02000000000000000000" pitchFamily="2" charset="0"/>
            </a:rPr>
            <a:t>Compensation par </a:t>
          </a:r>
          <a:r>
            <a:rPr lang="en-US" sz="1050" b="1" kern="1200" dirty="0" err="1">
              <a:latin typeface="Marianne" panose="02000000000000000000" pitchFamily="2" charset="0"/>
            </a:rPr>
            <a:t>une</a:t>
          </a:r>
          <a:r>
            <a:rPr lang="en-US" sz="1050" b="1" kern="1200" dirty="0">
              <a:latin typeface="Marianne" panose="02000000000000000000" pitchFamily="2" charset="0"/>
            </a:rPr>
            <a:t> reprise de </a:t>
          </a:r>
          <a:r>
            <a:rPr lang="en-US" sz="1050" b="1" kern="1200" dirty="0" err="1">
              <a:latin typeface="Marianne" panose="02000000000000000000" pitchFamily="2" charset="0"/>
            </a:rPr>
            <a:t>recettes</a:t>
          </a:r>
          <a:r>
            <a:rPr lang="en-US" sz="1050" b="1" kern="1200" dirty="0">
              <a:latin typeface="Marianne" panose="02000000000000000000" pitchFamily="2" charset="0"/>
            </a:rPr>
            <a:t> aux départements (</a:t>
          </a:r>
          <a:r>
            <a:rPr lang="en-US" sz="1050" b="1" kern="1200" dirty="0" err="1">
              <a:latin typeface="Marianne" panose="02000000000000000000" pitchFamily="2" charset="0"/>
            </a:rPr>
            <a:t>rétro</a:t>
          </a:r>
          <a:r>
            <a:rPr lang="en-US" sz="1050" b="1" kern="1200" dirty="0">
              <a:latin typeface="Marianne" panose="02000000000000000000" pitchFamily="2" charset="0"/>
            </a:rPr>
            <a:t>-compensation), </a:t>
          </a:r>
          <a:r>
            <a:rPr lang="en-US" sz="1050" b="1" kern="1200" dirty="0" err="1">
              <a:latin typeface="Marianne" panose="02000000000000000000" pitchFamily="2" charset="0"/>
            </a:rPr>
            <a:t>imputée</a:t>
          </a:r>
          <a:r>
            <a:rPr lang="en-US" sz="1050" b="1" kern="1200" dirty="0">
              <a:latin typeface="Marianne" panose="02000000000000000000" pitchFamily="2" charset="0"/>
            </a:rPr>
            <a:t> sur : </a:t>
          </a:r>
          <a:endParaRPr lang="en-US" sz="1050" b="1" kern="1200" dirty="0">
            <a:latin typeface="Marianne" panose="02000000000000000000" pitchFamily="2" charset="0"/>
            <a:ea typeface="+mn-ea"/>
            <a:cs typeface="+mn-cs"/>
          </a:endParaRPr>
        </a:p>
        <a:p>
          <a:pPr marL="288000" lvl="1" indent="-108000" algn="l" defTabSz="466725">
            <a:lnSpc>
              <a:spcPct val="90000"/>
            </a:lnSpc>
            <a:spcBef>
              <a:spcPct val="0"/>
            </a:spcBef>
            <a:spcAft>
              <a:spcPts val="600"/>
            </a:spcAft>
            <a:buFont typeface="Marianne" panose="02000000000000000000" pitchFamily="2" charset="0"/>
            <a:buChar char="-"/>
          </a:pPr>
          <a:r>
            <a:rPr lang="en-US" sz="1050" b="1" kern="1200" dirty="0">
              <a:latin typeface="Marianne" panose="02000000000000000000" pitchFamily="2" charset="0"/>
            </a:rPr>
            <a:t>La </a:t>
          </a:r>
          <a:r>
            <a:rPr lang="en-US" sz="1050" b="1" kern="1200" dirty="0" err="1">
              <a:latin typeface="Marianne" panose="02000000000000000000" pitchFamily="2" charset="0"/>
            </a:rPr>
            <a:t>partie</a:t>
          </a:r>
          <a:r>
            <a:rPr lang="en-US" sz="1050" b="1" kern="1200" dirty="0">
              <a:latin typeface="Marianne" panose="02000000000000000000" pitchFamily="2" charset="0"/>
            </a:rPr>
            <a:t> du concours de la CNSA </a:t>
          </a:r>
          <a:r>
            <a:rPr lang="en-US" sz="1050" b="1" kern="1200" dirty="0">
              <a:solidFill>
                <a:prstClr val="black">
                  <a:hueOff val="0"/>
                  <a:satOff val="0"/>
                  <a:lumOff val="0"/>
                  <a:alphaOff val="0"/>
                </a:prstClr>
              </a:solidFill>
              <a:latin typeface="Marianne" panose="02000000000000000000" pitchFamily="2" charset="0"/>
              <a:ea typeface="+mn-ea"/>
              <a:cs typeface="+mn-cs"/>
            </a:rPr>
            <a:t>relative</a:t>
          </a:r>
          <a:r>
            <a:rPr lang="en-US" sz="1050" b="1" kern="1200" dirty="0">
              <a:latin typeface="Marianne" panose="02000000000000000000" pitchFamily="2" charset="0"/>
            </a:rPr>
            <a:t> à </a:t>
          </a:r>
          <a:r>
            <a:rPr lang="en-US" sz="1050" b="1" kern="1200" dirty="0" err="1">
              <a:latin typeface="Marianne" panose="02000000000000000000" pitchFamily="2" charset="0"/>
            </a:rPr>
            <a:t>l’APA</a:t>
          </a:r>
          <a:r>
            <a:rPr lang="en-US" sz="1050" b="1" kern="1200" dirty="0">
              <a:latin typeface="Marianne" panose="02000000000000000000" pitchFamily="2" charset="0"/>
            </a:rPr>
            <a:t> </a:t>
          </a:r>
          <a:r>
            <a:rPr lang="en-US" sz="1050" b="1" kern="1200" dirty="0" err="1">
              <a:latin typeface="Marianne" panose="02000000000000000000" pitchFamily="2" charset="0"/>
            </a:rPr>
            <a:t>en</a:t>
          </a:r>
          <a:r>
            <a:rPr lang="en-US" sz="1050" b="1" kern="1200" dirty="0">
              <a:latin typeface="Marianne" panose="02000000000000000000" pitchFamily="2" charset="0"/>
            </a:rPr>
            <a:t> </a:t>
          </a:r>
          <a:r>
            <a:rPr lang="en-US" sz="1050" b="1" kern="1200" dirty="0" err="1">
              <a:latin typeface="Marianne" panose="02000000000000000000" pitchFamily="2" charset="0"/>
            </a:rPr>
            <a:t>établissement</a:t>
          </a:r>
          <a:r>
            <a:rPr lang="en-US" sz="1050" b="1" kern="1200" dirty="0">
              <a:latin typeface="Marianne" panose="02000000000000000000" pitchFamily="2" charset="0"/>
            </a:rPr>
            <a:t> </a:t>
          </a:r>
        </a:p>
        <a:p>
          <a:pPr marL="288000" lvl="1" indent="-108000" algn="l" defTabSz="466725">
            <a:lnSpc>
              <a:spcPct val="90000"/>
            </a:lnSpc>
            <a:spcBef>
              <a:spcPct val="0"/>
            </a:spcBef>
            <a:spcAft>
              <a:spcPts val="600"/>
            </a:spcAft>
            <a:buFont typeface="Marianne" panose="02000000000000000000" pitchFamily="2" charset="0"/>
            <a:buChar char="-"/>
          </a:pPr>
          <a:r>
            <a:rPr lang="en-US" sz="1050" b="1" kern="1200" dirty="0">
              <a:latin typeface="Marianne" panose="02000000000000000000" pitchFamily="2" charset="0"/>
            </a:rPr>
            <a:t>La </a:t>
          </a:r>
          <a:r>
            <a:rPr lang="en-US" sz="1050" b="1" kern="1200" dirty="0" err="1">
              <a:latin typeface="Marianne" panose="02000000000000000000" pitchFamily="2" charset="0"/>
            </a:rPr>
            <a:t>taxe</a:t>
          </a:r>
          <a:r>
            <a:rPr lang="en-US" sz="1050" b="1" kern="1200" dirty="0">
              <a:latin typeface="Marianne" panose="02000000000000000000" pitchFamily="2" charset="0"/>
            </a:rPr>
            <a:t> </a:t>
          </a:r>
          <a:r>
            <a:rPr lang="en-US" sz="1050" b="1" kern="1200" dirty="0" err="1">
              <a:latin typeface="Marianne" panose="02000000000000000000" pitchFamily="2" charset="0"/>
            </a:rPr>
            <a:t>spéciale</a:t>
          </a:r>
          <a:r>
            <a:rPr lang="en-US" sz="1050" b="1" kern="1200" dirty="0">
              <a:latin typeface="Marianne" panose="02000000000000000000" pitchFamily="2" charset="0"/>
            </a:rPr>
            <a:t> sur les conventions </a:t>
          </a:r>
          <a:r>
            <a:rPr lang="en-US" sz="1050" b="1" kern="1200" dirty="0" err="1">
              <a:latin typeface="Marianne" panose="02000000000000000000" pitchFamily="2" charset="0"/>
            </a:rPr>
            <a:t>d’assurance</a:t>
          </a:r>
          <a:endParaRPr lang="en-US" sz="1050" b="1" kern="1200" dirty="0">
            <a:latin typeface="Marianne" panose="02000000000000000000" pitchFamily="2" charset="0"/>
          </a:endParaRPr>
        </a:p>
      </dsp:txBody>
      <dsp:txXfrm>
        <a:off x="9271727" y="1990882"/>
        <a:ext cx="2032111" cy="2854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669ED2-3822-48D5-B283-8E1C69C40CFE}">
      <dsp:nvSpPr>
        <dsp:cNvPr id="0" name=""/>
        <dsp:cNvSpPr/>
      </dsp:nvSpPr>
      <dsp:spPr>
        <a:xfrm>
          <a:off x="2720670" y="1041467"/>
          <a:ext cx="1697464" cy="437990"/>
        </a:xfrm>
        <a:custGeom>
          <a:avLst/>
          <a:gdLst/>
          <a:ahLst/>
          <a:cxnLst/>
          <a:rect l="0" t="0" r="0" b="0"/>
          <a:pathLst>
            <a:path>
              <a:moveTo>
                <a:pt x="0" y="0"/>
              </a:moveTo>
              <a:lnTo>
                <a:pt x="0" y="218995"/>
              </a:lnTo>
              <a:lnTo>
                <a:pt x="1697464" y="218995"/>
              </a:lnTo>
              <a:lnTo>
                <a:pt x="1697464" y="437990"/>
              </a:lnTo>
            </a:path>
          </a:pathLst>
        </a:custGeom>
        <a:noFill/>
        <a:ln w="1905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EC149FBC-F375-4865-B710-B5B58B86E826}">
      <dsp:nvSpPr>
        <dsp:cNvPr id="0" name=""/>
        <dsp:cNvSpPr/>
      </dsp:nvSpPr>
      <dsp:spPr>
        <a:xfrm>
          <a:off x="1479571" y="1041467"/>
          <a:ext cx="1241098" cy="437990"/>
        </a:xfrm>
        <a:custGeom>
          <a:avLst/>
          <a:gdLst/>
          <a:ahLst/>
          <a:cxnLst/>
          <a:rect l="0" t="0" r="0" b="0"/>
          <a:pathLst>
            <a:path>
              <a:moveTo>
                <a:pt x="1241098" y="0"/>
              </a:moveTo>
              <a:lnTo>
                <a:pt x="1241098" y="218995"/>
              </a:lnTo>
              <a:lnTo>
                <a:pt x="0" y="218995"/>
              </a:lnTo>
              <a:lnTo>
                <a:pt x="0" y="437990"/>
              </a:lnTo>
            </a:path>
          </a:pathLst>
        </a:custGeom>
        <a:noFill/>
        <a:ln w="1905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0C506702-EB7A-414B-82A3-519C9CD7F0A5}">
      <dsp:nvSpPr>
        <dsp:cNvPr id="0" name=""/>
        <dsp:cNvSpPr/>
      </dsp:nvSpPr>
      <dsp:spPr>
        <a:xfrm>
          <a:off x="2048427" y="724852"/>
          <a:ext cx="1344485" cy="316615"/>
        </a:xfrm>
        <a:prstGeom prst="rect">
          <a:avLst/>
        </a:prstGeom>
        <a:solidFill>
          <a:schemeClr val="lt1">
            <a:hueOff val="0"/>
            <a:satOff val="0"/>
            <a:lumOff val="0"/>
            <a:alphaOff val="0"/>
          </a:schemeClr>
        </a:solidFill>
        <a:ln w="28575"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latin typeface="Marianne" panose="02000000000000000000" pitchFamily="2" charset="0"/>
            </a:rPr>
            <a:t>APA</a:t>
          </a:r>
        </a:p>
      </dsp:txBody>
      <dsp:txXfrm>
        <a:off x="2048427" y="724852"/>
        <a:ext cx="1344485" cy="316615"/>
      </dsp:txXfrm>
    </dsp:sp>
    <dsp:sp modelId="{E0D8152F-58B2-4879-A37B-A23D9DE4E7F2}">
      <dsp:nvSpPr>
        <dsp:cNvPr id="0" name=""/>
        <dsp:cNvSpPr/>
      </dsp:nvSpPr>
      <dsp:spPr>
        <a:xfrm>
          <a:off x="1102" y="1479458"/>
          <a:ext cx="2956938" cy="729577"/>
        </a:xfrm>
        <a:prstGeom prst="rect">
          <a:avLst/>
        </a:prstGeom>
        <a:solidFill>
          <a:schemeClr val="lt1">
            <a:hueOff val="0"/>
            <a:satOff val="0"/>
            <a:lumOff val="0"/>
            <a:alphaOff val="0"/>
          </a:schemeClr>
        </a:solidFill>
        <a:ln w="28575" cap="flat" cmpd="sng" algn="ctr">
          <a:solidFill>
            <a:srgbClr val="92D0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latin typeface="Marianne" panose="02000000000000000000" pitchFamily="2" charset="0"/>
            </a:rPr>
            <a:t>APA en établissement (APAE)</a:t>
          </a:r>
        </a:p>
      </dsp:txBody>
      <dsp:txXfrm>
        <a:off x="1102" y="1479458"/>
        <a:ext cx="2956938" cy="729577"/>
      </dsp:txXfrm>
    </dsp:sp>
    <dsp:sp modelId="{035EA5D4-221D-4285-802A-620E70BC0699}">
      <dsp:nvSpPr>
        <dsp:cNvPr id="0" name=""/>
        <dsp:cNvSpPr/>
      </dsp:nvSpPr>
      <dsp:spPr>
        <a:xfrm>
          <a:off x="3396031" y="1479458"/>
          <a:ext cx="2044207" cy="729577"/>
        </a:xfrm>
        <a:prstGeom prst="rect">
          <a:avLst/>
        </a:prstGeom>
        <a:solidFill>
          <a:schemeClr val="lt1">
            <a:hueOff val="0"/>
            <a:satOff val="0"/>
            <a:lumOff val="0"/>
            <a:alphaOff val="0"/>
          </a:schemeClr>
        </a:solidFill>
        <a:ln w="28575"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latin typeface="Marianne" panose="02000000000000000000" pitchFamily="2" charset="0"/>
            </a:rPr>
            <a:t>APA à domicile (APAD)</a:t>
          </a:r>
        </a:p>
      </dsp:txBody>
      <dsp:txXfrm>
        <a:off x="3396031" y="1479458"/>
        <a:ext cx="2044207" cy="7295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3CD7A6-2598-44F9-BBF1-1C742F1BCF42}">
      <dsp:nvSpPr>
        <dsp:cNvPr id="0" name=""/>
        <dsp:cNvSpPr/>
      </dsp:nvSpPr>
      <dsp:spPr>
        <a:xfrm>
          <a:off x="0" y="0"/>
          <a:ext cx="6527112" cy="878051"/>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Fixation ARS – </a:t>
          </a:r>
          <a:r>
            <a:rPr lang="en-US" sz="1400" b="1" kern="1200" dirty="0" err="1"/>
            <a:t>versement</a:t>
          </a:r>
          <a:r>
            <a:rPr lang="en-US" sz="1400" b="1" kern="1200" dirty="0"/>
            <a:t> Assurance </a:t>
          </a:r>
          <a:r>
            <a:rPr lang="en-US" sz="1400" b="1" kern="1200" dirty="0" err="1"/>
            <a:t>maladie</a:t>
          </a:r>
          <a:endParaRPr lang="en-US" sz="1400" b="1" kern="1200" dirty="0"/>
        </a:p>
        <a:p>
          <a:pPr marL="0" lvl="0" indent="0" algn="ctr" defTabSz="622300">
            <a:lnSpc>
              <a:spcPct val="90000"/>
            </a:lnSpc>
            <a:spcBef>
              <a:spcPct val="0"/>
            </a:spcBef>
            <a:spcAft>
              <a:spcPct val="35000"/>
            </a:spcAft>
            <a:buNone/>
          </a:pPr>
          <a:r>
            <a:rPr lang="en-US" sz="1400" b="1" kern="1200" dirty="0">
              <a:solidFill>
                <a:schemeClr val="accent2">
                  <a:lumMod val="40000"/>
                  <a:lumOff val="60000"/>
                </a:schemeClr>
              </a:solidFill>
            </a:rPr>
            <a:t>(Par </a:t>
          </a:r>
          <a:r>
            <a:rPr lang="en-US" sz="1400" b="1" kern="1200" dirty="0" err="1">
              <a:solidFill>
                <a:schemeClr val="accent2">
                  <a:lumMod val="40000"/>
                  <a:lumOff val="60000"/>
                </a:schemeClr>
              </a:solidFill>
            </a:rPr>
            <a:t>douzième</a:t>
          </a:r>
          <a:r>
            <a:rPr lang="en-US" sz="1400" b="1" kern="1200" dirty="0">
              <a:solidFill>
                <a:schemeClr val="accent2">
                  <a:lumMod val="40000"/>
                  <a:lumOff val="60000"/>
                </a:schemeClr>
              </a:solidFill>
            </a:rPr>
            <a:t> </a:t>
          </a:r>
          <a:r>
            <a:rPr lang="en-US" sz="1400" b="1" kern="1200" dirty="0" err="1">
              <a:solidFill>
                <a:schemeClr val="accent2">
                  <a:lumMod val="40000"/>
                  <a:lumOff val="60000"/>
                </a:schemeClr>
              </a:solidFill>
            </a:rPr>
            <a:t>chaque</a:t>
          </a:r>
          <a:r>
            <a:rPr lang="en-US" sz="1400" b="1" kern="1200" dirty="0">
              <a:solidFill>
                <a:schemeClr val="accent2">
                  <a:lumMod val="40000"/>
                  <a:lumOff val="60000"/>
                </a:schemeClr>
              </a:solidFill>
            </a:rPr>
            <a:t> 20 du </a:t>
          </a:r>
          <a:r>
            <a:rPr lang="en-US" sz="1400" b="1" kern="1200" dirty="0" err="1">
              <a:solidFill>
                <a:schemeClr val="accent2">
                  <a:lumMod val="40000"/>
                  <a:lumOff val="60000"/>
                </a:schemeClr>
              </a:solidFill>
            </a:rPr>
            <a:t>mois</a:t>
          </a:r>
          <a:r>
            <a:rPr lang="en-US" sz="1400" b="1" kern="1200" dirty="0">
              <a:solidFill>
                <a:schemeClr val="accent2">
                  <a:lumMod val="40000"/>
                  <a:lumOff val="60000"/>
                </a:schemeClr>
              </a:solidFill>
            </a:rPr>
            <a:t>)</a:t>
          </a:r>
        </a:p>
      </dsp:txBody>
      <dsp:txXfrm>
        <a:off x="25717" y="25717"/>
        <a:ext cx="6475678" cy="826617"/>
      </dsp:txXfrm>
    </dsp:sp>
    <dsp:sp modelId="{8F8B9BCA-4A1C-4635-AC17-215DC87CF9EA}">
      <dsp:nvSpPr>
        <dsp:cNvPr id="0" name=""/>
        <dsp:cNvSpPr/>
      </dsp:nvSpPr>
      <dsp:spPr>
        <a:xfrm>
          <a:off x="11168" y="1060775"/>
          <a:ext cx="1598238" cy="95383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FGU</a:t>
          </a:r>
        </a:p>
      </dsp:txBody>
      <dsp:txXfrm>
        <a:off x="39105" y="1088712"/>
        <a:ext cx="1542364" cy="897964"/>
      </dsp:txXfrm>
    </dsp:sp>
    <dsp:sp modelId="{FF916EB2-5B02-4F3F-B170-52FEFBEB43DF}">
      <dsp:nvSpPr>
        <dsp:cNvPr id="0" name=""/>
        <dsp:cNvSpPr/>
      </dsp:nvSpPr>
      <dsp:spPr>
        <a:xfrm>
          <a:off x="11184" y="2193030"/>
          <a:ext cx="782682" cy="1394684"/>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ET </a:t>
          </a:r>
          <a:r>
            <a:rPr lang="en-US" sz="1400" b="1" kern="1200" dirty="0" err="1"/>
            <a:t>soins</a:t>
          </a:r>
          <a:endParaRPr lang="en-US" sz="1400" b="1" kern="1200" dirty="0"/>
        </a:p>
      </dsp:txBody>
      <dsp:txXfrm>
        <a:off x="34108" y="2215954"/>
        <a:ext cx="736834" cy="1348836"/>
      </dsp:txXfrm>
    </dsp:sp>
    <dsp:sp modelId="{66F9BC17-860A-4B6E-85BC-FDF6F4D92130}">
      <dsp:nvSpPr>
        <dsp:cNvPr id="0" name=""/>
        <dsp:cNvSpPr/>
      </dsp:nvSpPr>
      <dsp:spPr>
        <a:xfrm>
          <a:off x="826707" y="2193030"/>
          <a:ext cx="782682" cy="1394684"/>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ET </a:t>
          </a:r>
          <a:r>
            <a:rPr lang="en-US" sz="1400" b="1" kern="1200" dirty="0" err="1"/>
            <a:t>dépen</a:t>
          </a:r>
          <a:r>
            <a:rPr lang="en-US" sz="1400" b="1" kern="1200" dirty="0"/>
            <a:t>-dance</a:t>
          </a:r>
        </a:p>
      </dsp:txBody>
      <dsp:txXfrm>
        <a:off x="849631" y="2215954"/>
        <a:ext cx="736834" cy="1348836"/>
      </dsp:txXfrm>
    </dsp:sp>
    <dsp:sp modelId="{80A9BF45-FCA0-45EE-8A69-76E3D42EACBF}">
      <dsp:nvSpPr>
        <dsp:cNvPr id="0" name=""/>
        <dsp:cNvSpPr/>
      </dsp:nvSpPr>
      <dsp:spPr>
        <a:xfrm>
          <a:off x="1675088" y="1060775"/>
          <a:ext cx="3995596" cy="95383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Financements</a:t>
          </a:r>
          <a:r>
            <a:rPr lang="en-US" sz="1400" b="1" kern="1200" dirty="0"/>
            <a:t> </a:t>
          </a:r>
          <a:r>
            <a:rPr lang="en-US" sz="1400" b="1" kern="1200" dirty="0" err="1"/>
            <a:t>complémentaires</a:t>
          </a:r>
          <a:r>
            <a:rPr lang="en-US" sz="1400" b="1" kern="1200" dirty="0"/>
            <a:t> (FC)</a:t>
          </a:r>
        </a:p>
      </dsp:txBody>
      <dsp:txXfrm>
        <a:off x="1703025" y="1088712"/>
        <a:ext cx="3939722" cy="897964"/>
      </dsp:txXfrm>
    </dsp:sp>
    <dsp:sp modelId="{163728CB-0C15-4E0F-924C-91B0623B5F06}">
      <dsp:nvSpPr>
        <dsp:cNvPr id="0" name=""/>
        <dsp:cNvSpPr/>
      </dsp:nvSpPr>
      <dsp:spPr>
        <a:xfrm>
          <a:off x="1675104" y="2193030"/>
          <a:ext cx="782682" cy="1394684"/>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FC </a:t>
          </a:r>
          <a:r>
            <a:rPr lang="en-US" sz="1400" b="1" kern="1200" dirty="0" err="1"/>
            <a:t>soins</a:t>
          </a:r>
          <a:r>
            <a:rPr lang="en-US" sz="1400" b="1" kern="1200" dirty="0"/>
            <a:t> </a:t>
          </a:r>
        </a:p>
        <a:p>
          <a:pPr marL="0" lvl="0" indent="0" algn="ctr" defTabSz="622300">
            <a:lnSpc>
              <a:spcPct val="90000"/>
            </a:lnSpc>
            <a:spcBef>
              <a:spcPct val="0"/>
            </a:spcBef>
            <a:spcAft>
              <a:spcPct val="35000"/>
            </a:spcAft>
            <a:buNone/>
          </a:pPr>
          <a:r>
            <a:rPr lang="en-US" sz="1400" b="1" kern="1200" dirty="0" err="1"/>
            <a:t>Habi-tuels</a:t>
          </a:r>
          <a:endParaRPr lang="en-US" sz="1400" b="1" kern="1200" dirty="0"/>
        </a:p>
      </dsp:txBody>
      <dsp:txXfrm>
        <a:off x="1698028" y="2215954"/>
        <a:ext cx="736834" cy="1348836"/>
      </dsp:txXfrm>
    </dsp:sp>
    <dsp:sp modelId="{8E9A3281-0638-45AD-93CD-707429905C61}">
      <dsp:nvSpPr>
        <dsp:cNvPr id="0" name=""/>
        <dsp:cNvSpPr/>
      </dsp:nvSpPr>
      <dsp:spPr>
        <a:xfrm>
          <a:off x="2490627" y="2193030"/>
          <a:ext cx="3180040" cy="1394684"/>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FC ex-</a:t>
          </a:r>
          <a:r>
            <a:rPr lang="en-US" sz="1400" b="1" kern="1200" dirty="0" err="1"/>
            <a:t>partie</a:t>
          </a:r>
          <a:r>
            <a:rPr lang="en-US" sz="1400" b="1" kern="1200" dirty="0"/>
            <a:t> CD </a:t>
          </a:r>
          <a:r>
            <a:rPr lang="en-US" sz="1400" b="1" kern="1200" dirty="0" err="1"/>
            <a:t>liés</a:t>
          </a:r>
          <a:r>
            <a:rPr lang="en-US" sz="1400" b="1" kern="1200" dirty="0"/>
            <a:t> à </a:t>
          </a:r>
          <a:r>
            <a:rPr lang="en-US" sz="1400" b="1" kern="1200" dirty="0" err="1"/>
            <a:t>l’HP</a:t>
          </a:r>
          <a:endParaRPr lang="en-US" sz="1400" b="1" kern="1200" dirty="0"/>
        </a:p>
        <a:p>
          <a:pPr marL="0" lvl="0" indent="0" algn="ctr" defTabSz="622300">
            <a:lnSpc>
              <a:spcPct val="90000"/>
            </a:lnSpc>
            <a:spcBef>
              <a:spcPct val="0"/>
            </a:spcBef>
            <a:spcAft>
              <a:spcPct val="35000"/>
            </a:spcAft>
            <a:buNone/>
          </a:pPr>
          <a:r>
            <a:rPr lang="en-US" sz="1400" b="1" kern="1200" dirty="0"/>
            <a:t>( reconduction FC </a:t>
          </a:r>
          <a:r>
            <a:rPr lang="en-US" sz="1400" b="1" kern="1200" dirty="0" err="1"/>
            <a:t>notifiés</a:t>
          </a:r>
          <a:r>
            <a:rPr lang="en-US" sz="1400" b="1" kern="1200" dirty="0"/>
            <a:t> 1er </a:t>
          </a:r>
          <a:r>
            <a:rPr lang="en-US" sz="1400" b="1" kern="1200" dirty="0" err="1"/>
            <a:t>semestre</a:t>
          </a:r>
          <a:r>
            <a:rPr lang="en-US" sz="1400" b="1" kern="1200" dirty="0"/>
            <a:t> 2025 par les CD  - pas de </a:t>
          </a:r>
          <a:r>
            <a:rPr lang="en-US" sz="1400" b="1" kern="1200" dirty="0" err="1"/>
            <a:t>financements</a:t>
          </a:r>
          <a:r>
            <a:rPr lang="en-US" sz="1400" b="1" kern="1200" dirty="0"/>
            <a:t> nouveaux)</a:t>
          </a:r>
        </a:p>
      </dsp:txBody>
      <dsp:txXfrm>
        <a:off x="2531476" y="2233879"/>
        <a:ext cx="3098342" cy="1312986"/>
      </dsp:txXfrm>
    </dsp:sp>
    <dsp:sp modelId="{2045D700-A984-41D5-8E62-DB48AC7328CA}">
      <dsp:nvSpPr>
        <dsp:cNvPr id="0" name=""/>
        <dsp:cNvSpPr/>
      </dsp:nvSpPr>
      <dsp:spPr>
        <a:xfrm>
          <a:off x="2490627" y="3766132"/>
          <a:ext cx="782682" cy="1394684"/>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UHR/PASA</a:t>
          </a:r>
        </a:p>
      </dsp:txBody>
      <dsp:txXfrm>
        <a:off x="2513551" y="3789056"/>
        <a:ext cx="736834" cy="1348836"/>
      </dsp:txXfrm>
    </dsp:sp>
    <dsp:sp modelId="{B3D151A5-AAE5-4FB1-9C46-51AA3AAD6A59}">
      <dsp:nvSpPr>
        <dsp:cNvPr id="0" name=""/>
        <dsp:cNvSpPr/>
      </dsp:nvSpPr>
      <dsp:spPr>
        <a:xfrm>
          <a:off x="3289747" y="3766132"/>
          <a:ext cx="782682" cy="1394684"/>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Psychologue</a:t>
          </a:r>
          <a:endParaRPr lang="en-US" sz="1400" b="1" kern="1200" dirty="0"/>
        </a:p>
      </dsp:txBody>
      <dsp:txXfrm>
        <a:off x="3312671" y="3789056"/>
        <a:ext cx="736834" cy="1348836"/>
      </dsp:txXfrm>
    </dsp:sp>
    <dsp:sp modelId="{754BAA76-BFE8-4234-B6F5-08935F3E1BF9}">
      <dsp:nvSpPr>
        <dsp:cNvPr id="0" name=""/>
        <dsp:cNvSpPr/>
      </dsp:nvSpPr>
      <dsp:spPr>
        <a:xfrm>
          <a:off x="4088866" y="3766132"/>
          <a:ext cx="782682" cy="1394684"/>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Renforcement</a:t>
          </a:r>
          <a:r>
            <a:rPr lang="en-US" sz="1400" b="1" kern="1200" dirty="0"/>
            <a:t> RH</a:t>
          </a:r>
        </a:p>
      </dsp:txBody>
      <dsp:txXfrm>
        <a:off x="4111790" y="3789056"/>
        <a:ext cx="736834" cy="1348836"/>
      </dsp:txXfrm>
    </dsp:sp>
    <dsp:sp modelId="{9755457A-C0C2-4D38-B7E8-B9FA1326CDC1}">
      <dsp:nvSpPr>
        <dsp:cNvPr id="0" name=""/>
        <dsp:cNvSpPr/>
      </dsp:nvSpPr>
      <dsp:spPr>
        <a:xfrm>
          <a:off x="4887985" y="3766132"/>
          <a:ext cx="782682" cy="1394684"/>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Plan Bien </a:t>
          </a:r>
          <a:r>
            <a:rPr lang="en-US" sz="1400" b="1" kern="1200" dirty="0" err="1"/>
            <a:t>Viellir</a:t>
          </a:r>
          <a:endParaRPr lang="en-US" sz="1400" b="1" kern="1200" dirty="0"/>
        </a:p>
      </dsp:txBody>
      <dsp:txXfrm>
        <a:off x="4910909" y="3789056"/>
        <a:ext cx="736834" cy="1348836"/>
      </dsp:txXfrm>
    </dsp:sp>
    <dsp:sp modelId="{FBBEFD69-4D14-4A58-BEC6-9CE46D8E145D}">
      <dsp:nvSpPr>
        <dsp:cNvPr id="0" name=""/>
        <dsp:cNvSpPr/>
      </dsp:nvSpPr>
      <dsp:spPr>
        <a:xfrm>
          <a:off x="5736365" y="1060775"/>
          <a:ext cx="782682" cy="915456"/>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CNR </a:t>
          </a:r>
          <a:r>
            <a:rPr lang="en-US" sz="1400" b="1" kern="1200" dirty="0" err="1"/>
            <a:t>habi-tuels</a:t>
          </a:r>
          <a:endParaRPr lang="en-US" sz="1400" b="1" kern="1200" dirty="0"/>
        </a:p>
      </dsp:txBody>
      <dsp:txXfrm>
        <a:off x="5759289" y="1083699"/>
        <a:ext cx="736834" cy="869608"/>
      </dsp:txXfrm>
    </dsp:sp>
    <dsp:sp modelId="{A7BFE385-8514-4174-88E3-F535F80E9566}">
      <dsp:nvSpPr>
        <dsp:cNvPr id="0" name=""/>
        <dsp:cNvSpPr/>
      </dsp:nvSpPr>
      <dsp:spPr>
        <a:xfrm>
          <a:off x="6660155" y="4307"/>
          <a:ext cx="2453752" cy="878051"/>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Département </a:t>
          </a:r>
          <a:r>
            <a:rPr lang="en-US" sz="1400" b="1" kern="1200" dirty="0" err="1"/>
            <a:t>d’implantation</a:t>
          </a:r>
          <a:endParaRPr lang="en-US" sz="1400" b="1" kern="1200" dirty="0"/>
        </a:p>
      </dsp:txBody>
      <dsp:txXfrm>
        <a:off x="6685872" y="30024"/>
        <a:ext cx="2402318" cy="826617"/>
      </dsp:txXfrm>
    </dsp:sp>
    <dsp:sp modelId="{7E690FB5-0192-4F5F-A3E2-6936707B022B}">
      <dsp:nvSpPr>
        <dsp:cNvPr id="0" name=""/>
        <dsp:cNvSpPr/>
      </dsp:nvSpPr>
      <dsp:spPr>
        <a:xfrm>
          <a:off x="6662582" y="1060775"/>
          <a:ext cx="783448" cy="95383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TH ASH</a:t>
          </a:r>
        </a:p>
      </dsp:txBody>
      <dsp:txXfrm>
        <a:off x="6685528" y="1083721"/>
        <a:ext cx="737556" cy="907946"/>
      </dsp:txXfrm>
    </dsp:sp>
    <dsp:sp modelId="{9A90EE42-63EE-49C6-A2E0-E2B7157790CF}">
      <dsp:nvSpPr>
        <dsp:cNvPr id="0" name=""/>
        <dsp:cNvSpPr/>
      </dsp:nvSpPr>
      <dsp:spPr>
        <a:xfrm>
          <a:off x="7511712" y="1060775"/>
          <a:ext cx="1599768" cy="95383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Financements</a:t>
          </a:r>
          <a:r>
            <a:rPr lang="en-US" sz="1400" b="1" kern="1200" dirty="0"/>
            <a:t> APAD</a:t>
          </a:r>
        </a:p>
      </dsp:txBody>
      <dsp:txXfrm>
        <a:off x="7539649" y="1088712"/>
        <a:ext cx="1543894" cy="897964"/>
      </dsp:txXfrm>
    </dsp:sp>
    <dsp:sp modelId="{A67E187F-D289-4475-99E8-221435C7AE30}">
      <dsp:nvSpPr>
        <dsp:cNvPr id="0" name=""/>
        <dsp:cNvSpPr/>
      </dsp:nvSpPr>
      <dsp:spPr>
        <a:xfrm>
          <a:off x="7511728" y="2193030"/>
          <a:ext cx="783448" cy="1394684"/>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AJ/HT</a:t>
          </a:r>
        </a:p>
      </dsp:txBody>
      <dsp:txXfrm>
        <a:off x="7534674" y="2215976"/>
        <a:ext cx="737556" cy="1348792"/>
      </dsp:txXfrm>
    </dsp:sp>
    <dsp:sp modelId="{03A925DD-C876-4F60-8479-AE45229FFCDB}">
      <dsp:nvSpPr>
        <dsp:cNvPr id="0" name=""/>
        <dsp:cNvSpPr/>
      </dsp:nvSpPr>
      <dsp:spPr>
        <a:xfrm>
          <a:off x="8328016" y="2193030"/>
          <a:ext cx="783448" cy="1394684"/>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Autres</a:t>
          </a:r>
          <a:r>
            <a:rPr lang="en-US" sz="1400" b="1" kern="1200" dirty="0"/>
            <a:t> </a:t>
          </a:r>
          <a:r>
            <a:rPr lang="en-US" sz="1400" b="1" kern="1200" dirty="0" err="1"/>
            <a:t>financements</a:t>
          </a:r>
          <a:r>
            <a:rPr lang="en-US" sz="1400" b="1" kern="1200" dirty="0"/>
            <a:t> APAD</a:t>
          </a:r>
        </a:p>
      </dsp:txBody>
      <dsp:txXfrm>
        <a:off x="8350962" y="2215976"/>
        <a:ext cx="737556" cy="1348792"/>
      </dsp:txXfrm>
    </dsp:sp>
    <dsp:sp modelId="{1D9C82CB-08E2-4541-A63E-46A8B468F0B7}">
      <dsp:nvSpPr>
        <dsp:cNvPr id="0" name=""/>
        <dsp:cNvSpPr/>
      </dsp:nvSpPr>
      <dsp:spPr>
        <a:xfrm>
          <a:off x="9245398" y="4307"/>
          <a:ext cx="1635770" cy="878051"/>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Résident</a:t>
          </a:r>
          <a:endParaRPr lang="en-US" sz="1400" b="1" kern="1200" dirty="0"/>
        </a:p>
      </dsp:txBody>
      <dsp:txXfrm>
        <a:off x="9271115" y="30024"/>
        <a:ext cx="1584336" cy="826617"/>
      </dsp:txXfrm>
    </dsp:sp>
    <dsp:sp modelId="{A89ACB75-EF6C-459A-891A-90224DB1655A}">
      <dsp:nvSpPr>
        <dsp:cNvPr id="0" name=""/>
        <dsp:cNvSpPr/>
      </dsp:nvSpPr>
      <dsp:spPr>
        <a:xfrm>
          <a:off x="9245463" y="1060775"/>
          <a:ext cx="784980" cy="95383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TH non ASH</a:t>
          </a:r>
        </a:p>
      </dsp:txBody>
      <dsp:txXfrm>
        <a:off x="9268454" y="1083766"/>
        <a:ext cx="738998" cy="907856"/>
      </dsp:txXfrm>
    </dsp:sp>
    <dsp:sp modelId="{51CA4233-5291-4314-8EA4-2159628A44DC}">
      <dsp:nvSpPr>
        <dsp:cNvPr id="0" name=""/>
        <dsp:cNvSpPr/>
      </dsp:nvSpPr>
      <dsp:spPr>
        <a:xfrm>
          <a:off x="10096124" y="1060775"/>
          <a:ext cx="784980" cy="95383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Partici-pation</a:t>
          </a:r>
          <a:r>
            <a:rPr lang="en-US" sz="1400" b="1" kern="1200" dirty="0"/>
            <a:t> </a:t>
          </a:r>
          <a:r>
            <a:rPr lang="en-US" sz="1400" b="1" kern="1200" dirty="0" err="1"/>
            <a:t>forfai-taire</a:t>
          </a:r>
          <a:r>
            <a:rPr lang="en-US" sz="1400" b="1" kern="1200"/>
            <a:t> </a:t>
          </a:r>
          <a:endParaRPr lang="en-US" sz="1400" b="1" kern="1200" dirty="0"/>
        </a:p>
      </dsp:txBody>
      <dsp:txXfrm>
        <a:off x="10119115" y="1083766"/>
        <a:ext cx="738998" cy="907856"/>
      </dsp:txXfrm>
    </dsp:sp>
    <dsp:sp modelId="{26FFFEB2-1517-4A09-891C-0CE7991CC7A1}">
      <dsp:nvSpPr>
        <dsp:cNvPr id="0" name=""/>
        <dsp:cNvSpPr/>
      </dsp:nvSpPr>
      <dsp:spPr>
        <a:xfrm>
          <a:off x="11012660" y="4307"/>
          <a:ext cx="784980" cy="878051"/>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Autres</a:t>
          </a:r>
          <a:r>
            <a:rPr lang="en-US" sz="1400" b="1" kern="1200" dirty="0"/>
            <a:t> départements</a:t>
          </a:r>
        </a:p>
      </dsp:txBody>
      <dsp:txXfrm>
        <a:off x="11035651" y="27298"/>
        <a:ext cx="738998" cy="832069"/>
      </dsp:txXfrm>
    </dsp:sp>
    <dsp:sp modelId="{F2A00FBE-F942-4D56-8206-3850F6A4039D}">
      <dsp:nvSpPr>
        <dsp:cNvPr id="0" name=""/>
        <dsp:cNvSpPr/>
      </dsp:nvSpPr>
      <dsp:spPr>
        <a:xfrm>
          <a:off x="11012660" y="1060775"/>
          <a:ext cx="784980" cy="95383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Aucun</a:t>
          </a:r>
          <a:r>
            <a:rPr lang="en-US" sz="1400" b="1" kern="1200" dirty="0"/>
            <a:t> </a:t>
          </a:r>
          <a:r>
            <a:rPr lang="en-US" sz="1400" b="1" kern="1200" dirty="0" err="1"/>
            <a:t>ver-sement</a:t>
          </a:r>
          <a:endParaRPr lang="en-US" sz="1400" b="1" kern="1200" dirty="0"/>
        </a:p>
      </dsp:txBody>
      <dsp:txXfrm>
        <a:off x="11035651" y="1083766"/>
        <a:ext cx="738998" cy="9078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908360-F9B3-4760-8849-91A8C7A0D2D0}">
      <dsp:nvSpPr>
        <dsp:cNvPr id="0" name=""/>
        <dsp:cNvSpPr/>
      </dsp:nvSpPr>
      <dsp:spPr>
        <a:xfrm>
          <a:off x="3334505" y="0"/>
          <a:ext cx="2585525" cy="646381"/>
        </a:xfrm>
        <a:prstGeom prst="roundRect">
          <a:avLst>
            <a:gd name="adj" fmla="val 10000"/>
          </a:avLst>
        </a:prstGeom>
        <a:solidFill>
          <a:srgbClr val="002060"/>
        </a:solidFill>
        <a:ln w="25400" cap="flat" cmpd="sng" algn="ctr">
          <a:noFill/>
          <a:prstDash val="solid"/>
          <a:miter lim="800000"/>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Versement  au titre de la dépendance par le département</a:t>
          </a:r>
        </a:p>
      </dsp:txBody>
      <dsp:txXfrm>
        <a:off x="3353437" y="18932"/>
        <a:ext cx="2547661" cy="608517"/>
      </dsp:txXfrm>
    </dsp:sp>
    <dsp:sp modelId="{4A803C38-74E3-4B09-A6C5-DF2FEBAB2CE2}">
      <dsp:nvSpPr>
        <dsp:cNvPr id="0" name=""/>
        <dsp:cNvSpPr/>
      </dsp:nvSpPr>
      <dsp:spPr>
        <a:xfrm rot="5400000">
          <a:off x="4571386" y="701586"/>
          <a:ext cx="111763"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A8B594D6-9D06-4319-A2B3-0CADD6B63839}">
      <dsp:nvSpPr>
        <dsp:cNvPr id="0" name=""/>
        <dsp:cNvSpPr/>
      </dsp:nvSpPr>
      <dsp:spPr>
        <a:xfrm>
          <a:off x="3334505" y="869907"/>
          <a:ext cx="2585525" cy="646381"/>
        </a:xfrm>
        <a:prstGeom prst="roundRect">
          <a:avLst>
            <a:gd name="adj" fmla="val 10000"/>
          </a:avLst>
        </a:prstGeom>
        <a:solidFill>
          <a:srgbClr val="CCCCD1">
            <a:alpha val="89804"/>
          </a:srgb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cs typeface="Arial" panose="020B0604020202020204" pitchFamily="34" charset="0"/>
            </a:rPr>
            <a:t>Résultat équation tarifaire dépendance</a:t>
          </a:r>
        </a:p>
      </dsp:txBody>
      <dsp:txXfrm>
        <a:off x="3353437" y="888839"/>
        <a:ext cx="2547661" cy="608517"/>
      </dsp:txXfrm>
    </dsp:sp>
    <dsp:sp modelId="{02BB743B-B175-4455-AB07-34F29F1BF022}">
      <dsp:nvSpPr>
        <dsp:cNvPr id="0" name=""/>
        <dsp:cNvSpPr/>
      </dsp:nvSpPr>
      <dsp:spPr>
        <a:xfrm rot="5400000">
          <a:off x="4570709" y="1572847"/>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ACFCF321-53F6-4318-8825-660062F4432A}">
      <dsp:nvSpPr>
        <dsp:cNvPr id="0" name=""/>
        <dsp:cNvSpPr/>
      </dsp:nvSpPr>
      <dsp:spPr>
        <a:xfrm>
          <a:off x="3334505" y="1742522"/>
          <a:ext cx="2585525" cy="646381"/>
        </a:xfrm>
        <a:prstGeom prst="roundRect">
          <a:avLst>
            <a:gd name="adj" fmla="val 10000"/>
          </a:avLst>
        </a:prstGeom>
        <a:solidFill>
          <a:srgbClr val="CACFD9">
            <a:alpha val="89804"/>
          </a:srgbClr>
        </a:solidFill>
        <a:ln w="19050" cap="flat" cmpd="sng" algn="ctr">
          <a:solidFill>
            <a:schemeClr val="accent2">
              <a:tint val="40000"/>
              <a:alpha val="90000"/>
              <a:hueOff val="612247"/>
              <a:satOff val="-5657"/>
              <a:lumOff val="-63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Talon GIR 5/6</a:t>
          </a:r>
        </a:p>
      </dsp:txBody>
      <dsp:txXfrm>
        <a:off x="3353437" y="1761454"/>
        <a:ext cx="2547661" cy="608517"/>
      </dsp:txXfrm>
    </dsp:sp>
    <dsp:sp modelId="{111896D9-79B4-49B8-B176-98037DF908AE}">
      <dsp:nvSpPr>
        <dsp:cNvPr id="0" name=""/>
        <dsp:cNvSpPr/>
      </dsp:nvSpPr>
      <dsp:spPr>
        <a:xfrm rot="5400000">
          <a:off x="4570709" y="2445462"/>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AD0EFC87-6BA6-4410-A780-7EFCE943E27B}">
      <dsp:nvSpPr>
        <dsp:cNvPr id="0" name=""/>
        <dsp:cNvSpPr/>
      </dsp:nvSpPr>
      <dsp:spPr>
        <a:xfrm>
          <a:off x="3334505" y="2615137"/>
          <a:ext cx="2585525" cy="646381"/>
        </a:xfrm>
        <a:prstGeom prst="roundRect">
          <a:avLst>
            <a:gd name="adj" fmla="val 10000"/>
          </a:avLst>
        </a:prstGeom>
        <a:solidFill>
          <a:srgbClr val="C8D9DF">
            <a:alpha val="89804"/>
          </a:srgbClr>
        </a:solidFill>
        <a:ln w="19050" cap="flat" cmpd="sng" algn="ctr">
          <a:solidFill>
            <a:schemeClr val="accent2">
              <a:tint val="40000"/>
              <a:alpha val="90000"/>
              <a:hueOff val="1224494"/>
              <a:satOff val="-11315"/>
              <a:lumOff val="-127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Participations – 60 ans (</a:t>
          </a:r>
          <a:r>
            <a:rPr lang="fr-FR" sz="1600" b="1" u="sng" kern="1200" dirty="0"/>
            <a:t>partie dépendance uniquement</a:t>
          </a:r>
          <a:r>
            <a:rPr lang="fr-FR" sz="1600" b="1" kern="1200" dirty="0"/>
            <a:t>)</a:t>
          </a:r>
        </a:p>
      </dsp:txBody>
      <dsp:txXfrm>
        <a:off x="3353437" y="2634069"/>
        <a:ext cx="2547661" cy="608517"/>
      </dsp:txXfrm>
    </dsp:sp>
    <dsp:sp modelId="{F62ED5DA-7502-41FB-A66F-9AC1D384A7DD}">
      <dsp:nvSpPr>
        <dsp:cNvPr id="0" name=""/>
        <dsp:cNvSpPr/>
      </dsp:nvSpPr>
      <dsp:spPr>
        <a:xfrm rot="5400000">
          <a:off x="4570709" y="3318077"/>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C6DC0D0F-17CD-4F30-ADB1-BB867339171C}">
      <dsp:nvSpPr>
        <dsp:cNvPr id="0" name=""/>
        <dsp:cNvSpPr/>
      </dsp:nvSpPr>
      <dsp:spPr>
        <a:xfrm>
          <a:off x="3334505" y="3487752"/>
          <a:ext cx="2585525" cy="646381"/>
        </a:xfrm>
        <a:prstGeom prst="roundRect">
          <a:avLst>
            <a:gd name="adj" fmla="val 10000"/>
          </a:avLst>
        </a:prstGeom>
        <a:solidFill>
          <a:srgbClr val="C9D4DC">
            <a:alpha val="89804"/>
          </a:srgbClr>
        </a:solidFill>
        <a:ln w="19050" cap="flat" cmpd="sng" algn="ctr">
          <a:solidFill>
            <a:schemeClr val="accent2">
              <a:tint val="40000"/>
              <a:alpha val="90000"/>
              <a:hueOff val="1836741"/>
              <a:satOff val="-16972"/>
              <a:lumOff val="-19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Participations des non bénéficiaires de l’APAE</a:t>
          </a:r>
          <a:endParaRPr lang="fr-FR" sz="1600" b="1" kern="1200" dirty="0">
            <a:latin typeface="Arial" panose="020B0604020202020204" pitchFamily="34" charset="0"/>
            <a:cs typeface="Arial" panose="020B0604020202020204" pitchFamily="34" charset="0"/>
          </a:endParaRPr>
        </a:p>
      </dsp:txBody>
      <dsp:txXfrm>
        <a:off x="3353437" y="3506684"/>
        <a:ext cx="2547661" cy="608517"/>
      </dsp:txXfrm>
    </dsp:sp>
    <dsp:sp modelId="{81F128BF-D78E-4C86-A68A-35F403FD9382}">
      <dsp:nvSpPr>
        <dsp:cNvPr id="0" name=""/>
        <dsp:cNvSpPr/>
      </dsp:nvSpPr>
      <dsp:spPr>
        <a:xfrm rot="5400000">
          <a:off x="4570709" y="4190692"/>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638ACA1B-1594-4DBF-B8D1-C95E9A26CC8B}">
      <dsp:nvSpPr>
        <dsp:cNvPr id="0" name=""/>
        <dsp:cNvSpPr/>
      </dsp:nvSpPr>
      <dsp:spPr>
        <a:xfrm>
          <a:off x="3334505" y="4360367"/>
          <a:ext cx="2585525" cy="646381"/>
        </a:xfrm>
        <a:prstGeom prst="roundRect">
          <a:avLst>
            <a:gd name="adj" fmla="val 10000"/>
          </a:avLst>
        </a:prstGeom>
        <a:solidFill>
          <a:srgbClr val="C9D4DC">
            <a:alpha val="89804"/>
          </a:srgbClr>
        </a:solidFill>
        <a:ln w="19050" cap="flat" cmpd="sng" algn="ctr">
          <a:solidFill>
            <a:schemeClr val="accent2">
              <a:tint val="40000"/>
              <a:alpha val="90000"/>
              <a:hueOff val="2448988"/>
              <a:satOff val="-22630"/>
              <a:lumOff val="-25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cs typeface="Arial" panose="020B0604020202020204" pitchFamily="34" charset="0"/>
            </a:rPr>
            <a:t>Tarifs journaliers (TJ) versés par départements tiers</a:t>
          </a:r>
        </a:p>
      </dsp:txBody>
      <dsp:txXfrm>
        <a:off x="3353437" y="4379299"/>
        <a:ext cx="2547661" cy="608517"/>
      </dsp:txXfrm>
    </dsp:sp>
    <dsp:sp modelId="{88D0F8C8-8D7D-4FCE-AD17-9624F9B71973}">
      <dsp:nvSpPr>
        <dsp:cNvPr id="0" name=""/>
        <dsp:cNvSpPr/>
      </dsp:nvSpPr>
      <dsp:spPr>
        <a:xfrm rot="5400000">
          <a:off x="4570709" y="5063307"/>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AA921CFF-69F0-44AE-BE91-3C30FE90863A}">
      <dsp:nvSpPr>
        <dsp:cNvPr id="0" name=""/>
        <dsp:cNvSpPr/>
      </dsp:nvSpPr>
      <dsp:spPr>
        <a:xfrm>
          <a:off x="3334505" y="5232982"/>
          <a:ext cx="2585525" cy="646381"/>
        </a:xfrm>
        <a:prstGeom prst="roundRect">
          <a:avLst>
            <a:gd name="adj" fmla="val 10000"/>
          </a:avLst>
        </a:prstGeom>
        <a:solidFill>
          <a:schemeClr val="tx2">
            <a:lumMod val="10000"/>
            <a:lumOff val="90000"/>
            <a:alpha val="90000"/>
          </a:schemeClr>
        </a:solidFill>
        <a:ln w="19050" cap="flat" cmpd="sng" algn="ctr">
          <a:solidFill>
            <a:schemeClr val="accent2">
              <a:tint val="40000"/>
              <a:alpha val="90000"/>
              <a:hueOff val="3061236"/>
              <a:satOff val="-28287"/>
              <a:lumOff val="-31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Financements complémentaires (FC)</a:t>
          </a:r>
        </a:p>
      </dsp:txBody>
      <dsp:txXfrm>
        <a:off x="3353437" y="5251914"/>
        <a:ext cx="2547661" cy="608517"/>
      </dsp:txXfrm>
    </dsp:sp>
    <dsp:sp modelId="{48F73CAE-5DEE-4FEF-9080-58D40970D4DA}">
      <dsp:nvSpPr>
        <dsp:cNvPr id="0" name=""/>
        <dsp:cNvSpPr/>
      </dsp:nvSpPr>
      <dsp:spPr>
        <a:xfrm>
          <a:off x="10295158" y="0"/>
          <a:ext cx="2585525" cy="646381"/>
        </a:xfrm>
        <a:prstGeom prst="roundRect">
          <a:avLst>
            <a:gd name="adj" fmla="val 10000"/>
          </a:avLst>
        </a:prstGeom>
        <a:solidFill>
          <a:srgbClr val="92D050"/>
        </a:solidFill>
        <a:ln w="25400" cap="flat" cmpd="sng" algn="ctr">
          <a:noFill/>
          <a:prstDash val="solid"/>
          <a:miter lim="800000"/>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Versement au titre du FGU (Part « Entretien de l’autonomie ») par l’ ARS</a:t>
          </a:r>
        </a:p>
      </dsp:txBody>
      <dsp:txXfrm>
        <a:off x="10314090" y="18932"/>
        <a:ext cx="2547661" cy="608517"/>
      </dsp:txXfrm>
    </dsp:sp>
    <dsp:sp modelId="{204EE417-4447-4E3D-A154-390FFD67D9E4}">
      <dsp:nvSpPr>
        <dsp:cNvPr id="0" name=""/>
        <dsp:cNvSpPr/>
      </dsp:nvSpPr>
      <dsp:spPr>
        <a:xfrm rot="5400000">
          <a:off x="11540121" y="685423"/>
          <a:ext cx="95600"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655BF7E6-61DF-4FBF-A13D-40FC081B1D02}">
      <dsp:nvSpPr>
        <dsp:cNvPr id="0" name=""/>
        <dsp:cNvSpPr/>
      </dsp:nvSpPr>
      <dsp:spPr>
        <a:xfrm>
          <a:off x="10295158" y="837581"/>
          <a:ext cx="2585525" cy="646381"/>
        </a:xfrm>
        <a:prstGeom prst="roundRect">
          <a:avLst>
            <a:gd name="adj" fmla="val 10000"/>
          </a:avLst>
        </a:prstGeom>
        <a:solidFill>
          <a:srgbClr val="D0F5C7">
            <a:alpha val="89804"/>
          </a:srgbClr>
        </a:solidFill>
        <a:ln w="19050" cap="flat" cmpd="sng" algn="ctr">
          <a:solidFill>
            <a:schemeClr val="accent2">
              <a:tint val="40000"/>
              <a:alpha val="90000"/>
              <a:hueOff val="3673483"/>
              <a:satOff val="-33945"/>
              <a:lumOff val="-382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cs typeface="Arial" panose="020B0604020202020204" pitchFamily="34" charset="0"/>
            </a:rPr>
            <a:t>Résultat équation tarifaire ex-dépendance</a:t>
          </a:r>
          <a:endParaRPr lang="fr-FR" sz="1600" b="1" kern="1200" dirty="0"/>
        </a:p>
      </dsp:txBody>
      <dsp:txXfrm>
        <a:off x="10314090" y="856513"/>
        <a:ext cx="2547661" cy="608517"/>
      </dsp:txXfrm>
    </dsp:sp>
    <dsp:sp modelId="{AF91DDBF-DD11-4BD2-A639-AF0B8CE51764}">
      <dsp:nvSpPr>
        <dsp:cNvPr id="0" name=""/>
        <dsp:cNvSpPr/>
      </dsp:nvSpPr>
      <dsp:spPr>
        <a:xfrm rot="5400000">
          <a:off x="11531362" y="1540521"/>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F04AC754-065B-412C-B722-7D41DBB0B19B}">
      <dsp:nvSpPr>
        <dsp:cNvPr id="0" name=""/>
        <dsp:cNvSpPr/>
      </dsp:nvSpPr>
      <dsp:spPr>
        <a:xfrm>
          <a:off x="10295158" y="1710196"/>
          <a:ext cx="2585525" cy="646381"/>
        </a:xfrm>
        <a:prstGeom prst="roundRect">
          <a:avLst>
            <a:gd name="adj" fmla="val 10000"/>
          </a:avLst>
        </a:prstGeom>
        <a:solidFill>
          <a:srgbClr val="D0F5C7"/>
        </a:solidFill>
        <a:ln w="19050" cap="flat" cmpd="sng" algn="ctr">
          <a:solidFill>
            <a:schemeClr val="accent2">
              <a:tint val="40000"/>
              <a:alpha val="90000"/>
              <a:hueOff val="4285730"/>
              <a:satOff val="-39602"/>
              <a:lumOff val="-4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Participation forfaitaire fixée par arrêté au JO</a:t>
          </a:r>
        </a:p>
      </dsp:txBody>
      <dsp:txXfrm>
        <a:off x="10314090" y="1729128"/>
        <a:ext cx="2547661" cy="608517"/>
      </dsp:txXfrm>
    </dsp:sp>
    <dsp:sp modelId="{B694FA7A-E662-4418-B8EB-28705A483E37}">
      <dsp:nvSpPr>
        <dsp:cNvPr id="0" name=""/>
        <dsp:cNvSpPr/>
      </dsp:nvSpPr>
      <dsp:spPr>
        <a:xfrm rot="5400000">
          <a:off x="11531362" y="2413136"/>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A8C4ED51-0995-4F41-9FEF-25618971D0A5}">
      <dsp:nvSpPr>
        <dsp:cNvPr id="0" name=""/>
        <dsp:cNvSpPr/>
      </dsp:nvSpPr>
      <dsp:spPr>
        <a:xfrm>
          <a:off x="10295158" y="2582811"/>
          <a:ext cx="2585525" cy="646381"/>
        </a:xfrm>
        <a:prstGeom prst="roundRect">
          <a:avLst>
            <a:gd name="adj" fmla="val 10000"/>
          </a:avLst>
        </a:prstGeom>
        <a:solidFill>
          <a:srgbClr val="E4F9C8">
            <a:alpha val="89804"/>
          </a:srgbClr>
        </a:solidFill>
        <a:ln w="19050" cap="flat" cmpd="sng" algn="ctr">
          <a:solidFill>
            <a:schemeClr val="accent2">
              <a:tint val="40000"/>
              <a:alpha val="90000"/>
              <a:hueOff val="4897977"/>
              <a:satOff val="-45260"/>
              <a:lumOff val="-510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prstClr val="black">
                  <a:hueOff val="0"/>
                  <a:satOff val="0"/>
                  <a:lumOff val="0"/>
                  <a:alphaOff val="0"/>
                </a:prstClr>
              </a:solidFill>
              <a:latin typeface="Aptos" panose="02110004020202020204"/>
              <a:ea typeface="+mn-ea"/>
              <a:cs typeface="+mn-cs"/>
            </a:rPr>
            <a:t>Remplacées par la participation forfaitaire</a:t>
          </a:r>
        </a:p>
      </dsp:txBody>
      <dsp:txXfrm>
        <a:off x="10314090" y="2601743"/>
        <a:ext cx="2547661" cy="608517"/>
      </dsp:txXfrm>
    </dsp:sp>
    <dsp:sp modelId="{5A3A520C-1F03-4F54-9AAA-431E4C0B55BE}">
      <dsp:nvSpPr>
        <dsp:cNvPr id="0" name=""/>
        <dsp:cNvSpPr/>
      </dsp:nvSpPr>
      <dsp:spPr>
        <a:xfrm rot="5400000">
          <a:off x="11531362" y="3285750"/>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B338EE62-C481-4B97-8CB3-352C245CACD1}">
      <dsp:nvSpPr>
        <dsp:cNvPr id="0" name=""/>
        <dsp:cNvSpPr/>
      </dsp:nvSpPr>
      <dsp:spPr>
        <a:xfrm>
          <a:off x="10295158" y="3455425"/>
          <a:ext cx="2585525" cy="646381"/>
        </a:xfrm>
        <a:prstGeom prst="roundRect">
          <a:avLst>
            <a:gd name="adj" fmla="val 10000"/>
          </a:avLst>
        </a:prstGeom>
        <a:solidFill>
          <a:srgbClr val="D8F6C7">
            <a:alpha val="89804"/>
          </a:srgbClr>
        </a:solidFill>
        <a:ln w="19050" cap="flat" cmpd="sng" algn="ctr">
          <a:solidFill>
            <a:schemeClr val="accent2">
              <a:tint val="40000"/>
              <a:alpha val="90000"/>
              <a:hueOff val="5510224"/>
              <a:satOff val="-50917"/>
              <a:lumOff val="-574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prstClr val="black">
                  <a:hueOff val="0"/>
                  <a:satOff val="0"/>
                  <a:lumOff val="0"/>
                  <a:alphaOff val="0"/>
                </a:prstClr>
              </a:solidFill>
              <a:latin typeface="Aptos" panose="02110004020202020204"/>
              <a:ea typeface="+mn-ea"/>
              <a:cs typeface="+mn-cs"/>
            </a:rPr>
            <a:t>Inclus directement dans le versement de l’ARS</a:t>
          </a:r>
        </a:p>
      </dsp:txBody>
      <dsp:txXfrm>
        <a:off x="10314090" y="3474357"/>
        <a:ext cx="2547661" cy="608517"/>
      </dsp:txXfrm>
    </dsp:sp>
    <dsp:sp modelId="{33EBB8E0-2A33-4FFA-BEB2-438D550A0553}">
      <dsp:nvSpPr>
        <dsp:cNvPr id="0" name=""/>
        <dsp:cNvSpPr/>
      </dsp:nvSpPr>
      <dsp:spPr>
        <a:xfrm rot="5400000">
          <a:off x="11531362" y="4158365"/>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B7DB72FF-5F1C-487C-9395-5E7F124E4858}">
      <dsp:nvSpPr>
        <dsp:cNvPr id="0" name=""/>
        <dsp:cNvSpPr/>
      </dsp:nvSpPr>
      <dsp:spPr>
        <a:xfrm>
          <a:off x="10295158" y="4328040"/>
          <a:ext cx="2585525" cy="646381"/>
        </a:xfrm>
        <a:prstGeom prst="roundRect">
          <a:avLst>
            <a:gd name="adj" fmla="val 10000"/>
          </a:avLst>
        </a:prstGeom>
        <a:solidFill>
          <a:srgbClr val="D8F6C7">
            <a:alpha val="89804"/>
          </a:srgbClr>
        </a:solidFill>
        <a:ln w="19050" cap="flat" cmpd="sng" algn="ctr">
          <a:solidFill>
            <a:schemeClr val="accent2">
              <a:tint val="40000"/>
              <a:alpha val="90000"/>
              <a:hueOff val="6122471"/>
              <a:satOff val="-56575"/>
              <a:lumOff val="-63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prstClr val="black">
                  <a:hueOff val="0"/>
                  <a:satOff val="0"/>
                  <a:lumOff val="0"/>
                  <a:alphaOff val="0"/>
                </a:prstClr>
              </a:solidFill>
              <a:latin typeface="Aptos" panose="02110004020202020204"/>
              <a:ea typeface="+mn-ea"/>
              <a:cs typeface="+mn-cs"/>
            </a:rPr>
            <a:t>Inclus directement dans le versement de l’ARS</a:t>
          </a:r>
          <a:endParaRPr lang="fr-FR" sz="1600" b="1" u="sng" kern="1200" dirty="0"/>
        </a:p>
      </dsp:txBody>
      <dsp:txXfrm>
        <a:off x="10314090" y="4346972"/>
        <a:ext cx="2547661" cy="608517"/>
      </dsp:txXfrm>
    </dsp:sp>
    <dsp:sp modelId="{FC540D84-1CF0-41B0-BDC2-63B2840547A7}">
      <dsp:nvSpPr>
        <dsp:cNvPr id="0" name=""/>
        <dsp:cNvSpPr/>
      </dsp:nvSpPr>
      <dsp:spPr>
        <a:xfrm rot="5400000">
          <a:off x="11539076" y="5023267"/>
          <a:ext cx="97689"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91393C3B-DAA3-48B5-A5A6-87FCC2DA60CD}">
      <dsp:nvSpPr>
        <dsp:cNvPr id="0" name=""/>
        <dsp:cNvSpPr/>
      </dsp:nvSpPr>
      <dsp:spPr>
        <a:xfrm>
          <a:off x="10295158" y="5185228"/>
          <a:ext cx="2585525" cy="646381"/>
        </a:xfrm>
        <a:prstGeom prst="roundRect">
          <a:avLst>
            <a:gd name="adj" fmla="val 10000"/>
          </a:avLst>
        </a:prstGeom>
        <a:solidFill>
          <a:schemeClr val="accent6">
            <a:lumMod val="40000"/>
            <a:lumOff val="60000"/>
            <a:alpha val="90000"/>
          </a:schemeClr>
        </a:solidFill>
        <a:ln w="19050" cap="flat" cmpd="sng" algn="ctr">
          <a:solidFill>
            <a:schemeClr val="accent2">
              <a:tint val="40000"/>
              <a:alpha val="90000"/>
              <a:hueOff val="6734718"/>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Financements complémentaires (FC)</a:t>
          </a:r>
        </a:p>
      </dsp:txBody>
      <dsp:txXfrm>
        <a:off x="10314090" y="5204160"/>
        <a:ext cx="2547661" cy="60851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2717B6-F79A-4825-88CE-480645592DF2}">
      <dsp:nvSpPr>
        <dsp:cNvPr id="0" name=""/>
        <dsp:cNvSpPr/>
      </dsp:nvSpPr>
      <dsp:spPr>
        <a:xfrm>
          <a:off x="-69211" y="403081"/>
          <a:ext cx="3779089" cy="877447"/>
        </a:xfrm>
        <a:prstGeom prst="rect">
          <a:avLst/>
        </a:prstGeom>
        <a:solidFill>
          <a:schemeClr val="accent1">
            <a:alpha val="9000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endParaRPr lang="fr-FR" sz="1400" kern="1200" dirty="0">
            <a:latin typeface="Marianne" panose="02000000000000000000" pitchFamily="2" charset="0"/>
          </a:endParaRPr>
        </a:p>
      </dsp:txBody>
      <dsp:txXfrm>
        <a:off x="535443" y="403081"/>
        <a:ext cx="3174435" cy="877447"/>
      </dsp:txXfrm>
    </dsp:sp>
    <dsp:sp modelId="{286A4D1B-E476-46FB-9245-FF1BC54C5398}">
      <dsp:nvSpPr>
        <dsp:cNvPr id="0" name=""/>
        <dsp:cNvSpPr/>
      </dsp:nvSpPr>
      <dsp:spPr>
        <a:xfrm>
          <a:off x="-69211" y="1280529"/>
          <a:ext cx="3779089" cy="877447"/>
        </a:xfrm>
        <a:prstGeom prst="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Participation aux frais afférents à la dépendance</a:t>
          </a:r>
        </a:p>
      </dsp:txBody>
      <dsp:txXfrm>
        <a:off x="535443" y="1280529"/>
        <a:ext cx="3174435" cy="877447"/>
      </dsp:txXfrm>
    </dsp:sp>
    <dsp:sp modelId="{525623BA-4EB6-489B-B023-B254D4A83ED0}">
      <dsp:nvSpPr>
        <dsp:cNvPr id="0" name=""/>
        <dsp:cNvSpPr/>
      </dsp:nvSpPr>
      <dsp:spPr>
        <a:xfrm>
          <a:off x="-69211" y="2157977"/>
          <a:ext cx="3779089" cy="877447"/>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Ticket modérateur (TM, appelé aussi talon GIR 5/6)</a:t>
          </a:r>
        </a:p>
      </dsp:txBody>
      <dsp:txXfrm>
        <a:off x="535443" y="2157977"/>
        <a:ext cx="3174435" cy="877447"/>
      </dsp:txXfrm>
    </dsp:sp>
    <dsp:sp modelId="{52CD4F1E-34CA-4C31-A545-70A3049359CE}">
      <dsp:nvSpPr>
        <dsp:cNvPr id="0" name=""/>
        <dsp:cNvSpPr/>
      </dsp:nvSpPr>
      <dsp:spPr>
        <a:xfrm>
          <a:off x="-69211" y="3035424"/>
          <a:ext cx="3779089" cy="877447"/>
        </a:xfrm>
        <a:prstGeom prst="rect">
          <a:avLst/>
        </a:prstGeom>
        <a:solidFill>
          <a:schemeClr val="accent5">
            <a:tint val="40000"/>
            <a:alpha val="90000"/>
            <a:hueOff val="0"/>
            <a:satOff val="0"/>
            <a:lumOff val="0"/>
            <a:alphaOff val="0"/>
          </a:schemeClr>
        </a:solidFill>
        <a:ln w="1905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Correspond au tarif journalier calculé pour le GIR 5/6</a:t>
          </a:r>
        </a:p>
      </dsp:txBody>
      <dsp:txXfrm>
        <a:off x="535443" y="3035424"/>
        <a:ext cx="3174435" cy="877447"/>
      </dsp:txXfrm>
    </dsp:sp>
    <dsp:sp modelId="{7395C30F-96DB-44F3-9129-104CB04D67A2}">
      <dsp:nvSpPr>
        <dsp:cNvPr id="0" name=""/>
        <dsp:cNvSpPr/>
      </dsp:nvSpPr>
      <dsp:spPr>
        <a:xfrm>
          <a:off x="-69211" y="3912872"/>
          <a:ext cx="3779089" cy="877447"/>
        </a:xfrm>
        <a:prstGeom prst="rect">
          <a:avLst/>
        </a:prstGeom>
        <a:solidFill>
          <a:schemeClr val="accent6">
            <a:tint val="40000"/>
            <a:alpha val="90000"/>
            <a:hueOff val="0"/>
            <a:satOff val="0"/>
            <a:lumOff val="0"/>
            <a:alphaOff val="0"/>
          </a:schemeClr>
        </a:solidFill>
        <a:ln w="1905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Calcul propre à chaque établissement</a:t>
          </a:r>
        </a:p>
      </dsp:txBody>
      <dsp:txXfrm>
        <a:off x="535443" y="3912872"/>
        <a:ext cx="3174435" cy="877447"/>
      </dsp:txXfrm>
    </dsp:sp>
    <dsp:sp modelId="{38973C2D-DDBE-42E6-A0BC-6946FDA5F39B}">
      <dsp:nvSpPr>
        <dsp:cNvPr id="0" name=""/>
        <dsp:cNvSpPr/>
      </dsp:nvSpPr>
      <dsp:spPr>
        <a:xfrm>
          <a:off x="244343" y="0"/>
          <a:ext cx="2088001" cy="1079998"/>
        </a:xfrm>
        <a:prstGeom prst="roundRect">
          <a:avLst/>
        </a:prstGeom>
        <a:solidFill>
          <a:schemeClr val="accent1"/>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fr-FR" sz="1800" kern="1200" dirty="0">
              <a:latin typeface="Marianne" panose="02000000000000000000" pitchFamily="2" charset="0"/>
            </a:rPr>
            <a:t>Actuellement</a:t>
          </a:r>
        </a:p>
      </dsp:txBody>
      <dsp:txXfrm>
        <a:off x="297064" y="52721"/>
        <a:ext cx="1982559" cy="974556"/>
      </dsp:txXfrm>
    </dsp:sp>
    <dsp:sp modelId="{F426A750-D1D8-4141-B994-8D729904BF6C}">
      <dsp:nvSpPr>
        <dsp:cNvPr id="0" name=""/>
        <dsp:cNvSpPr/>
      </dsp:nvSpPr>
      <dsp:spPr>
        <a:xfrm>
          <a:off x="4055586" y="399241"/>
          <a:ext cx="3779089" cy="877447"/>
        </a:xfrm>
        <a:prstGeom prst="rect">
          <a:avLst/>
        </a:prstGeom>
        <a:solidFill>
          <a:srgbClr val="92D050">
            <a:alpha val="90000"/>
          </a:srgb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r" defTabSz="622300">
            <a:lnSpc>
              <a:spcPct val="90000"/>
            </a:lnSpc>
            <a:spcBef>
              <a:spcPct val="0"/>
            </a:spcBef>
            <a:spcAft>
              <a:spcPct val="35000"/>
            </a:spcAft>
            <a:buNone/>
          </a:pPr>
          <a:endParaRPr lang="fr-FR" sz="1400" kern="1200" dirty="0">
            <a:latin typeface="Marianne" panose="02000000000000000000" pitchFamily="2" charset="0"/>
          </a:endParaRPr>
        </a:p>
      </dsp:txBody>
      <dsp:txXfrm>
        <a:off x="4660240" y="399241"/>
        <a:ext cx="3174435" cy="877447"/>
      </dsp:txXfrm>
    </dsp:sp>
    <dsp:sp modelId="{DBE775A0-540B-4D53-8BD7-71D03BB72AF3}">
      <dsp:nvSpPr>
        <dsp:cNvPr id="0" name=""/>
        <dsp:cNvSpPr/>
      </dsp:nvSpPr>
      <dsp:spPr>
        <a:xfrm>
          <a:off x="4055586" y="1276689"/>
          <a:ext cx="3779089" cy="877447"/>
        </a:xfrm>
        <a:prstGeom prst="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Marianne" panose="02000000000000000000" pitchFamily="2" charset="0"/>
            </a:rPr>
            <a:t>Participation aux frais d’entretien de l’autonomie</a:t>
          </a:r>
        </a:p>
      </dsp:txBody>
      <dsp:txXfrm>
        <a:off x="4660240" y="1276689"/>
        <a:ext cx="3174435" cy="877447"/>
      </dsp:txXfrm>
    </dsp:sp>
    <dsp:sp modelId="{7BC77A78-74DD-4547-B32D-2A4310E801FE}">
      <dsp:nvSpPr>
        <dsp:cNvPr id="0" name=""/>
        <dsp:cNvSpPr/>
      </dsp:nvSpPr>
      <dsp:spPr>
        <a:xfrm>
          <a:off x="4055586" y="2154136"/>
          <a:ext cx="3779089" cy="877447"/>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Participation forfaitaire, applicable quel que soit l’âge, le département domicile de secours ou le GIR</a:t>
          </a:r>
        </a:p>
      </dsp:txBody>
      <dsp:txXfrm>
        <a:off x="4660240" y="2154136"/>
        <a:ext cx="3174435" cy="877447"/>
      </dsp:txXfrm>
    </dsp:sp>
    <dsp:sp modelId="{B1BDA61D-CDA5-4E66-B462-308642A70CA5}">
      <dsp:nvSpPr>
        <dsp:cNvPr id="0" name=""/>
        <dsp:cNvSpPr/>
      </dsp:nvSpPr>
      <dsp:spPr>
        <a:xfrm>
          <a:off x="4055586" y="3031584"/>
          <a:ext cx="3779089" cy="877447"/>
        </a:xfrm>
        <a:prstGeom prst="rect">
          <a:avLst/>
        </a:prstGeom>
        <a:solidFill>
          <a:schemeClr val="accent5">
            <a:tint val="40000"/>
            <a:alpha val="90000"/>
            <a:hueOff val="0"/>
            <a:satOff val="0"/>
            <a:lumOff val="0"/>
            <a:alphaOff val="0"/>
          </a:schemeClr>
        </a:solidFill>
        <a:ln w="1905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Montant fixé par arrêté publié au JO</a:t>
          </a:r>
        </a:p>
      </dsp:txBody>
      <dsp:txXfrm>
        <a:off x="4660240" y="3031584"/>
        <a:ext cx="3174435" cy="877447"/>
      </dsp:txXfrm>
    </dsp:sp>
    <dsp:sp modelId="{342A42E6-1553-4119-A19A-A85F4684B8C0}">
      <dsp:nvSpPr>
        <dsp:cNvPr id="0" name=""/>
        <dsp:cNvSpPr/>
      </dsp:nvSpPr>
      <dsp:spPr>
        <a:xfrm>
          <a:off x="4055586" y="3909032"/>
          <a:ext cx="3779089" cy="877447"/>
        </a:xfrm>
        <a:prstGeom prst="rect">
          <a:avLst/>
        </a:prstGeom>
        <a:solidFill>
          <a:schemeClr val="accent6">
            <a:tint val="40000"/>
            <a:alpha val="90000"/>
            <a:hueOff val="0"/>
            <a:satOff val="0"/>
            <a:lumOff val="0"/>
            <a:alphaOff val="0"/>
          </a:schemeClr>
        </a:solidFill>
        <a:ln w="1905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Montant unique pour tous les établissements concernés par l’expérimentation</a:t>
          </a:r>
        </a:p>
      </dsp:txBody>
      <dsp:txXfrm>
        <a:off x="4660240" y="3909032"/>
        <a:ext cx="3174435" cy="877447"/>
      </dsp:txXfrm>
    </dsp:sp>
    <dsp:sp modelId="{7D027454-3B66-4C2C-821D-DDBDD6E08EF1}">
      <dsp:nvSpPr>
        <dsp:cNvPr id="0" name=""/>
        <dsp:cNvSpPr/>
      </dsp:nvSpPr>
      <dsp:spPr>
        <a:xfrm>
          <a:off x="4686509" y="20132"/>
          <a:ext cx="2088001" cy="1079998"/>
        </a:xfrm>
        <a:prstGeom prst="flowChartAlternateProcess">
          <a:avLst/>
        </a:prstGeom>
        <a:solidFill>
          <a:srgbClr val="92D05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fr-FR" sz="1800" kern="1200" dirty="0">
              <a:latin typeface="Marianne" panose="02000000000000000000" pitchFamily="2" charset="0"/>
            </a:rPr>
            <a:t>Dans le cadre de l’expérimentation</a:t>
          </a:r>
        </a:p>
      </dsp:txBody>
      <dsp:txXfrm>
        <a:off x="4739229" y="72852"/>
        <a:ext cx="1982561" cy="9745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BFA582-2CFB-426D-8824-A768D3490B09}">
      <dsp:nvSpPr>
        <dsp:cNvPr id="0" name=""/>
        <dsp:cNvSpPr/>
      </dsp:nvSpPr>
      <dsp:spPr>
        <a:xfrm>
          <a:off x="3652260" y="2470185"/>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8358B45-E05F-4A6F-A85F-78E761F809EF}">
      <dsp:nvSpPr>
        <dsp:cNvPr id="0" name=""/>
        <dsp:cNvSpPr/>
      </dsp:nvSpPr>
      <dsp:spPr>
        <a:xfrm>
          <a:off x="3467033" y="2470185"/>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8B63D34-5F15-4EEE-BBCC-F31F72AED474}">
      <dsp:nvSpPr>
        <dsp:cNvPr id="0" name=""/>
        <dsp:cNvSpPr/>
      </dsp:nvSpPr>
      <dsp:spPr>
        <a:xfrm>
          <a:off x="3281805" y="2470185"/>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ABE4A8D-5356-4F7D-82BD-001D6EE8B9B1}">
      <dsp:nvSpPr>
        <dsp:cNvPr id="0" name=""/>
        <dsp:cNvSpPr/>
      </dsp:nvSpPr>
      <dsp:spPr>
        <a:xfrm>
          <a:off x="3096930" y="2470185"/>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4FEEA6E-7BF5-4A6E-A25C-4746C9833170}">
      <dsp:nvSpPr>
        <dsp:cNvPr id="0" name=""/>
        <dsp:cNvSpPr/>
      </dsp:nvSpPr>
      <dsp:spPr>
        <a:xfrm>
          <a:off x="2911703" y="2470185"/>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1716303-0082-48BE-A064-1B237C7B6EA2}">
      <dsp:nvSpPr>
        <dsp:cNvPr id="0" name=""/>
        <dsp:cNvSpPr/>
      </dsp:nvSpPr>
      <dsp:spPr>
        <a:xfrm>
          <a:off x="2625410" y="2419653"/>
          <a:ext cx="202130" cy="20229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0625E49-899F-4FB9-8C7D-8BF4FB835DA8}">
      <dsp:nvSpPr>
        <dsp:cNvPr id="0" name=""/>
        <dsp:cNvSpPr/>
      </dsp:nvSpPr>
      <dsp:spPr>
        <a:xfrm>
          <a:off x="3487457" y="2261409"/>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DC3D93B-C6D8-4BC9-9EAB-4B79A7E84229}">
      <dsp:nvSpPr>
        <dsp:cNvPr id="0" name=""/>
        <dsp:cNvSpPr/>
      </dsp:nvSpPr>
      <dsp:spPr>
        <a:xfrm>
          <a:off x="3487457" y="2680457"/>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7194B3D-E22A-4FD4-8053-2383D4DEDADC}">
      <dsp:nvSpPr>
        <dsp:cNvPr id="0" name=""/>
        <dsp:cNvSpPr/>
      </dsp:nvSpPr>
      <dsp:spPr>
        <a:xfrm>
          <a:off x="3577606" y="2352167"/>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15471E3-23DC-4DD7-B847-B160D56CC392}">
      <dsp:nvSpPr>
        <dsp:cNvPr id="0" name=""/>
        <dsp:cNvSpPr/>
      </dsp:nvSpPr>
      <dsp:spPr>
        <a:xfrm>
          <a:off x="3583592" y="2590198"/>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BFD29B9-6E56-4B39-B572-B9F39EF5DB1A}">
      <dsp:nvSpPr>
        <dsp:cNvPr id="0" name=""/>
        <dsp:cNvSpPr/>
      </dsp:nvSpPr>
      <dsp:spPr>
        <a:xfrm>
          <a:off x="1518272" y="2009083"/>
          <a:ext cx="1023328" cy="1023434"/>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Marianne" panose="02000000000000000000" pitchFamily="2" charset="0"/>
            </a:rPr>
            <a:t>Règle</a:t>
          </a:r>
          <a:endParaRPr lang="en-US" sz="1600" b="1" kern="1200" dirty="0">
            <a:latin typeface="Marianne" panose="02000000000000000000" pitchFamily="2" charset="0"/>
          </a:endParaRPr>
        </a:p>
      </dsp:txBody>
      <dsp:txXfrm>
        <a:off x="1668135" y="2158961"/>
        <a:ext cx="723602" cy="723678"/>
      </dsp:txXfrm>
    </dsp:sp>
    <dsp:sp modelId="{279EFBFB-39BB-439C-804C-E305DE650A26}">
      <dsp:nvSpPr>
        <dsp:cNvPr id="0" name=""/>
        <dsp:cNvSpPr/>
      </dsp:nvSpPr>
      <dsp:spPr>
        <a:xfrm>
          <a:off x="1441857" y="1921649"/>
          <a:ext cx="202130" cy="20229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7779A59-04A4-47AE-BF16-96BF6314F3D6}">
      <dsp:nvSpPr>
        <dsp:cNvPr id="0" name=""/>
        <dsp:cNvSpPr/>
      </dsp:nvSpPr>
      <dsp:spPr>
        <a:xfrm>
          <a:off x="1312268" y="1814934"/>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C461368-687E-46FA-A364-8257A0BC8C63}">
      <dsp:nvSpPr>
        <dsp:cNvPr id="0" name=""/>
        <dsp:cNvSpPr/>
      </dsp:nvSpPr>
      <dsp:spPr>
        <a:xfrm>
          <a:off x="1096404" y="1814934"/>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FE6B0EB-9B82-47C8-BBDE-5F55F5A5F786}">
      <dsp:nvSpPr>
        <dsp:cNvPr id="0" name=""/>
        <dsp:cNvSpPr/>
      </dsp:nvSpPr>
      <dsp:spPr>
        <a:xfrm>
          <a:off x="880540" y="1814934"/>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9DA8358-460B-476A-9DAD-83EB0D9989DE}">
      <dsp:nvSpPr>
        <dsp:cNvPr id="0" name=""/>
        <dsp:cNvSpPr/>
      </dsp:nvSpPr>
      <dsp:spPr>
        <a:xfrm>
          <a:off x="664676" y="1814934"/>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7FDBC8F-9864-401A-AB00-AF8C87A43BC2}">
      <dsp:nvSpPr>
        <dsp:cNvPr id="0" name=""/>
        <dsp:cNvSpPr/>
      </dsp:nvSpPr>
      <dsp:spPr>
        <a:xfrm>
          <a:off x="448460" y="1814934"/>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3FD0995-43F9-483D-8406-BAE381C8AAE0}">
      <dsp:nvSpPr>
        <dsp:cNvPr id="0" name=""/>
        <dsp:cNvSpPr/>
      </dsp:nvSpPr>
      <dsp:spPr>
        <a:xfrm>
          <a:off x="232597" y="1814934"/>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9E46156-A73E-4927-9AC6-ED17867A7FC8}">
      <dsp:nvSpPr>
        <dsp:cNvPr id="0" name=""/>
        <dsp:cNvSpPr/>
      </dsp:nvSpPr>
      <dsp:spPr>
        <a:xfrm>
          <a:off x="284388" y="1556000"/>
          <a:ext cx="1634370" cy="238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err="1">
              <a:latin typeface="Marianne" panose="02000000000000000000" pitchFamily="2" charset="0"/>
            </a:rPr>
            <a:t>Réglementation</a:t>
          </a:r>
          <a:r>
            <a:rPr lang="en-US" sz="1400" b="1" kern="1200" dirty="0">
              <a:latin typeface="Marianne" panose="02000000000000000000" pitchFamily="2" charset="0"/>
            </a:rPr>
            <a:t> </a:t>
          </a:r>
          <a:r>
            <a:rPr lang="en-US" sz="1600" b="1" kern="1200" dirty="0" err="1">
              <a:latin typeface="Marianne" panose="02000000000000000000" pitchFamily="2" charset="0"/>
            </a:rPr>
            <a:t>inchangée</a:t>
          </a:r>
          <a:endParaRPr lang="en-US" sz="1400" b="1" kern="1200" dirty="0">
            <a:latin typeface="Marianne" panose="02000000000000000000" pitchFamily="2" charset="0"/>
          </a:endParaRPr>
        </a:p>
      </dsp:txBody>
      <dsp:txXfrm>
        <a:off x="284388" y="1556000"/>
        <a:ext cx="1634370" cy="238467"/>
      </dsp:txXfrm>
    </dsp:sp>
    <dsp:sp modelId="{13FE6EDE-C0CF-4E1C-ABC6-FC9BDD425360}">
      <dsp:nvSpPr>
        <dsp:cNvPr id="0" name=""/>
        <dsp:cNvSpPr/>
      </dsp:nvSpPr>
      <dsp:spPr>
        <a:xfrm>
          <a:off x="1441857" y="2909346"/>
          <a:ext cx="202130" cy="20229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A778849-3D09-43E8-8E18-C9E7260ECA27}">
      <dsp:nvSpPr>
        <dsp:cNvPr id="0" name=""/>
        <dsp:cNvSpPr/>
      </dsp:nvSpPr>
      <dsp:spPr>
        <a:xfrm>
          <a:off x="1312268" y="3115296"/>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47447E9-279E-4F00-B531-531DE560A893}">
      <dsp:nvSpPr>
        <dsp:cNvPr id="0" name=""/>
        <dsp:cNvSpPr/>
      </dsp:nvSpPr>
      <dsp:spPr>
        <a:xfrm>
          <a:off x="1096404" y="3115296"/>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DE66D1B-5967-4CA3-BB75-680C35271E5A}">
      <dsp:nvSpPr>
        <dsp:cNvPr id="0" name=""/>
        <dsp:cNvSpPr/>
      </dsp:nvSpPr>
      <dsp:spPr>
        <a:xfrm>
          <a:off x="880540" y="3115296"/>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C021B13-B77F-42F5-B5B0-70491D3314D6}">
      <dsp:nvSpPr>
        <dsp:cNvPr id="0" name=""/>
        <dsp:cNvSpPr/>
      </dsp:nvSpPr>
      <dsp:spPr>
        <a:xfrm>
          <a:off x="664676" y="3115296"/>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43D28F6-7C24-4B67-AFA3-87294CA4DA42}">
      <dsp:nvSpPr>
        <dsp:cNvPr id="0" name=""/>
        <dsp:cNvSpPr/>
      </dsp:nvSpPr>
      <dsp:spPr>
        <a:xfrm>
          <a:off x="448460" y="3115296"/>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5A2FFFA-75E4-46A0-9AE4-5C1B32799D12}">
      <dsp:nvSpPr>
        <dsp:cNvPr id="0" name=""/>
        <dsp:cNvSpPr/>
      </dsp:nvSpPr>
      <dsp:spPr>
        <a:xfrm>
          <a:off x="232597" y="3115296"/>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42C5FE5-A59F-4369-A8D3-EBB2B7EEF1D7}">
      <dsp:nvSpPr>
        <dsp:cNvPr id="0" name=""/>
        <dsp:cNvSpPr/>
      </dsp:nvSpPr>
      <dsp:spPr>
        <a:xfrm>
          <a:off x="231892" y="2854326"/>
          <a:ext cx="1184610" cy="259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a:latin typeface="Marianne" panose="02000000000000000000" pitchFamily="2" charset="0"/>
            </a:rPr>
            <a:t>Supports déjà </a:t>
          </a:r>
          <a:r>
            <a:rPr lang="en-US" sz="1600" b="1" kern="1200" dirty="0" err="1">
              <a:latin typeface="Marianne" panose="02000000000000000000" pitchFamily="2" charset="0"/>
            </a:rPr>
            <a:t>existants</a:t>
          </a:r>
          <a:endParaRPr lang="en-US" sz="1600" b="1" kern="1200" dirty="0">
            <a:latin typeface="Marianne" panose="02000000000000000000" pitchFamily="2" charset="0"/>
          </a:endParaRPr>
        </a:p>
      </dsp:txBody>
      <dsp:txXfrm>
        <a:off x="231892" y="2854326"/>
        <a:ext cx="1184610" cy="259972"/>
      </dsp:txXfrm>
    </dsp:sp>
    <dsp:sp modelId="{DFF6CB64-6F35-4BF2-AF18-038C07D3ACC5}">
      <dsp:nvSpPr>
        <dsp:cNvPr id="0" name=""/>
        <dsp:cNvSpPr/>
      </dsp:nvSpPr>
      <dsp:spPr>
        <a:xfrm>
          <a:off x="7377046" y="2475561"/>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7A753ED-CDC7-46B6-8A92-79EBDF3C4EC4}">
      <dsp:nvSpPr>
        <dsp:cNvPr id="0" name=""/>
        <dsp:cNvSpPr/>
      </dsp:nvSpPr>
      <dsp:spPr>
        <a:xfrm>
          <a:off x="7191818" y="2475561"/>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3279682-C0F7-405D-88E5-CA08AF3AC912}">
      <dsp:nvSpPr>
        <dsp:cNvPr id="0" name=""/>
        <dsp:cNvSpPr/>
      </dsp:nvSpPr>
      <dsp:spPr>
        <a:xfrm>
          <a:off x="7006591" y="2475561"/>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C3F958E-1546-4F97-9969-57C8C8FEFE40}">
      <dsp:nvSpPr>
        <dsp:cNvPr id="0" name=""/>
        <dsp:cNvSpPr/>
      </dsp:nvSpPr>
      <dsp:spPr>
        <a:xfrm>
          <a:off x="6821716" y="2475561"/>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6FE87BA-0399-42FF-ADBC-B419DEAEE4D8}">
      <dsp:nvSpPr>
        <dsp:cNvPr id="0" name=""/>
        <dsp:cNvSpPr/>
      </dsp:nvSpPr>
      <dsp:spPr>
        <a:xfrm>
          <a:off x="6636489" y="2475561"/>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51EBC42-D2AA-465D-B197-3665B3734C3E}">
      <dsp:nvSpPr>
        <dsp:cNvPr id="0" name=""/>
        <dsp:cNvSpPr/>
      </dsp:nvSpPr>
      <dsp:spPr>
        <a:xfrm>
          <a:off x="6350196" y="2425030"/>
          <a:ext cx="202130" cy="20229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1A31E81-3597-48FE-8809-B1F51775C75A}">
      <dsp:nvSpPr>
        <dsp:cNvPr id="0" name=""/>
        <dsp:cNvSpPr/>
      </dsp:nvSpPr>
      <dsp:spPr>
        <a:xfrm>
          <a:off x="7212243" y="2266785"/>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9F29520-6DCD-4963-8CA2-C541BAFA39F0}">
      <dsp:nvSpPr>
        <dsp:cNvPr id="0" name=""/>
        <dsp:cNvSpPr/>
      </dsp:nvSpPr>
      <dsp:spPr>
        <a:xfrm>
          <a:off x="7212243" y="2685833"/>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1BF1048-A49A-4660-ACD8-7B5AA460A1B0}">
      <dsp:nvSpPr>
        <dsp:cNvPr id="0" name=""/>
        <dsp:cNvSpPr/>
      </dsp:nvSpPr>
      <dsp:spPr>
        <a:xfrm>
          <a:off x="7302391" y="2357543"/>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7B2F6C5-BAED-4588-AB7C-52B5E09E6FE3}">
      <dsp:nvSpPr>
        <dsp:cNvPr id="0" name=""/>
        <dsp:cNvSpPr/>
      </dsp:nvSpPr>
      <dsp:spPr>
        <a:xfrm>
          <a:off x="7308378" y="2595574"/>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0236095-5750-4EE4-9718-3440F3CA3E48}">
      <dsp:nvSpPr>
        <dsp:cNvPr id="0" name=""/>
        <dsp:cNvSpPr/>
      </dsp:nvSpPr>
      <dsp:spPr>
        <a:xfrm>
          <a:off x="5243058" y="2014459"/>
          <a:ext cx="1023328" cy="1023434"/>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Marianne" panose="02000000000000000000" pitchFamily="2" charset="0"/>
            </a:rPr>
            <a:t>Tarifi</a:t>
          </a:r>
          <a:r>
            <a:rPr lang="en-US" sz="1600" b="1" kern="1200" dirty="0">
              <a:latin typeface="Marianne" panose="02000000000000000000" pitchFamily="2" charset="0"/>
            </a:rPr>
            <a:t>-cation</a:t>
          </a:r>
        </a:p>
      </dsp:txBody>
      <dsp:txXfrm>
        <a:off x="5392921" y="2164337"/>
        <a:ext cx="723602" cy="723678"/>
      </dsp:txXfrm>
    </dsp:sp>
    <dsp:sp modelId="{1C034E1E-D1F0-49B1-9A77-E4738F3A343B}">
      <dsp:nvSpPr>
        <dsp:cNvPr id="0" name=""/>
        <dsp:cNvSpPr/>
      </dsp:nvSpPr>
      <dsp:spPr>
        <a:xfrm>
          <a:off x="5166642" y="1927026"/>
          <a:ext cx="202130" cy="20229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88037F6-DDC4-4EF7-AFE1-6616C28B908F}">
      <dsp:nvSpPr>
        <dsp:cNvPr id="0" name=""/>
        <dsp:cNvSpPr/>
      </dsp:nvSpPr>
      <dsp:spPr>
        <a:xfrm>
          <a:off x="5037054" y="1820311"/>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CAA0894-96C4-422D-A706-31F98F998A64}">
      <dsp:nvSpPr>
        <dsp:cNvPr id="0" name=""/>
        <dsp:cNvSpPr/>
      </dsp:nvSpPr>
      <dsp:spPr>
        <a:xfrm>
          <a:off x="4821190" y="1820311"/>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E9CEF5F-78A4-449F-AD1A-A31BE619C36A}">
      <dsp:nvSpPr>
        <dsp:cNvPr id="0" name=""/>
        <dsp:cNvSpPr/>
      </dsp:nvSpPr>
      <dsp:spPr>
        <a:xfrm>
          <a:off x="4605326" y="1820311"/>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2F3D380-B445-49D0-920A-92F9F58D995A}">
      <dsp:nvSpPr>
        <dsp:cNvPr id="0" name=""/>
        <dsp:cNvSpPr/>
      </dsp:nvSpPr>
      <dsp:spPr>
        <a:xfrm>
          <a:off x="4389462" y="1820311"/>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3F316AF-E810-4CA4-B0D9-1D4B439DF084}">
      <dsp:nvSpPr>
        <dsp:cNvPr id="0" name=""/>
        <dsp:cNvSpPr/>
      </dsp:nvSpPr>
      <dsp:spPr>
        <a:xfrm>
          <a:off x="4173246" y="1820311"/>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31F0E9F-BB03-4A7B-A8E9-75B614D93604}">
      <dsp:nvSpPr>
        <dsp:cNvPr id="0" name=""/>
        <dsp:cNvSpPr/>
      </dsp:nvSpPr>
      <dsp:spPr>
        <a:xfrm>
          <a:off x="3957382" y="1820311"/>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B14BB0B-CE4F-40E5-AD8E-11D3E64A8229}">
      <dsp:nvSpPr>
        <dsp:cNvPr id="0" name=""/>
        <dsp:cNvSpPr/>
      </dsp:nvSpPr>
      <dsp:spPr>
        <a:xfrm>
          <a:off x="3956678" y="1559507"/>
          <a:ext cx="1184610" cy="259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a:latin typeface="Marianne" panose="02000000000000000000" pitchFamily="2" charset="0"/>
            </a:rPr>
            <a:t>AAP*</a:t>
          </a:r>
        </a:p>
      </dsp:txBody>
      <dsp:txXfrm>
        <a:off x="3956678" y="1559507"/>
        <a:ext cx="1184610" cy="259972"/>
      </dsp:txXfrm>
    </dsp:sp>
    <dsp:sp modelId="{563A7BE5-5FBF-4A45-9D11-BBC05AC7BEEC}">
      <dsp:nvSpPr>
        <dsp:cNvPr id="0" name=""/>
        <dsp:cNvSpPr/>
      </dsp:nvSpPr>
      <dsp:spPr>
        <a:xfrm>
          <a:off x="5166642" y="2914722"/>
          <a:ext cx="202130" cy="20229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FB0F0C6-A530-435B-9C1E-67CF185568BA}">
      <dsp:nvSpPr>
        <dsp:cNvPr id="0" name=""/>
        <dsp:cNvSpPr/>
      </dsp:nvSpPr>
      <dsp:spPr>
        <a:xfrm>
          <a:off x="5037054" y="3120673"/>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C992711-49DD-417D-9857-C5DC2AB77E28}">
      <dsp:nvSpPr>
        <dsp:cNvPr id="0" name=""/>
        <dsp:cNvSpPr/>
      </dsp:nvSpPr>
      <dsp:spPr>
        <a:xfrm>
          <a:off x="4821190" y="3120673"/>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E5B0E6A-DF81-4A0C-8506-7357326EF4B3}">
      <dsp:nvSpPr>
        <dsp:cNvPr id="0" name=""/>
        <dsp:cNvSpPr/>
      </dsp:nvSpPr>
      <dsp:spPr>
        <a:xfrm>
          <a:off x="4605326" y="3120673"/>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F4CD6D4-3096-4B20-9B1B-FAB959DCC1A8}">
      <dsp:nvSpPr>
        <dsp:cNvPr id="0" name=""/>
        <dsp:cNvSpPr/>
      </dsp:nvSpPr>
      <dsp:spPr>
        <a:xfrm>
          <a:off x="4389462" y="3120673"/>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66A3B66-A023-4604-B586-C22AF1722FB6}">
      <dsp:nvSpPr>
        <dsp:cNvPr id="0" name=""/>
        <dsp:cNvSpPr/>
      </dsp:nvSpPr>
      <dsp:spPr>
        <a:xfrm>
          <a:off x="4173246" y="3120673"/>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71941AB-3A63-4E73-B4BD-1CF4E273B52D}">
      <dsp:nvSpPr>
        <dsp:cNvPr id="0" name=""/>
        <dsp:cNvSpPr/>
      </dsp:nvSpPr>
      <dsp:spPr>
        <a:xfrm>
          <a:off x="3957382" y="3120673"/>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FDEDD3E-3F8D-4DF4-BD58-5CFEC86DA761}">
      <dsp:nvSpPr>
        <dsp:cNvPr id="0" name=""/>
        <dsp:cNvSpPr/>
      </dsp:nvSpPr>
      <dsp:spPr>
        <a:xfrm>
          <a:off x="3956678" y="2859703"/>
          <a:ext cx="1184610" cy="259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a:latin typeface="Marianne" panose="02000000000000000000" pitchFamily="2" charset="0"/>
            </a:rPr>
            <a:t>GALAAD</a:t>
          </a:r>
        </a:p>
      </dsp:txBody>
      <dsp:txXfrm>
        <a:off x="3956678" y="2859703"/>
        <a:ext cx="1184610" cy="259972"/>
      </dsp:txXfrm>
    </dsp:sp>
    <dsp:sp modelId="{5A9DA44D-FA91-4B20-B667-D9C80A99CAE3}">
      <dsp:nvSpPr>
        <dsp:cNvPr id="0" name=""/>
        <dsp:cNvSpPr/>
      </dsp:nvSpPr>
      <dsp:spPr>
        <a:xfrm>
          <a:off x="11590424" y="2490415"/>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110D1B9-8CCA-42D5-BE8C-B3B7B063E8CD}">
      <dsp:nvSpPr>
        <dsp:cNvPr id="0" name=""/>
        <dsp:cNvSpPr/>
      </dsp:nvSpPr>
      <dsp:spPr>
        <a:xfrm>
          <a:off x="11405197" y="2490415"/>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31559E5-8655-4F93-BF6D-3B0750E485EE}">
      <dsp:nvSpPr>
        <dsp:cNvPr id="0" name=""/>
        <dsp:cNvSpPr/>
      </dsp:nvSpPr>
      <dsp:spPr>
        <a:xfrm>
          <a:off x="11219969" y="2490415"/>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C652EA3-83D8-45E7-ABED-47D695952D40}">
      <dsp:nvSpPr>
        <dsp:cNvPr id="0" name=""/>
        <dsp:cNvSpPr/>
      </dsp:nvSpPr>
      <dsp:spPr>
        <a:xfrm>
          <a:off x="11035094" y="2490415"/>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B935BDA-A79E-473E-9465-39BCA865E128}">
      <dsp:nvSpPr>
        <dsp:cNvPr id="0" name=""/>
        <dsp:cNvSpPr/>
      </dsp:nvSpPr>
      <dsp:spPr>
        <a:xfrm>
          <a:off x="10849867" y="2490415"/>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2411EDF-FAFE-4AC4-8243-AB83C24A6FFE}">
      <dsp:nvSpPr>
        <dsp:cNvPr id="0" name=""/>
        <dsp:cNvSpPr/>
      </dsp:nvSpPr>
      <dsp:spPr>
        <a:xfrm>
          <a:off x="10563574" y="2439883"/>
          <a:ext cx="202130" cy="20229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E0BA434-D4D6-40B9-8802-8F9249445073}">
      <dsp:nvSpPr>
        <dsp:cNvPr id="0" name=""/>
        <dsp:cNvSpPr/>
      </dsp:nvSpPr>
      <dsp:spPr>
        <a:xfrm>
          <a:off x="11425621" y="2281639"/>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702E831-71B8-4E3B-8CF9-E6D193D87192}">
      <dsp:nvSpPr>
        <dsp:cNvPr id="0" name=""/>
        <dsp:cNvSpPr/>
      </dsp:nvSpPr>
      <dsp:spPr>
        <a:xfrm>
          <a:off x="11425621" y="2700687"/>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4393C09-608B-4F01-9C67-ED1380E75C56}">
      <dsp:nvSpPr>
        <dsp:cNvPr id="0" name=""/>
        <dsp:cNvSpPr/>
      </dsp:nvSpPr>
      <dsp:spPr>
        <a:xfrm>
          <a:off x="11515770" y="2372397"/>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38EEEDD-02E4-4E92-AC01-E01412865E99}">
      <dsp:nvSpPr>
        <dsp:cNvPr id="0" name=""/>
        <dsp:cNvSpPr/>
      </dsp:nvSpPr>
      <dsp:spPr>
        <a:xfrm>
          <a:off x="11521756" y="2610428"/>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A351EB7-7142-4FB1-850F-DDB1AB7F3D71}">
      <dsp:nvSpPr>
        <dsp:cNvPr id="0" name=""/>
        <dsp:cNvSpPr/>
      </dsp:nvSpPr>
      <dsp:spPr>
        <a:xfrm>
          <a:off x="9456436" y="2029313"/>
          <a:ext cx="1023328" cy="1023434"/>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arianne" panose="02000000000000000000" pitchFamily="2" charset="0"/>
            </a:rPr>
            <a:t>Remon-</a:t>
          </a:r>
          <a:r>
            <a:rPr lang="en-US" sz="1400" b="1" kern="1200" dirty="0" err="1">
              <a:latin typeface="Marianne" panose="02000000000000000000" pitchFamily="2" charset="0"/>
            </a:rPr>
            <a:t>tées</a:t>
          </a:r>
          <a:r>
            <a:rPr lang="en-US" sz="1400" b="1" kern="1200" dirty="0">
              <a:latin typeface="Marianne" panose="02000000000000000000" pitchFamily="2" charset="0"/>
            </a:rPr>
            <a:t> OG**</a:t>
          </a:r>
        </a:p>
      </dsp:txBody>
      <dsp:txXfrm>
        <a:off x="9606299" y="2179191"/>
        <a:ext cx="723602" cy="723678"/>
      </dsp:txXfrm>
    </dsp:sp>
    <dsp:sp modelId="{E34EB4B1-2699-4078-B2BF-3C67343A159D}">
      <dsp:nvSpPr>
        <dsp:cNvPr id="0" name=""/>
        <dsp:cNvSpPr/>
      </dsp:nvSpPr>
      <dsp:spPr>
        <a:xfrm>
          <a:off x="9380021" y="1941879"/>
          <a:ext cx="202130" cy="20229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08A5323-3991-4B90-9DD1-F57F4D0A07D0}">
      <dsp:nvSpPr>
        <dsp:cNvPr id="0" name=""/>
        <dsp:cNvSpPr/>
      </dsp:nvSpPr>
      <dsp:spPr>
        <a:xfrm>
          <a:off x="9250432" y="1835164"/>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E1B569C-0FF3-48BD-A22B-69B1BF48011A}">
      <dsp:nvSpPr>
        <dsp:cNvPr id="0" name=""/>
        <dsp:cNvSpPr/>
      </dsp:nvSpPr>
      <dsp:spPr>
        <a:xfrm>
          <a:off x="9034568" y="1835164"/>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C8EC408-C1AA-4856-BA72-A758494EE195}">
      <dsp:nvSpPr>
        <dsp:cNvPr id="0" name=""/>
        <dsp:cNvSpPr/>
      </dsp:nvSpPr>
      <dsp:spPr>
        <a:xfrm>
          <a:off x="8818704" y="1835164"/>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39B53D9-7FD9-4020-9560-06F0B3A6A8BF}">
      <dsp:nvSpPr>
        <dsp:cNvPr id="0" name=""/>
        <dsp:cNvSpPr/>
      </dsp:nvSpPr>
      <dsp:spPr>
        <a:xfrm>
          <a:off x="8602840" y="1835164"/>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93079D2-BA02-4F90-955C-19B5AA39FA8F}">
      <dsp:nvSpPr>
        <dsp:cNvPr id="0" name=""/>
        <dsp:cNvSpPr/>
      </dsp:nvSpPr>
      <dsp:spPr>
        <a:xfrm>
          <a:off x="8386624" y="1835164"/>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C80F108-F713-4F7C-B34D-8D372C1A5E1E}">
      <dsp:nvSpPr>
        <dsp:cNvPr id="0" name=""/>
        <dsp:cNvSpPr/>
      </dsp:nvSpPr>
      <dsp:spPr>
        <a:xfrm>
          <a:off x="8170761" y="1835164"/>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555D2BE-3CDA-4510-9296-17FAD5541889}">
      <dsp:nvSpPr>
        <dsp:cNvPr id="0" name=""/>
        <dsp:cNvSpPr/>
      </dsp:nvSpPr>
      <dsp:spPr>
        <a:xfrm>
          <a:off x="8195063" y="1520338"/>
          <a:ext cx="2161794" cy="319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a:latin typeface="Marianne" panose="02000000000000000000" pitchFamily="2" charset="0"/>
            </a:rPr>
            <a:t>AAP et GALAAD </a:t>
          </a:r>
          <a:r>
            <a:rPr lang="en-US" sz="1600" b="1" kern="1200" dirty="0" err="1">
              <a:latin typeface="Marianne" panose="02000000000000000000" pitchFamily="2" charset="0"/>
            </a:rPr>
            <a:t>uniquement</a:t>
          </a:r>
          <a:endParaRPr lang="en-US" sz="1600" b="1" kern="1200" dirty="0">
            <a:latin typeface="Marianne" panose="02000000000000000000" pitchFamily="2" charset="0"/>
          </a:endParaRPr>
        </a:p>
      </dsp:txBody>
      <dsp:txXfrm>
        <a:off x="8195063" y="1520338"/>
        <a:ext cx="2161794" cy="319386"/>
      </dsp:txXfrm>
    </dsp:sp>
    <dsp:sp modelId="{75987447-117B-4BD1-9C18-516D90DB3CAD}">
      <dsp:nvSpPr>
        <dsp:cNvPr id="0" name=""/>
        <dsp:cNvSpPr/>
      </dsp:nvSpPr>
      <dsp:spPr>
        <a:xfrm>
          <a:off x="9380021" y="2929576"/>
          <a:ext cx="202130" cy="20229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1A06A36-8B14-4389-B228-DF649BCB91DD}">
      <dsp:nvSpPr>
        <dsp:cNvPr id="0" name=""/>
        <dsp:cNvSpPr/>
      </dsp:nvSpPr>
      <dsp:spPr>
        <a:xfrm>
          <a:off x="9250432" y="3135526"/>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9087A2C-7EE5-413F-8358-63CFD1FC6458}">
      <dsp:nvSpPr>
        <dsp:cNvPr id="0" name=""/>
        <dsp:cNvSpPr/>
      </dsp:nvSpPr>
      <dsp:spPr>
        <a:xfrm>
          <a:off x="9034568" y="3135526"/>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1A6BA57-BA21-4024-9825-42FA6FC47F28}">
      <dsp:nvSpPr>
        <dsp:cNvPr id="0" name=""/>
        <dsp:cNvSpPr/>
      </dsp:nvSpPr>
      <dsp:spPr>
        <a:xfrm>
          <a:off x="8818704" y="3135526"/>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DA5CC3E-DBC0-48B4-B8E9-396E4CE62874}">
      <dsp:nvSpPr>
        <dsp:cNvPr id="0" name=""/>
        <dsp:cNvSpPr/>
      </dsp:nvSpPr>
      <dsp:spPr>
        <a:xfrm>
          <a:off x="8602840" y="3135526"/>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AF68B8C-B47F-4F25-A6B7-9124A8A39E62}">
      <dsp:nvSpPr>
        <dsp:cNvPr id="0" name=""/>
        <dsp:cNvSpPr/>
      </dsp:nvSpPr>
      <dsp:spPr>
        <a:xfrm>
          <a:off x="8386624" y="3135526"/>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1D0A9A2-13DB-4386-98CC-E923332D0B2A}">
      <dsp:nvSpPr>
        <dsp:cNvPr id="0" name=""/>
        <dsp:cNvSpPr/>
      </dsp:nvSpPr>
      <dsp:spPr>
        <a:xfrm>
          <a:off x="8170761" y="3135526"/>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826C268-3D26-4A21-ABCF-F0808D03800B}">
      <dsp:nvSpPr>
        <dsp:cNvPr id="0" name=""/>
        <dsp:cNvSpPr/>
      </dsp:nvSpPr>
      <dsp:spPr>
        <a:xfrm>
          <a:off x="8170056" y="2874556"/>
          <a:ext cx="1184610" cy="259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err="1">
              <a:latin typeface="Marianne" panose="02000000000000000000" pitchFamily="2" charset="0"/>
            </a:rPr>
            <a:t>Qualité</a:t>
          </a:r>
          <a:r>
            <a:rPr lang="en-US" sz="1600" b="1" kern="1200" dirty="0">
              <a:latin typeface="Marianne" panose="02000000000000000000" pitchFamily="2" charset="0"/>
            </a:rPr>
            <a:t> des données</a:t>
          </a:r>
        </a:p>
      </dsp:txBody>
      <dsp:txXfrm>
        <a:off x="8170056" y="2874556"/>
        <a:ext cx="1184610" cy="25997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9ADDD6-B25B-40FC-88D7-8C8FCDF43BEA}">
      <dsp:nvSpPr>
        <dsp:cNvPr id="0" name=""/>
        <dsp:cNvSpPr/>
      </dsp:nvSpPr>
      <dsp:spPr>
        <a:xfrm>
          <a:off x="3207" y="0"/>
          <a:ext cx="1924445" cy="2204542"/>
        </a:xfrm>
        <a:prstGeom prst="upArrow">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89BE54E-29D2-422D-85E5-46718A522CAD}">
      <dsp:nvSpPr>
        <dsp:cNvPr id="0" name=""/>
        <dsp:cNvSpPr/>
      </dsp:nvSpPr>
      <dsp:spPr>
        <a:xfrm>
          <a:off x="1985386" y="0"/>
          <a:ext cx="3265725" cy="2204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0" rIns="99568" bIns="99568" numCol="1" spcCol="1270" anchor="ctr" anchorCtr="0">
          <a:noAutofit/>
        </a:bodyPr>
        <a:lstStyle/>
        <a:p>
          <a:pPr marL="0" lvl="0" indent="0" algn="l" defTabSz="622300">
            <a:lnSpc>
              <a:spcPct val="90000"/>
            </a:lnSpc>
            <a:spcBef>
              <a:spcPct val="0"/>
            </a:spcBef>
            <a:spcAft>
              <a:spcPct val="35000"/>
            </a:spcAft>
            <a:buNone/>
          </a:pPr>
          <a:r>
            <a:rPr lang="fr-FR" sz="1400" b="1" u="sng" kern="1200">
              <a:latin typeface="Marianne" panose="02000000000000000000" pitchFamily="2" charset="0"/>
            </a:rPr>
            <a:t>Département</a:t>
          </a:r>
        </a:p>
        <a:p>
          <a:pPr marL="0" lvl="0" indent="0" algn="l" defTabSz="622300">
            <a:lnSpc>
              <a:spcPct val="90000"/>
            </a:lnSpc>
            <a:spcBef>
              <a:spcPct val="0"/>
            </a:spcBef>
            <a:spcAft>
              <a:spcPct val="35000"/>
            </a:spcAft>
            <a:buNone/>
          </a:pPr>
          <a:r>
            <a:rPr lang="fr-FR" sz="1400" kern="1200">
              <a:latin typeface="Marianne" panose="02000000000000000000" pitchFamily="2" charset="0"/>
            </a:rPr>
            <a:t>Forfait global </a:t>
          </a:r>
          <a:r>
            <a:rPr lang="fr-FR" sz="1400" b="1" kern="1200">
              <a:latin typeface="Marianne" panose="02000000000000000000" pitchFamily="2" charset="0"/>
            </a:rPr>
            <a:t>dépendance</a:t>
          </a:r>
        </a:p>
        <a:p>
          <a:pPr marL="0" lvl="0" indent="0" algn="l" defTabSz="622300">
            <a:lnSpc>
              <a:spcPct val="90000"/>
            </a:lnSpc>
            <a:spcBef>
              <a:spcPct val="0"/>
            </a:spcBef>
            <a:spcAft>
              <a:spcPct val="35000"/>
            </a:spcAft>
            <a:buNone/>
          </a:pPr>
          <a:r>
            <a:rPr lang="fr-FR" sz="1400" kern="1200">
              <a:latin typeface="Marianne" panose="02000000000000000000" pitchFamily="2" charset="0"/>
            </a:rPr>
            <a:t>Sans changements</a:t>
          </a:r>
          <a:endParaRPr lang="fr-FR" sz="1400" kern="1200" dirty="0">
            <a:latin typeface="Marianne" panose="02000000000000000000" pitchFamily="2" charset="0"/>
          </a:endParaRPr>
        </a:p>
      </dsp:txBody>
      <dsp:txXfrm>
        <a:off x="1985386" y="0"/>
        <a:ext cx="3265725" cy="2204542"/>
      </dsp:txXfrm>
    </dsp:sp>
    <dsp:sp modelId="{AD083868-1D74-422F-81F8-9B7244EA78D7}">
      <dsp:nvSpPr>
        <dsp:cNvPr id="0" name=""/>
        <dsp:cNvSpPr/>
      </dsp:nvSpPr>
      <dsp:spPr>
        <a:xfrm>
          <a:off x="580541" y="2388254"/>
          <a:ext cx="1924445" cy="2204542"/>
        </a:xfrm>
        <a:prstGeom prst="downArrow">
          <a:avLst/>
        </a:prstGeom>
        <a:gradFill rotWithShape="0">
          <a:gsLst>
            <a:gs pos="0">
              <a:schemeClr val="accent1">
                <a:shade val="50000"/>
                <a:hueOff val="589649"/>
                <a:satOff val="-61978"/>
                <a:lumOff val="53482"/>
                <a:alphaOff val="0"/>
                <a:satMod val="103000"/>
                <a:lumMod val="102000"/>
                <a:tint val="94000"/>
              </a:schemeClr>
            </a:gs>
            <a:gs pos="50000">
              <a:schemeClr val="accent1">
                <a:shade val="50000"/>
                <a:hueOff val="589649"/>
                <a:satOff val="-61978"/>
                <a:lumOff val="53482"/>
                <a:alphaOff val="0"/>
                <a:satMod val="110000"/>
                <a:lumMod val="100000"/>
                <a:shade val="100000"/>
              </a:schemeClr>
            </a:gs>
            <a:gs pos="100000">
              <a:schemeClr val="accent1">
                <a:shade val="50000"/>
                <a:hueOff val="589649"/>
                <a:satOff val="-61978"/>
                <a:lumOff val="5348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255D688-5AAE-4477-858A-3690C3CAC796}">
      <dsp:nvSpPr>
        <dsp:cNvPr id="0" name=""/>
        <dsp:cNvSpPr/>
      </dsp:nvSpPr>
      <dsp:spPr>
        <a:xfrm>
          <a:off x="2562719" y="2388254"/>
          <a:ext cx="3265725" cy="2204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0" rIns="99568" bIns="99568" numCol="1" spcCol="1270" anchor="ctr" anchorCtr="0">
          <a:noAutofit/>
        </a:bodyPr>
        <a:lstStyle/>
        <a:p>
          <a:pPr marL="0" lvl="0" indent="0" algn="l" defTabSz="622300">
            <a:lnSpc>
              <a:spcPct val="90000"/>
            </a:lnSpc>
            <a:spcBef>
              <a:spcPct val="0"/>
            </a:spcBef>
            <a:spcAft>
              <a:spcPct val="35000"/>
            </a:spcAft>
            <a:buNone/>
          </a:pPr>
          <a:r>
            <a:rPr lang="fr-FR" sz="1400" b="1" u="sng" kern="1200">
              <a:latin typeface="Marianne" panose="02000000000000000000" pitchFamily="2" charset="0"/>
            </a:rPr>
            <a:t>ARS</a:t>
          </a:r>
        </a:p>
        <a:p>
          <a:pPr marL="0" lvl="0" indent="0" algn="l" defTabSz="622300">
            <a:lnSpc>
              <a:spcPct val="90000"/>
            </a:lnSpc>
            <a:spcBef>
              <a:spcPct val="0"/>
            </a:spcBef>
            <a:spcAft>
              <a:spcPct val="35000"/>
            </a:spcAft>
            <a:buNone/>
          </a:pPr>
          <a:r>
            <a:rPr lang="fr-FR" sz="1400" kern="1200">
              <a:latin typeface="Marianne" panose="02000000000000000000" pitchFamily="2" charset="0"/>
            </a:rPr>
            <a:t>Forfait global </a:t>
          </a:r>
          <a:r>
            <a:rPr lang="fr-FR" sz="1400" b="1" kern="1200">
              <a:latin typeface="Marianne" panose="02000000000000000000" pitchFamily="2" charset="0"/>
            </a:rPr>
            <a:t>unique</a:t>
          </a:r>
        </a:p>
        <a:p>
          <a:pPr marL="0" lvl="0" indent="0" algn="l" defTabSz="622300">
            <a:lnSpc>
              <a:spcPct val="90000"/>
            </a:lnSpc>
            <a:spcBef>
              <a:spcPct val="0"/>
            </a:spcBef>
            <a:spcAft>
              <a:spcPct val="35000"/>
            </a:spcAft>
            <a:buNone/>
          </a:pPr>
          <a:r>
            <a:rPr lang="fr-FR" sz="1400" kern="1200">
              <a:latin typeface="Marianne" panose="02000000000000000000" pitchFamily="2" charset="0"/>
            </a:rPr>
            <a:t>Conditions issues de la LFSS 2025</a:t>
          </a:r>
          <a:endParaRPr lang="fr-FR" sz="1400" kern="1200" dirty="0">
            <a:latin typeface="Marianne" panose="02000000000000000000" pitchFamily="2" charset="0"/>
          </a:endParaRPr>
        </a:p>
      </dsp:txBody>
      <dsp:txXfrm>
        <a:off x="2562719" y="2388254"/>
        <a:ext cx="3265725" cy="220454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DFF2F7-10C6-490C-953B-FF30CB95CEEE}" type="datetimeFigureOut">
              <a:rPr lang="fr-FR" smtClean="0"/>
              <a:t>05/05/2025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BBF8C3-E6E6-4768-AAE9-4EFF944F07EE}" type="slidenum">
              <a:rPr lang="fr-FR" smtClean="0"/>
              <a:t>‹N°›</a:t>
            </a:fld>
            <a:endParaRPr lang="fr-FR"/>
          </a:p>
        </p:txBody>
      </p:sp>
    </p:spTree>
    <p:extLst>
      <p:ext uri="{BB962C8B-B14F-4D97-AF65-F5344CB8AC3E}">
        <p14:creationId xmlns:p14="http://schemas.microsoft.com/office/powerpoint/2010/main" val="1662868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519C2F-9DA7-45D0-B4AE-1EF87EDD12D0}" type="slidenum">
              <a:rPr lang="fr-FR" smtClean="0"/>
              <a:t>1</a:t>
            </a:fld>
            <a:endParaRPr lang="fr-FR"/>
          </a:p>
        </p:txBody>
      </p:sp>
    </p:spTree>
    <p:extLst>
      <p:ext uri="{BB962C8B-B14F-4D97-AF65-F5344CB8AC3E}">
        <p14:creationId xmlns:p14="http://schemas.microsoft.com/office/powerpoint/2010/main" val="156374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7397730-2084-409A-A8CF-CCDDC1718159}" type="slidenum">
              <a:rPr lang="fr-FR" smtClean="0"/>
              <a:t>15</a:t>
            </a:fld>
            <a:endParaRPr lang="fr-FR" dirty="0"/>
          </a:p>
        </p:txBody>
      </p:sp>
    </p:spTree>
    <p:extLst>
      <p:ext uri="{BB962C8B-B14F-4D97-AF65-F5344CB8AC3E}">
        <p14:creationId xmlns:p14="http://schemas.microsoft.com/office/powerpoint/2010/main" val="3107379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3AB2B-189A-4C92-A457-C6A3833631A7}" type="slidenum">
              <a:rPr lang="en-US" smtClean="0"/>
              <a:pPr/>
              <a:t>19</a:t>
            </a:fld>
            <a:endParaRPr lang="en-US"/>
          </a:p>
        </p:txBody>
      </p:sp>
    </p:spTree>
    <p:extLst>
      <p:ext uri="{BB962C8B-B14F-4D97-AF65-F5344CB8AC3E}">
        <p14:creationId xmlns:p14="http://schemas.microsoft.com/office/powerpoint/2010/main" val="824116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3AB2B-189A-4C92-A457-C6A3833631A7}" type="slidenum">
              <a:rPr lang="en-US" smtClean="0"/>
              <a:pPr/>
              <a:t>21</a:t>
            </a:fld>
            <a:endParaRPr lang="en-US"/>
          </a:p>
        </p:txBody>
      </p:sp>
    </p:spTree>
    <p:extLst>
      <p:ext uri="{BB962C8B-B14F-4D97-AF65-F5344CB8AC3E}">
        <p14:creationId xmlns:p14="http://schemas.microsoft.com/office/powerpoint/2010/main" val="1125286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3AB2B-189A-4C92-A457-C6A3833631A7}" type="slidenum">
              <a:rPr lang="en-US" smtClean="0"/>
              <a:pPr/>
              <a:t>22</a:t>
            </a:fld>
            <a:endParaRPr lang="en-US"/>
          </a:p>
        </p:txBody>
      </p:sp>
    </p:spTree>
    <p:extLst>
      <p:ext uri="{BB962C8B-B14F-4D97-AF65-F5344CB8AC3E}">
        <p14:creationId xmlns:p14="http://schemas.microsoft.com/office/powerpoint/2010/main" val="25512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24</a:t>
            </a:fld>
            <a:endParaRPr lang="en-US"/>
          </a:p>
        </p:txBody>
      </p:sp>
    </p:spTree>
    <p:extLst>
      <p:ext uri="{BB962C8B-B14F-4D97-AF65-F5344CB8AC3E}">
        <p14:creationId xmlns:p14="http://schemas.microsoft.com/office/powerpoint/2010/main" val="3584585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25</a:t>
            </a:fld>
            <a:endParaRPr lang="en-US"/>
          </a:p>
        </p:txBody>
      </p:sp>
    </p:spTree>
    <p:extLst>
      <p:ext uri="{BB962C8B-B14F-4D97-AF65-F5344CB8AC3E}">
        <p14:creationId xmlns:p14="http://schemas.microsoft.com/office/powerpoint/2010/main" val="3396417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a:t>
            </a:fld>
            <a:endParaRPr lang="fr-FR"/>
          </a:p>
        </p:txBody>
      </p:sp>
    </p:spTree>
    <p:extLst>
      <p:ext uri="{BB962C8B-B14F-4D97-AF65-F5344CB8AC3E}">
        <p14:creationId xmlns:p14="http://schemas.microsoft.com/office/powerpoint/2010/main" val="3072573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prstClr val="black"/>
              </a:solidFill>
            </a:endParaRPr>
          </a:p>
        </p:txBody>
      </p:sp>
      <p:sp>
        <p:nvSpPr>
          <p:cNvPr id="4" name="Slide Number Placeholder 3"/>
          <p:cNvSpPr>
            <a:spLocks noGrp="1"/>
          </p:cNvSpPr>
          <p:nvPr>
            <p:ph type="sldNum" sz="quarter" idx="10"/>
          </p:nvPr>
        </p:nvSpPr>
        <p:spPr/>
        <p:txBody>
          <a:bodyPr/>
          <a:lstStyle/>
          <a:p>
            <a:fld id="{2CA3AB2B-189A-4C92-A457-C6A3833631A7}" type="slidenum">
              <a:rPr lang="en-US" smtClean="0"/>
              <a:pPr/>
              <a:t>5</a:t>
            </a:fld>
            <a:endParaRPr lang="en-US"/>
          </a:p>
        </p:txBody>
      </p:sp>
    </p:spTree>
    <p:extLst>
      <p:ext uri="{BB962C8B-B14F-4D97-AF65-F5344CB8AC3E}">
        <p14:creationId xmlns:p14="http://schemas.microsoft.com/office/powerpoint/2010/main" val="4253745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cette partie 2, tout ce</a:t>
            </a:r>
            <a:r>
              <a:rPr lang="fr-FR" baseline="0" dirty="0"/>
              <a:t> qui est dit correspond à ce qui est écrit dans l’article 79 de la LFSS pour 2024 (dans sa version considérée comme validée par l’AN suite au 49.3 du 01/12/2023 et modifiée par l’article 82 de la LFSS pour 2025)</a:t>
            </a:r>
            <a:endParaRPr lang="fr-FR" dirty="0"/>
          </a:p>
          <a:p>
            <a:r>
              <a:rPr lang="fr-FR" dirty="0"/>
              <a:t>Pour rappel:</a:t>
            </a:r>
          </a:p>
          <a:p>
            <a:r>
              <a:rPr lang="fr-FR" dirty="0"/>
              <a:t>Les</a:t>
            </a:r>
            <a:r>
              <a:rPr lang="fr-FR" baseline="0" dirty="0"/>
              <a:t> EHPAD sont actuellement financés de la manière suivante:</a:t>
            </a:r>
          </a:p>
          <a:p>
            <a:pPr marL="171450" indent="-171450">
              <a:buFontTx/>
              <a:buChar char="-"/>
            </a:pPr>
            <a:r>
              <a:rPr lang="fr-FR" baseline="0" dirty="0"/>
              <a:t>Une partie soins, financée par l’ARS qui délègue les crédits de la compétence de l’Assurance maladie – ces crédits sont compris dans l’Objectif Général des Dépenses (enveloppe nationale des crédits pour établissements accueillant des personnes âgées ou handicapées), géré et réparti entre ARS, par la CNSA</a:t>
            </a:r>
          </a:p>
          <a:p>
            <a:pPr marL="171450" indent="-171450">
              <a:buFontTx/>
              <a:buChar char="-"/>
            </a:pPr>
            <a:r>
              <a:rPr lang="fr-FR" baseline="0" dirty="0"/>
              <a:t>Une partie dépendance, financée par les conseils départementaux, pour les personnes éligibles à l’APAE</a:t>
            </a:r>
          </a:p>
          <a:p>
            <a:pPr marL="171450" indent="-171450">
              <a:buFontTx/>
              <a:buChar char="-"/>
            </a:pPr>
            <a:r>
              <a:rPr lang="fr-FR" baseline="0" dirty="0"/>
              <a:t>Une partie hébergement, financée par le résident = reste à charge (hors participation des résidents à la partie dépendance) qui peut être financé par le conseil départemental pour les résidents bénéficiaires de l’aide sociale à l’hébergement (environ 20% des personnes éligibles à l’ASH la sollicitent effectivement).</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01519C2F-9DA7-45D0-B4AE-1EF87EDD12D0}" type="slidenum">
              <a:rPr lang="fr-FR" smtClean="0"/>
              <a:t>8</a:t>
            </a:fld>
            <a:endParaRPr lang="fr-FR"/>
          </a:p>
        </p:txBody>
      </p:sp>
    </p:spTree>
    <p:extLst>
      <p:ext uri="{BB962C8B-B14F-4D97-AF65-F5344CB8AC3E}">
        <p14:creationId xmlns:p14="http://schemas.microsoft.com/office/powerpoint/2010/main" val="1375501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7397730-2084-409A-A8CF-CCDDC1718159}" type="slidenum">
              <a:rPr lang="fr-FR" smtClean="0"/>
              <a:t>9</a:t>
            </a:fld>
            <a:endParaRPr lang="fr-FR" dirty="0"/>
          </a:p>
        </p:txBody>
      </p:sp>
    </p:spTree>
    <p:extLst>
      <p:ext uri="{BB962C8B-B14F-4D97-AF65-F5344CB8AC3E}">
        <p14:creationId xmlns:p14="http://schemas.microsoft.com/office/powerpoint/2010/main" val="2832825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10</a:t>
            </a:fld>
            <a:endParaRPr lang="en-US"/>
          </a:p>
        </p:txBody>
      </p:sp>
    </p:spTree>
    <p:extLst>
      <p:ext uri="{BB962C8B-B14F-4D97-AF65-F5344CB8AC3E}">
        <p14:creationId xmlns:p14="http://schemas.microsoft.com/office/powerpoint/2010/main" val="2181249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priori,</a:t>
            </a:r>
            <a:r>
              <a:rPr lang="fr-FR" baseline="0" dirty="0"/>
              <a:t> aucun établissement ne devrait y perdre. Cependant, si les départements expérimentateurs ont des valeurs de points GIR élevées, des simulations seront nécessaires pour estimer l’impact sur le budget sécu, et on ne peut garantir à ce stade que le crédits OGD suivront. Tout dépendra des choix en matière de convergence (on ramène tout au plus haut, ou à la moyenne ? Par ex.)</a:t>
            </a:r>
            <a:endParaRPr lang="fr-FR" dirty="0"/>
          </a:p>
        </p:txBody>
      </p:sp>
      <p:sp>
        <p:nvSpPr>
          <p:cNvPr id="4" name="Espace réservé du numéro de diapositive 3"/>
          <p:cNvSpPr>
            <a:spLocks noGrp="1"/>
          </p:cNvSpPr>
          <p:nvPr>
            <p:ph type="sldNum" sz="quarter" idx="10"/>
          </p:nvPr>
        </p:nvSpPr>
        <p:spPr/>
        <p:txBody>
          <a:bodyPr/>
          <a:lstStyle/>
          <a:p>
            <a:fld id="{D7397730-2084-409A-A8CF-CCDDC1718159}" type="slidenum">
              <a:rPr lang="fr-FR" smtClean="0"/>
              <a:t>11</a:t>
            </a:fld>
            <a:endParaRPr lang="fr-FR" dirty="0"/>
          </a:p>
        </p:txBody>
      </p:sp>
    </p:spTree>
    <p:extLst>
      <p:ext uri="{BB962C8B-B14F-4D97-AF65-F5344CB8AC3E}">
        <p14:creationId xmlns:p14="http://schemas.microsoft.com/office/powerpoint/2010/main" val="2389109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priori,</a:t>
            </a:r>
            <a:r>
              <a:rPr lang="fr-FR" baseline="0" dirty="0"/>
              <a:t> aucun établissement ne devrait y perdre. Cependant, si les départements expérimentateurs ont des valeurs de points GIR élevées, des simulations seront nécessaires pour estimer l’impact sur le budget sécu, et on ne peut garantir à ce stade que le crédits OGD suivront. Tout dépendra des choix en matière de convergence (on ramène tout au plus haut, ou à la moyenne ? Par ex.)</a:t>
            </a:r>
            <a:endParaRPr lang="fr-FR" dirty="0"/>
          </a:p>
        </p:txBody>
      </p:sp>
      <p:sp>
        <p:nvSpPr>
          <p:cNvPr id="4" name="Espace réservé du numéro de diapositive 3"/>
          <p:cNvSpPr>
            <a:spLocks noGrp="1"/>
          </p:cNvSpPr>
          <p:nvPr>
            <p:ph type="sldNum" sz="quarter" idx="10"/>
          </p:nvPr>
        </p:nvSpPr>
        <p:spPr/>
        <p:txBody>
          <a:bodyPr/>
          <a:lstStyle/>
          <a:p>
            <a:fld id="{D7397730-2084-409A-A8CF-CCDDC1718159}" type="slidenum">
              <a:rPr lang="fr-FR" smtClean="0"/>
              <a:t>12</a:t>
            </a:fld>
            <a:endParaRPr lang="fr-FR" dirty="0"/>
          </a:p>
        </p:txBody>
      </p:sp>
    </p:spTree>
    <p:extLst>
      <p:ext uri="{BB962C8B-B14F-4D97-AF65-F5344CB8AC3E}">
        <p14:creationId xmlns:p14="http://schemas.microsoft.com/office/powerpoint/2010/main" val="1939025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priori,</a:t>
            </a:r>
            <a:r>
              <a:rPr lang="fr-FR" baseline="0" dirty="0"/>
              <a:t> aucun établissement ne devrait y perdre. Cependant, si les départements expérimentateurs ont des valeurs de points GIR élevées, des simulations seront nécessaires pour estimer l’impact sur le budget sécu, et on ne peut garantir à ce stade que le crédits OGD suivront. Tout dépendra des choix en matière de convergence (on ramène tout au plus haut, ou à la moyenne ? Par ex.)</a:t>
            </a:r>
            <a:endParaRPr lang="fr-FR" dirty="0"/>
          </a:p>
        </p:txBody>
      </p:sp>
      <p:sp>
        <p:nvSpPr>
          <p:cNvPr id="4" name="Espace réservé du numéro de diapositive 3"/>
          <p:cNvSpPr>
            <a:spLocks noGrp="1"/>
          </p:cNvSpPr>
          <p:nvPr>
            <p:ph type="sldNum" sz="quarter" idx="10"/>
          </p:nvPr>
        </p:nvSpPr>
        <p:spPr/>
        <p:txBody>
          <a:bodyPr/>
          <a:lstStyle/>
          <a:p>
            <a:fld id="{D7397730-2084-409A-A8CF-CCDDC1718159}" type="slidenum">
              <a:rPr lang="fr-FR" smtClean="0"/>
              <a:t>13</a:t>
            </a:fld>
            <a:endParaRPr lang="fr-FR" dirty="0"/>
          </a:p>
        </p:txBody>
      </p:sp>
    </p:spTree>
    <p:extLst>
      <p:ext uri="{BB962C8B-B14F-4D97-AF65-F5344CB8AC3E}">
        <p14:creationId xmlns:p14="http://schemas.microsoft.com/office/powerpoint/2010/main" val="4103145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0E26F8-C406-1861-6DA1-830300D7B93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BB874A4-00A9-6658-06CE-1463E45FB8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C7DAA53-36E2-E82F-D412-3EC1CCEF0524}"/>
              </a:ext>
            </a:extLst>
          </p:cNvPr>
          <p:cNvSpPr>
            <a:spLocks noGrp="1"/>
          </p:cNvSpPr>
          <p:nvPr>
            <p:ph type="dt" sz="half" idx="10"/>
          </p:nvPr>
        </p:nvSpPr>
        <p:spPr/>
        <p:txBody>
          <a:bodyPr/>
          <a:lstStyle/>
          <a:p>
            <a:fld id="{D1A4C2CF-F950-4193-8E41-A614266D551C}"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26B012E9-4CA8-8D7A-90F0-9754C7E331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2321CDC-0AE9-A390-0E81-D3B62CF76F85}"/>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241410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CC664E-B3DC-FFDF-6299-482102D49A7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758E6F0-E681-B808-AD3D-D113274D943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DEA31F7-E9BC-3FCE-C1A1-D9990E2BC555}"/>
              </a:ext>
            </a:extLst>
          </p:cNvPr>
          <p:cNvSpPr>
            <a:spLocks noGrp="1"/>
          </p:cNvSpPr>
          <p:nvPr>
            <p:ph type="dt" sz="half" idx="10"/>
          </p:nvPr>
        </p:nvSpPr>
        <p:spPr/>
        <p:txBody>
          <a:bodyPr/>
          <a:lstStyle/>
          <a:p>
            <a:fld id="{D1A4C2CF-F950-4193-8E41-A614266D551C}"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4D7C27C6-878C-0362-3157-E74C62F86F9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8D9E11E-3EE7-6F6D-4F6F-DA643AD58281}"/>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195083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A137F94-1DDA-E57C-F3E4-A0205FCAADA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4B03E55-42D9-D0BB-BF4C-2C0A55E1F2E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69AFD11-D3D6-863C-72CA-A558BF0A7442}"/>
              </a:ext>
            </a:extLst>
          </p:cNvPr>
          <p:cNvSpPr>
            <a:spLocks noGrp="1"/>
          </p:cNvSpPr>
          <p:nvPr>
            <p:ph type="dt" sz="half" idx="10"/>
          </p:nvPr>
        </p:nvSpPr>
        <p:spPr/>
        <p:txBody>
          <a:bodyPr/>
          <a:lstStyle/>
          <a:p>
            <a:fld id="{D1A4C2CF-F950-4193-8E41-A614266D551C}"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56748521-4866-E607-E57D-F536E3466E2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077965F-2FB3-634C-62FF-1D9171E4BCE9}"/>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2734948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6054" y="1634410"/>
            <a:ext cx="11179891" cy="4733131"/>
          </a:xfrm>
        </p:spPr>
        <p:txBody>
          <a:bodyPr>
            <a:normAutofit/>
          </a:bodyPr>
          <a:lstStyle>
            <a:lvl1pPr marL="228600" indent="-228600">
              <a:lnSpc>
                <a:spcPct val="100000"/>
              </a:lnSpc>
              <a:spcAft>
                <a:spcPts val="600"/>
              </a:spcAft>
              <a:buFont typeface="Arial" panose="020B0604020202020204" pitchFamily="34" charset="0"/>
              <a:buChar char="•"/>
              <a:defRPr sz="2000">
                <a:latin typeface="Marianne" panose="02000000000000000000" pitchFamily="2" charset="0"/>
              </a:defRPr>
            </a:lvl1pPr>
            <a:lvl2pPr marL="685800" indent="-228600">
              <a:lnSpc>
                <a:spcPct val="100000"/>
              </a:lnSpc>
              <a:spcAft>
                <a:spcPts val="600"/>
              </a:spcAft>
              <a:buFont typeface="Arial" panose="020B0604020202020204" pitchFamily="34" charset="0"/>
              <a:buChar char="•"/>
              <a:defRPr sz="1800">
                <a:latin typeface="Marianne" panose="02000000000000000000" pitchFamily="2" charset="0"/>
              </a:defRPr>
            </a:lvl2pPr>
            <a:lvl3pPr marL="1143000" indent="-228600">
              <a:lnSpc>
                <a:spcPct val="100000"/>
              </a:lnSpc>
              <a:spcAft>
                <a:spcPts val="600"/>
              </a:spcAft>
              <a:buFont typeface="Arial" panose="020B0604020202020204" pitchFamily="34" charset="0"/>
              <a:buChar char="•"/>
              <a:defRPr sz="1600">
                <a:latin typeface="Marianne" panose="02000000000000000000" pitchFamily="2" charset="0"/>
              </a:defRPr>
            </a:lvl3pPr>
            <a:lvl4pPr>
              <a:defRPr sz="1600">
                <a:latin typeface="Marianne" panose="02000000000000000000" pitchFamily="2" charset="0"/>
              </a:defRPr>
            </a:lvl4pPr>
            <a:lvl5pPr>
              <a:defRPr sz="1600">
                <a:latin typeface="Marianne" panose="02000000000000000000" pitchFamily="2" charset="0"/>
              </a:defRPr>
            </a:lvl5pPr>
          </a:lstStyle>
          <a:p>
            <a:pPr lvl="0"/>
            <a:r>
              <a:rPr lang="fr-FR"/>
              <a:t>Modifier les styles du texte du masque</a:t>
            </a:r>
          </a:p>
          <a:p>
            <a:pPr lvl="1"/>
            <a:r>
              <a:rPr lang="fr-FR"/>
              <a:t>Deuxième niveau</a:t>
            </a:r>
          </a:p>
          <a:p>
            <a:pPr lvl="2"/>
            <a:r>
              <a:rPr lang="fr-FR"/>
              <a:t>Troisième niveau</a:t>
            </a:r>
          </a:p>
        </p:txBody>
      </p:sp>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404C4D0F-1362-492C-919A-396EF896F137}" type="datetime1">
              <a:rPr lang="fr-FR" smtClean="0"/>
              <a:t>05/05/2025</a:t>
            </a:fld>
            <a:endParaRPr lang="fr-FR" dirty="0"/>
          </a:p>
        </p:txBody>
      </p:sp>
      <p:sp>
        <p:nvSpPr>
          <p:cNvPr id="6" name="Espace réservé du numéro de diapositive 5"/>
          <p:cNvSpPr>
            <a:spLocks noGrp="1"/>
          </p:cNvSpPr>
          <p:nvPr>
            <p:ph type="sldNum" sz="quarter" idx="12"/>
          </p:nvPr>
        </p:nvSpPr>
        <p:spPr>
          <a:xfrm>
            <a:off x="10368499" y="6535232"/>
            <a:ext cx="2743200" cy="322768"/>
          </a:xfrm>
        </p:spPr>
        <p:txBody>
          <a:bodyPr/>
          <a:lstStyle>
            <a:lvl1pPr algn="l">
              <a:defRPr sz="1050">
                <a:latin typeface="Marianne Light" panose="02000000000000000000" pitchFamily="2" charset="0"/>
              </a:defRPr>
            </a:lvl1pPr>
          </a:lstStyle>
          <a:p>
            <a:fld id="{04E1D17B-B724-472F-BED0-3567D9725090}" type="slidenum">
              <a:rPr lang="fr-FR" smtClean="0"/>
              <a:pPr/>
              <a:t>‹N°›</a:t>
            </a:fld>
            <a:endParaRPr lang="fr-FR" dirty="0"/>
          </a:p>
        </p:txBody>
      </p:sp>
      <p:sp>
        <p:nvSpPr>
          <p:cNvPr id="7" name="Espace réservé du texte 3"/>
          <p:cNvSpPr>
            <a:spLocks noGrp="1"/>
          </p:cNvSpPr>
          <p:nvPr>
            <p:ph type="body" sz="quarter" idx="13"/>
          </p:nvPr>
        </p:nvSpPr>
        <p:spPr>
          <a:xfrm>
            <a:off x="506053" y="1087120"/>
            <a:ext cx="11179891" cy="427704"/>
          </a:xfrm>
        </p:spPr>
        <p:txBody>
          <a:bodyPr>
            <a:normAutofit/>
          </a:bodyPr>
          <a:lstStyle>
            <a:lvl1pPr marL="0" indent="0">
              <a:buFontTx/>
              <a:buNone/>
              <a:defRPr sz="2000" b="0">
                <a:solidFill>
                  <a:schemeClr val="bg2">
                    <a:lumMod val="50000"/>
                  </a:schemeClr>
                </a:solidFill>
                <a:latin typeface="Marianne Medium" panose="02000000000000000000" pitchFamily="2" charset="0"/>
              </a:defRPr>
            </a:lvl1pPr>
          </a:lstStyle>
          <a:p>
            <a:pPr lvl="0"/>
            <a:r>
              <a:rPr lang="fr-FR"/>
              <a:t>Modifier les styles du texte du masque</a:t>
            </a:r>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a:t>Modifiez le style du titre</a:t>
            </a:r>
            <a:endParaRPr lang="fr-FR" dirty="0"/>
          </a:p>
        </p:txBody>
      </p:sp>
    </p:spTree>
    <p:extLst>
      <p:ext uri="{BB962C8B-B14F-4D97-AF65-F5344CB8AC3E}">
        <p14:creationId xmlns:p14="http://schemas.microsoft.com/office/powerpoint/2010/main" val="413334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a:t>Sélectionner l’icône pour insérer une image, </a:t>
            </a:r>
            <a:br>
              <a:rPr lang="fr-FR"/>
            </a:br>
            <a:r>
              <a:rPr lang="fr-FR"/>
              <a:t>puis disposer l’image en arrière plan </a:t>
            </a:r>
            <a:br>
              <a:rPr lang="fr-FR"/>
            </a:br>
            <a:r>
              <a:rPr lang="fr-FR"/>
              <a:t>(Sélectionner l’image avec le bouton droit de la souris / </a:t>
            </a:r>
            <a:br>
              <a:rPr lang="fr-FR"/>
            </a:br>
            <a:r>
              <a:rPr lang="fr-FR"/>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7325A3-5315-1B4B-A0D9-112471EB5837}" type="datetime1">
              <a:rPr lang="fr-FR" cap="all" smtClean="0"/>
              <a:pPr/>
              <a:t>05/05/2025</a:t>
            </a:fld>
            <a:endParaRPr lang="fr-FR" cap="all"/>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527987" indent="-527987">
              <a:buFont typeface="+mj-lt"/>
              <a:buAutoNum type="arabicPeriod"/>
              <a:defRPr sz="4333">
                <a:solidFill>
                  <a:schemeClr val="bg1"/>
                </a:solidFill>
              </a:defRPr>
            </a:lvl1pPr>
          </a:lstStyle>
          <a:p>
            <a:r>
              <a:rPr lang="fr-FR"/>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pPr/>
              <a:t>‹N°›</a:t>
            </a:fld>
            <a:endParaRPr lang="fr-F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Direction générale de la cohésion sociale</a:t>
            </a:r>
          </a:p>
          <a:p>
            <a:r>
              <a:rPr lang="fr-FR"/>
              <a:t>Direction de la sécurité sociale</a:t>
            </a:r>
          </a:p>
        </p:txBody>
      </p:sp>
    </p:spTree>
    <p:extLst>
      <p:ext uri="{BB962C8B-B14F-4D97-AF65-F5344CB8AC3E}">
        <p14:creationId xmlns:p14="http://schemas.microsoft.com/office/powerpoint/2010/main" val="766156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 Left">
    <p:spTree>
      <p:nvGrpSpPr>
        <p:cNvPr id="1" name=""/>
        <p:cNvGrpSpPr/>
        <p:nvPr/>
      </p:nvGrpSpPr>
      <p:grpSpPr>
        <a:xfrm>
          <a:off x="0" y="0"/>
          <a:ext cx="0" cy="0"/>
          <a:chOff x="0" y="0"/>
          <a:chExt cx="0" cy="0"/>
        </a:xfrm>
      </p:grpSpPr>
      <p:sp>
        <p:nvSpPr>
          <p:cNvPr id="2" name="Title 1"/>
          <p:cNvSpPr>
            <a:spLocks noGrp="1"/>
          </p:cNvSpPr>
          <p:nvPr>
            <p:ph type="title"/>
          </p:nvPr>
        </p:nvSpPr>
        <p:spPr>
          <a:xfrm>
            <a:off x="623887" y="137160"/>
            <a:ext cx="9797831" cy="707886"/>
          </a:xfrm>
        </p:spPr>
        <p:txBody>
          <a:bodyPr/>
          <a:lstStyle>
            <a:lvl1pPr algn="l">
              <a:defRPr/>
            </a:lvl1pPr>
          </a:lstStyle>
          <a:p>
            <a:r>
              <a:rPr lang="en-US"/>
              <a:t>Click to edit Master title style</a:t>
            </a:r>
          </a:p>
        </p:txBody>
      </p:sp>
      <p:sp>
        <p:nvSpPr>
          <p:cNvPr id="3" name="Subtitle 2"/>
          <p:cNvSpPr>
            <a:spLocks noGrp="1"/>
          </p:cNvSpPr>
          <p:nvPr>
            <p:ph type="subTitle" idx="1"/>
          </p:nvPr>
        </p:nvSpPr>
        <p:spPr>
          <a:xfrm>
            <a:off x="623887" y="845046"/>
            <a:ext cx="9797831" cy="523220"/>
          </a:xfrm>
        </p:spPr>
        <p:txBody>
          <a:bodyPr wrap="square">
            <a:spAutoFit/>
          </a:bodyPr>
          <a:lstStyle>
            <a:lvl1pPr marL="0" indent="0" algn="l">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spTree>
    <p:extLst>
      <p:ext uri="{BB962C8B-B14F-4D97-AF65-F5344CB8AC3E}">
        <p14:creationId xmlns:p14="http://schemas.microsoft.com/office/powerpoint/2010/main" val="1177088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lationship">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1748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9723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Process">
    <p:spTree>
      <p:nvGrpSpPr>
        <p:cNvPr id="1" name=""/>
        <p:cNvGrpSpPr/>
        <p:nvPr/>
      </p:nvGrpSpPr>
      <p:grpSpPr>
        <a:xfrm>
          <a:off x="0" y="0"/>
          <a:ext cx="0" cy="0"/>
          <a:chOff x="0" y="0"/>
          <a:chExt cx="0" cy="0"/>
        </a:xfrm>
      </p:grpSpPr>
      <p:sp>
        <p:nvSpPr>
          <p:cNvPr id="23" name="Text Placeholder 22"/>
          <p:cNvSpPr>
            <a:spLocks noGrp="1"/>
          </p:cNvSpPr>
          <p:nvPr>
            <p:ph type="body" sz="quarter" idx="13" hasCustomPrompt="1"/>
          </p:nvPr>
        </p:nvSpPr>
        <p:spPr>
          <a:xfrm>
            <a:off x="371475" y="1872344"/>
            <a:ext cx="1828800" cy="467500"/>
          </a:xfrm>
        </p:spPr>
        <p:style>
          <a:lnRef idx="0">
            <a:scrgbClr r="0" g="0" b="0"/>
          </a:lnRef>
          <a:fillRef idx="1003">
            <a:schemeClr val="lt1"/>
          </a:fillRef>
          <a:effectRef idx="0">
            <a:scrgbClr r="0" g="0" b="0"/>
          </a:effectRef>
          <a:fontRef idx="major"/>
        </p:style>
        <p:txBody>
          <a:bodyPr wrap="square">
            <a:spAutoFit/>
          </a:bodyPr>
          <a:lstStyle>
            <a:lvl1pPr marL="0" indent="0">
              <a:buNone/>
              <a:defRPr lang="en-US" sz="1350" smtClean="0">
                <a:latin typeface="+mj-lt"/>
                <a:ea typeface="+mj-ea"/>
                <a:cs typeface="+mj-cs"/>
              </a:defRPr>
            </a:lvl1pPr>
            <a:lvl2pPr>
              <a:defRPr lang="en-US" sz="1350" smtClean="0">
                <a:latin typeface="+mj-lt"/>
                <a:ea typeface="+mj-ea"/>
                <a:cs typeface="+mj-cs"/>
              </a:defRPr>
            </a:lvl2pPr>
            <a:lvl3pPr>
              <a:defRPr lang="en-US" sz="1350" smtClean="0">
                <a:latin typeface="+mj-lt"/>
                <a:ea typeface="+mj-ea"/>
                <a:cs typeface="+mj-cs"/>
              </a:defRPr>
            </a:lvl3pPr>
            <a:lvl4pPr>
              <a:defRPr lang="en-US" smtClean="0">
                <a:latin typeface="+mj-lt"/>
                <a:ea typeface="+mj-ea"/>
                <a:cs typeface="+mj-cs"/>
              </a:defRPr>
            </a:lvl4pPr>
            <a:lvl5pPr>
              <a:defRPr lang="en-US">
                <a:latin typeface="+mj-lt"/>
                <a:ea typeface="+mj-ea"/>
                <a:cs typeface="+mj-cs"/>
              </a:defRPr>
            </a:lvl5pPr>
          </a:lstStyle>
          <a:p>
            <a:pPr marL="0" lvl="0"/>
            <a:r>
              <a:rPr lang="en-US" dirty="0"/>
              <a:t>Click to edit Master text style</a:t>
            </a:r>
          </a:p>
        </p:txBody>
      </p:sp>
    </p:spTree>
    <p:extLst>
      <p:ext uri="{BB962C8B-B14F-4D97-AF65-F5344CB8AC3E}">
        <p14:creationId xmlns:p14="http://schemas.microsoft.com/office/powerpoint/2010/main" val="1886311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pPr/>
              <a:t>05/05/2025</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Direction générale de la cohésion sociale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4769475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lvl1pPr>
            <a:lvl2pPr marL="122764" indent="0">
              <a:spcBef>
                <a:spcPts val="667"/>
              </a:spcBef>
              <a:spcAft>
                <a:spcPts val="0"/>
              </a:spcAft>
              <a:buNone/>
              <a:tabLst/>
              <a:defRPr sz="2467"/>
            </a:lvl2pPr>
          </a:lstStyle>
          <a:p>
            <a:pPr lvl="0"/>
            <a:r>
              <a:rPr lang="fr-FR"/>
              <a:t>Titre</a:t>
            </a:r>
          </a:p>
          <a:p>
            <a:pPr lvl="1"/>
            <a:r>
              <a:rPr lang="fr-FR"/>
              <a:t>Sous-titre</a:t>
            </a:r>
          </a:p>
        </p:txBody>
      </p:sp>
      <p:cxnSp>
        <p:nvCxnSpPr>
          <p:cNvPr id="12" name="Connecteur droit 11"/>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7698221-35EF-134F-B87A-568DECC70F29}" type="datetime1">
              <a:rPr lang="fr-FR" cap="all" smtClean="0"/>
              <a:pPr/>
              <a:t>05/05/2025</a:t>
            </a:fld>
            <a:endParaRPr lang="fr-FR" cap="all"/>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Direction générale de la cohésion sociale</a:t>
            </a:r>
          </a:p>
          <a:p>
            <a:r>
              <a:rPr lang="fr-FR"/>
              <a:t>Direction de la sécurité sociale</a:t>
            </a:r>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0" y="-27664"/>
            <a:ext cx="2884069" cy="1920000"/>
          </a:xfrm>
          <a:prstGeom prst="rect">
            <a:avLst/>
          </a:prstGeom>
        </p:spPr>
      </p:pic>
    </p:spTree>
    <p:extLst>
      <p:ext uri="{BB962C8B-B14F-4D97-AF65-F5344CB8AC3E}">
        <p14:creationId xmlns:p14="http://schemas.microsoft.com/office/powerpoint/2010/main" val="2228102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8D1FAA-8463-11EC-8971-89A79361DEA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9A38E4F-3217-469E-3847-1536FE76319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7A4615D-5E9A-0173-A7A2-B6AA0D8B527C}"/>
              </a:ext>
            </a:extLst>
          </p:cNvPr>
          <p:cNvSpPr>
            <a:spLocks noGrp="1"/>
          </p:cNvSpPr>
          <p:nvPr>
            <p:ph type="dt" sz="half" idx="10"/>
          </p:nvPr>
        </p:nvSpPr>
        <p:spPr/>
        <p:txBody>
          <a:bodyPr/>
          <a:lstStyle/>
          <a:p>
            <a:fld id="{D1A4C2CF-F950-4193-8E41-A614266D551C}"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C0D1C5B2-D307-4DDA-3C06-F2B5133D38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77C8B2F-C831-AEB5-C401-3429ADC0F7C7}"/>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731582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3448AC-A5F3-7346-9E0B-03B4CDFF0F8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67E9D05-B425-71BA-C83B-EF7F5B6EAC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0D361D3-5C29-5C87-0017-3EDD62A3B1A1}"/>
              </a:ext>
            </a:extLst>
          </p:cNvPr>
          <p:cNvSpPr>
            <a:spLocks noGrp="1"/>
          </p:cNvSpPr>
          <p:nvPr>
            <p:ph type="dt" sz="half" idx="10"/>
          </p:nvPr>
        </p:nvSpPr>
        <p:spPr/>
        <p:txBody>
          <a:bodyPr/>
          <a:lstStyle/>
          <a:p>
            <a:fld id="{D1A4C2CF-F950-4193-8E41-A614266D551C}"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6A7D4995-DF75-39AC-5DFA-FB37D528D74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367A9BD-A8FD-879C-DF31-6578D9D695B6}"/>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623529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7F690E-CB33-D39C-6A16-77A746D8CBF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2212017-5F82-7D70-49CF-4E95388AA15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271FF87-2C0E-37FD-0558-63D98056B31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93285EA-82C3-3D7A-2C9E-0FCC00A1FCC2}"/>
              </a:ext>
            </a:extLst>
          </p:cNvPr>
          <p:cNvSpPr>
            <a:spLocks noGrp="1"/>
          </p:cNvSpPr>
          <p:nvPr>
            <p:ph type="dt" sz="half" idx="10"/>
          </p:nvPr>
        </p:nvSpPr>
        <p:spPr/>
        <p:txBody>
          <a:bodyPr/>
          <a:lstStyle/>
          <a:p>
            <a:fld id="{D1A4C2CF-F950-4193-8E41-A614266D551C}" type="datetimeFigureOut">
              <a:rPr lang="fr-FR" smtClean="0"/>
              <a:t>05/05/2025</a:t>
            </a:fld>
            <a:endParaRPr lang="fr-FR"/>
          </a:p>
        </p:txBody>
      </p:sp>
      <p:sp>
        <p:nvSpPr>
          <p:cNvPr id="6" name="Espace réservé du pied de page 5">
            <a:extLst>
              <a:ext uri="{FF2B5EF4-FFF2-40B4-BE49-F238E27FC236}">
                <a16:creationId xmlns:a16="http://schemas.microsoft.com/office/drawing/2014/main" id="{9FFE3B4F-9B00-503D-82D1-1EE76B0EF4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E0542A5-BEFB-69B0-75A7-3442712348A0}"/>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363053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C9FC9-285F-C0D6-AB87-099E2494B61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412C0D1-3A48-039F-CDE3-1C415F6CB9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CC0D3EA-6AA7-1B1C-31A3-D834C7A356F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5249C0D-6DC5-853F-6F02-D2F143A94E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6297387-F213-3119-6A24-82D455A3ED3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AA19FB5-9E81-8A80-C0BD-9623FDFCD067}"/>
              </a:ext>
            </a:extLst>
          </p:cNvPr>
          <p:cNvSpPr>
            <a:spLocks noGrp="1"/>
          </p:cNvSpPr>
          <p:nvPr>
            <p:ph type="dt" sz="half" idx="10"/>
          </p:nvPr>
        </p:nvSpPr>
        <p:spPr/>
        <p:txBody>
          <a:bodyPr/>
          <a:lstStyle/>
          <a:p>
            <a:fld id="{D1A4C2CF-F950-4193-8E41-A614266D551C}" type="datetimeFigureOut">
              <a:rPr lang="fr-FR" smtClean="0"/>
              <a:t>05/05/2025</a:t>
            </a:fld>
            <a:endParaRPr lang="fr-FR"/>
          </a:p>
        </p:txBody>
      </p:sp>
      <p:sp>
        <p:nvSpPr>
          <p:cNvPr id="8" name="Espace réservé du pied de page 7">
            <a:extLst>
              <a:ext uri="{FF2B5EF4-FFF2-40B4-BE49-F238E27FC236}">
                <a16:creationId xmlns:a16="http://schemas.microsoft.com/office/drawing/2014/main" id="{4C657D83-DC0B-428E-8973-E679227EAC1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E0F594F-E669-DD23-3500-E3050AB239BC}"/>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091617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285719-AE23-472B-8A1B-003CE1A73C3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F306DD4-FFEA-6D64-CEA3-1ACE9DAB71EA}"/>
              </a:ext>
            </a:extLst>
          </p:cNvPr>
          <p:cNvSpPr>
            <a:spLocks noGrp="1"/>
          </p:cNvSpPr>
          <p:nvPr>
            <p:ph type="dt" sz="half" idx="10"/>
          </p:nvPr>
        </p:nvSpPr>
        <p:spPr/>
        <p:txBody>
          <a:bodyPr/>
          <a:lstStyle/>
          <a:p>
            <a:fld id="{D1A4C2CF-F950-4193-8E41-A614266D551C}" type="datetimeFigureOut">
              <a:rPr lang="fr-FR" smtClean="0"/>
              <a:t>05/05/2025</a:t>
            </a:fld>
            <a:endParaRPr lang="fr-FR"/>
          </a:p>
        </p:txBody>
      </p:sp>
      <p:sp>
        <p:nvSpPr>
          <p:cNvPr id="4" name="Espace réservé du pied de page 3">
            <a:extLst>
              <a:ext uri="{FF2B5EF4-FFF2-40B4-BE49-F238E27FC236}">
                <a16:creationId xmlns:a16="http://schemas.microsoft.com/office/drawing/2014/main" id="{C1D80AE5-95D9-ACE9-D499-9262AD39902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C8EA888-387D-12FC-FD4C-675ADBC1A3DE}"/>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450140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8D085E9-C7FD-3B01-A806-2461E62C4DBD}"/>
              </a:ext>
            </a:extLst>
          </p:cNvPr>
          <p:cNvSpPr>
            <a:spLocks noGrp="1"/>
          </p:cNvSpPr>
          <p:nvPr>
            <p:ph type="dt" sz="half" idx="10"/>
          </p:nvPr>
        </p:nvSpPr>
        <p:spPr/>
        <p:txBody>
          <a:bodyPr/>
          <a:lstStyle/>
          <a:p>
            <a:fld id="{D1A4C2CF-F950-4193-8E41-A614266D551C}" type="datetimeFigureOut">
              <a:rPr lang="fr-FR" smtClean="0"/>
              <a:t>05/05/2025</a:t>
            </a:fld>
            <a:endParaRPr lang="fr-FR"/>
          </a:p>
        </p:txBody>
      </p:sp>
      <p:sp>
        <p:nvSpPr>
          <p:cNvPr id="3" name="Espace réservé du pied de page 2">
            <a:extLst>
              <a:ext uri="{FF2B5EF4-FFF2-40B4-BE49-F238E27FC236}">
                <a16:creationId xmlns:a16="http://schemas.microsoft.com/office/drawing/2014/main" id="{1D125ABC-4EDD-C5F2-4A46-F0725DF37D4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097820F-C714-BBC8-D262-D746382EB6F9}"/>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459401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399302-76AE-574A-3286-C2E4A982505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3E15B22-E2C3-9841-9BCC-5965927FD6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C542058-07EA-57C7-A711-5E375E3698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99B4380-2985-5D5F-B951-F1254D61DDC9}"/>
              </a:ext>
            </a:extLst>
          </p:cNvPr>
          <p:cNvSpPr>
            <a:spLocks noGrp="1"/>
          </p:cNvSpPr>
          <p:nvPr>
            <p:ph type="dt" sz="half" idx="10"/>
          </p:nvPr>
        </p:nvSpPr>
        <p:spPr/>
        <p:txBody>
          <a:bodyPr/>
          <a:lstStyle/>
          <a:p>
            <a:fld id="{D1A4C2CF-F950-4193-8E41-A614266D551C}" type="datetimeFigureOut">
              <a:rPr lang="fr-FR" smtClean="0"/>
              <a:t>05/05/2025</a:t>
            </a:fld>
            <a:endParaRPr lang="fr-FR"/>
          </a:p>
        </p:txBody>
      </p:sp>
      <p:sp>
        <p:nvSpPr>
          <p:cNvPr id="6" name="Espace réservé du pied de page 5">
            <a:extLst>
              <a:ext uri="{FF2B5EF4-FFF2-40B4-BE49-F238E27FC236}">
                <a16:creationId xmlns:a16="http://schemas.microsoft.com/office/drawing/2014/main" id="{F4F5A865-64C6-C76B-2F46-0A512B5604D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B323DFD-2EC8-08A4-CDEF-8FE9B519B98C}"/>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287995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4F839C-7AD5-A14F-C713-F0C26D7A075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2E1B647-216D-EA57-441F-42F7F163E3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2CADA65-3B70-78B1-3477-3B67C2ECA7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93895EF-8B54-F672-3B21-6C50B15E0A33}"/>
              </a:ext>
            </a:extLst>
          </p:cNvPr>
          <p:cNvSpPr>
            <a:spLocks noGrp="1"/>
          </p:cNvSpPr>
          <p:nvPr>
            <p:ph type="dt" sz="half" idx="10"/>
          </p:nvPr>
        </p:nvSpPr>
        <p:spPr/>
        <p:txBody>
          <a:bodyPr/>
          <a:lstStyle/>
          <a:p>
            <a:fld id="{D1A4C2CF-F950-4193-8E41-A614266D551C}" type="datetimeFigureOut">
              <a:rPr lang="fr-FR" smtClean="0"/>
              <a:t>05/05/2025</a:t>
            </a:fld>
            <a:endParaRPr lang="fr-FR"/>
          </a:p>
        </p:txBody>
      </p:sp>
      <p:sp>
        <p:nvSpPr>
          <p:cNvPr id="6" name="Espace réservé du pied de page 5">
            <a:extLst>
              <a:ext uri="{FF2B5EF4-FFF2-40B4-BE49-F238E27FC236}">
                <a16:creationId xmlns:a16="http://schemas.microsoft.com/office/drawing/2014/main" id="{2C455CD2-286B-BF9C-3090-CB83DE59728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5BD0B2E-4FA7-A278-91A5-B3525D2BEB4C}"/>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372562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264C024-4C1B-5D27-0DA6-97D13F3B76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BED1777-AED3-55F4-E043-6159C6106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1AE5298-9D23-FFC8-DE71-258F5A878D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1A4C2CF-F950-4193-8E41-A614266D551C}" type="datetimeFigureOut">
              <a:rPr lang="fr-FR" smtClean="0"/>
              <a:t>05/05/2025</a:t>
            </a:fld>
            <a:endParaRPr lang="fr-FR"/>
          </a:p>
        </p:txBody>
      </p:sp>
      <p:sp>
        <p:nvSpPr>
          <p:cNvPr id="5" name="Espace réservé du pied de page 4">
            <a:extLst>
              <a:ext uri="{FF2B5EF4-FFF2-40B4-BE49-F238E27FC236}">
                <a16:creationId xmlns:a16="http://schemas.microsoft.com/office/drawing/2014/main" id="{12FF2153-295E-5088-CFEF-354BC2A8B9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E10CD32-2E1C-C9DA-BAD4-4754844679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791F590-6489-4F82-8A5C-1A3FBC6B322C}" type="slidenum">
              <a:rPr lang="fr-FR" smtClean="0"/>
              <a:t>‹N°›</a:t>
            </a:fld>
            <a:endParaRPr lang="fr-FR"/>
          </a:p>
        </p:txBody>
      </p:sp>
    </p:spTree>
    <p:extLst>
      <p:ext uri="{BB962C8B-B14F-4D97-AF65-F5344CB8AC3E}">
        <p14:creationId xmlns:p14="http://schemas.microsoft.com/office/powerpoint/2010/main" val="3261310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4" r:id="rId14"/>
    <p:sldLayoutId id="2147483666" r:id="rId15"/>
    <p:sldLayoutId id="2147483667" r:id="rId16"/>
    <p:sldLayoutId id="2147483668" r:id="rId17"/>
    <p:sldLayoutId id="2147483669" r:id="rId18"/>
    <p:sldLayoutId id="214748367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1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www.legifrance.gouv.fr/download/pdf?id=mqYwa1dcHEmgujOaCXBvGEmtqoLOiPab_gT-xvWbPuE="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4.xml"/><Relationship Id="rId5" Type="http://schemas.openxmlformats.org/officeDocument/2006/relationships/image" Target="../media/image16.png"/><Relationship Id="rId4" Type="http://schemas.openxmlformats.org/officeDocument/2006/relationships/image" Target="../media/image15.png"/></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4.xml"/><Relationship Id="rId5" Type="http://schemas.openxmlformats.org/officeDocument/2006/relationships/image" Target="../media/image16.png"/><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1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67567"/>
            <a:ext cx="12192000" cy="2654786"/>
          </a:xfrm>
        </p:spPr>
        <p:txBody>
          <a:bodyPr>
            <a:normAutofit/>
          </a:bodyPr>
          <a:lstStyle/>
          <a:p>
            <a:pPr>
              <a:lnSpc>
                <a:spcPct val="100000"/>
              </a:lnSpc>
              <a:spcAft>
                <a:spcPts val="1200"/>
              </a:spcAft>
            </a:pPr>
            <a:r>
              <a:rPr lang="fr-FR" sz="2800" b="1" cap="all" spc="-150" dirty="0">
                <a:solidFill>
                  <a:srgbClr val="000091"/>
                </a:solidFill>
                <a:latin typeface="Marianne ExtraBold" panose="02000000000000000000" pitchFamily="2" charset="0"/>
              </a:rPr>
              <a:t>Expérimentation de la fusion des sections </a:t>
            </a:r>
            <a:br>
              <a:rPr lang="fr-FR" sz="2800" b="1" cap="all" spc="-150" dirty="0">
                <a:solidFill>
                  <a:srgbClr val="000091"/>
                </a:solidFill>
                <a:latin typeface="Marianne ExtraBold" panose="02000000000000000000" pitchFamily="2" charset="0"/>
              </a:rPr>
            </a:br>
            <a:r>
              <a:rPr lang="fr-FR" sz="2800" b="1" cap="all" spc="-150" dirty="0">
                <a:solidFill>
                  <a:srgbClr val="000091"/>
                </a:solidFill>
                <a:latin typeface="Marianne ExtraBold" panose="02000000000000000000" pitchFamily="2" charset="0"/>
              </a:rPr>
              <a:t>« Soins » et « Dépendance » des EHPAD et des USLD</a:t>
            </a:r>
            <a:br>
              <a:rPr lang="fr-FR" sz="2800" b="1" cap="all" spc="-150" dirty="0">
                <a:solidFill>
                  <a:srgbClr val="000091"/>
                </a:solidFill>
                <a:latin typeface="Marianne ExtraBold" panose="02000000000000000000" pitchFamily="2" charset="0"/>
              </a:rPr>
            </a:br>
            <a:endParaRPr lang="fr-FR" sz="2800" b="1" cap="all" spc="-150" dirty="0">
              <a:solidFill>
                <a:srgbClr val="000091"/>
              </a:solidFill>
              <a:latin typeface="Marianne ExtraBold" panose="02000000000000000000" pitchFamily="2" charset="0"/>
            </a:endParaRPr>
          </a:p>
        </p:txBody>
      </p:sp>
      <p:sp>
        <p:nvSpPr>
          <p:cNvPr id="4" name="Espace réservé du pied de page 6"/>
          <p:cNvSpPr txBox="1">
            <a:spLocks/>
          </p:cNvSpPr>
          <p:nvPr/>
        </p:nvSpPr>
        <p:spPr>
          <a:xfrm>
            <a:off x="8887324" y="206552"/>
            <a:ext cx="3502115" cy="540177"/>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dirty="0">
                <a:solidFill>
                  <a:schemeClr val="tx1"/>
                </a:solidFill>
                <a:latin typeface="Marianne" panose="02000000000000000000" pitchFamily="2" charset="0"/>
              </a:rPr>
              <a:t>Direction générale de la cohésion sociale</a:t>
            </a:r>
          </a:p>
        </p:txBody>
      </p:sp>
      <p:sp>
        <p:nvSpPr>
          <p:cNvPr id="3" name="ZoneTexte 2">
            <a:extLst>
              <a:ext uri="{FF2B5EF4-FFF2-40B4-BE49-F238E27FC236}">
                <a16:creationId xmlns:a16="http://schemas.microsoft.com/office/drawing/2014/main" id="{B78E591D-8345-6257-0D24-79947F0FBA4D}"/>
              </a:ext>
            </a:extLst>
          </p:cNvPr>
          <p:cNvSpPr txBox="1"/>
          <p:nvPr/>
        </p:nvSpPr>
        <p:spPr>
          <a:xfrm>
            <a:off x="1872343" y="4348311"/>
            <a:ext cx="8635999" cy="523220"/>
          </a:xfrm>
          <a:prstGeom prst="rect">
            <a:avLst/>
          </a:prstGeom>
          <a:noFill/>
          <a:ln>
            <a:solidFill>
              <a:srgbClr val="000091"/>
            </a:solidFill>
          </a:ln>
        </p:spPr>
        <p:txBody>
          <a:bodyPr wrap="square" rtlCol="0">
            <a:spAutoFit/>
          </a:bodyPr>
          <a:lstStyle/>
          <a:p>
            <a:pPr algn="ctr"/>
            <a:r>
              <a:rPr lang="fr-FR" sz="2800" b="1" cap="all" spc="-150" dirty="0">
                <a:solidFill>
                  <a:srgbClr val="000091"/>
                </a:solidFill>
                <a:latin typeface="Marianne ExtraBold" panose="02000000000000000000" pitchFamily="2" charset="0"/>
                <a:ea typeface="+mj-ea"/>
                <a:cs typeface="+mj-cs"/>
              </a:rPr>
              <a:t>De quoi s’agit-il ?</a:t>
            </a:r>
          </a:p>
        </p:txBody>
      </p:sp>
      <p:pic>
        <p:nvPicPr>
          <p:cNvPr id="5" name="Image 4">
            <a:extLst>
              <a:ext uri="{FF2B5EF4-FFF2-40B4-BE49-F238E27FC236}">
                <a16:creationId xmlns:a16="http://schemas.microsoft.com/office/drawing/2014/main" id="{14AF237A-980C-7CA9-BAA3-E28C6CDF25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180000" y="179999"/>
            <a:ext cx="2163052" cy="1440000"/>
          </a:xfrm>
          <a:prstGeom prst="rect">
            <a:avLst/>
          </a:prstGeom>
        </p:spPr>
      </p:pic>
      <p:pic>
        <p:nvPicPr>
          <p:cNvPr id="7" name="Image 6">
            <a:extLst>
              <a:ext uri="{FF2B5EF4-FFF2-40B4-BE49-F238E27FC236}">
                <a16:creationId xmlns:a16="http://schemas.microsoft.com/office/drawing/2014/main" id="{39E7FD90-6965-4480-B655-DEAA5509A1C6}"/>
              </a:ext>
            </a:extLst>
          </p:cNvPr>
          <p:cNvPicPr>
            <a:picLocks noChangeAspect="1"/>
          </p:cNvPicPr>
          <p:nvPr/>
        </p:nvPicPr>
        <p:blipFill>
          <a:blip r:embed="rId4"/>
          <a:stretch>
            <a:fillRect/>
          </a:stretch>
        </p:blipFill>
        <p:spPr>
          <a:xfrm>
            <a:off x="2495047" y="141807"/>
            <a:ext cx="3600953" cy="1209844"/>
          </a:xfrm>
          <a:prstGeom prst="rect">
            <a:avLst/>
          </a:prstGeom>
        </p:spPr>
      </p:pic>
      <p:pic>
        <p:nvPicPr>
          <p:cNvPr id="9" name="Image 8">
            <a:extLst>
              <a:ext uri="{FF2B5EF4-FFF2-40B4-BE49-F238E27FC236}">
                <a16:creationId xmlns:a16="http://schemas.microsoft.com/office/drawing/2014/main" id="{5F0B508A-34C7-FBEA-B1B3-88BA1B87C49C}"/>
              </a:ext>
            </a:extLst>
          </p:cNvPr>
          <p:cNvPicPr>
            <a:picLocks noChangeAspect="1"/>
          </p:cNvPicPr>
          <p:nvPr/>
        </p:nvPicPr>
        <p:blipFill>
          <a:blip r:embed="rId5"/>
          <a:stretch>
            <a:fillRect/>
          </a:stretch>
        </p:blipFill>
        <p:spPr>
          <a:xfrm>
            <a:off x="6096000" y="235403"/>
            <a:ext cx="1305107" cy="1038370"/>
          </a:xfrm>
          <a:prstGeom prst="rect">
            <a:avLst/>
          </a:prstGeom>
        </p:spPr>
      </p:pic>
    </p:spTree>
    <p:extLst>
      <p:ext uri="{BB962C8B-B14F-4D97-AF65-F5344CB8AC3E}">
        <p14:creationId xmlns:p14="http://schemas.microsoft.com/office/powerpoint/2010/main" val="3525311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603608" y="6356351"/>
            <a:ext cx="750192" cy="365125"/>
          </a:xfrm>
        </p:spPr>
        <p:txBody>
          <a:bodyPr/>
          <a:lstStyle/>
          <a:p>
            <a:fld id="{C15AD966-9810-4EB9-925F-2A35C0C6E188}" type="slidenum">
              <a:rPr lang="en-US" smtClean="0"/>
              <a:pPr/>
              <a:t>10</a:t>
            </a:fld>
            <a:endParaRPr lang="en-US" dirty="0"/>
          </a:p>
        </p:txBody>
      </p:sp>
      <p:graphicFrame>
        <p:nvGraphicFramePr>
          <p:cNvPr id="5" name="Diagram 4"/>
          <p:cNvGraphicFramePr/>
          <p:nvPr>
            <p:extLst>
              <p:ext uri="{D42A27DB-BD31-4B8C-83A1-F6EECF244321}">
                <p14:modId xmlns:p14="http://schemas.microsoft.com/office/powerpoint/2010/main" val="945834414"/>
              </p:ext>
            </p:extLst>
          </p:nvPr>
        </p:nvGraphicFramePr>
        <p:xfrm>
          <a:off x="298071" y="876175"/>
          <a:ext cx="11799193" cy="51651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re 1">
            <a:extLst>
              <a:ext uri="{FF2B5EF4-FFF2-40B4-BE49-F238E27FC236}">
                <a16:creationId xmlns:a16="http://schemas.microsoft.com/office/drawing/2014/main" id="{AB080847-0A32-AD28-114E-C592984A1FA1}"/>
              </a:ext>
            </a:extLst>
          </p:cNvPr>
          <p:cNvSpPr txBox="1">
            <a:spLocks/>
          </p:cNvSpPr>
          <p:nvPr/>
        </p:nvSpPr>
        <p:spPr>
          <a:xfrm>
            <a:off x="759291" y="93758"/>
            <a:ext cx="10979319" cy="566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dirty="0">
                <a:solidFill>
                  <a:schemeClr val="tx1">
                    <a:lumMod val="50000"/>
                    <a:lumOff val="50000"/>
                  </a:schemeClr>
                </a:solidFill>
                <a:latin typeface="Marianne" panose="02000000000000000000" pitchFamily="2" charset="0"/>
              </a:rPr>
              <a:t>Qui verse quoi ?</a:t>
            </a:r>
            <a:endParaRPr lang="fr-FR" sz="2000" b="1" kern="1200" dirty="0">
              <a:solidFill>
                <a:schemeClr val="tx1">
                  <a:lumMod val="50000"/>
                  <a:lumOff val="50000"/>
                </a:schemeClr>
              </a:solidFill>
              <a:latin typeface="Marianne" panose="02000000000000000000" pitchFamily="2" charset="0"/>
              <a:ea typeface="+mn-ea"/>
              <a:cs typeface="+mn-cs"/>
            </a:endParaRPr>
          </a:p>
        </p:txBody>
      </p:sp>
      <p:cxnSp>
        <p:nvCxnSpPr>
          <p:cNvPr id="8" name="Straight Connector 8">
            <a:extLst>
              <a:ext uri="{FF2B5EF4-FFF2-40B4-BE49-F238E27FC236}">
                <a16:creationId xmlns:a16="http://schemas.microsoft.com/office/drawing/2014/main" id="{C17C008C-07BB-30B3-E892-A23AF03B8D95}"/>
              </a:ext>
            </a:extLst>
          </p:cNvPr>
          <p:cNvCxnSpPr>
            <a:cxnSpLocks/>
          </p:cNvCxnSpPr>
          <p:nvPr/>
        </p:nvCxnSpPr>
        <p:spPr bwMode="auto">
          <a:xfrm>
            <a:off x="1081224" y="660101"/>
            <a:ext cx="10351485"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FCE2EDA0-55AE-EA1A-8241-18CBF42BDAA8}"/>
              </a:ext>
            </a:extLst>
          </p:cNvPr>
          <p:cNvSpPr txBox="1"/>
          <p:nvPr/>
        </p:nvSpPr>
        <p:spPr>
          <a:xfrm>
            <a:off x="1323682" y="6400272"/>
            <a:ext cx="6881204" cy="369332"/>
          </a:xfrm>
          <a:prstGeom prst="rect">
            <a:avLst/>
          </a:prstGeom>
          <a:noFill/>
        </p:spPr>
        <p:txBody>
          <a:bodyPr wrap="square" rtlCol="0">
            <a:spAutoFit/>
          </a:bodyPr>
          <a:lstStyle/>
          <a:p>
            <a:r>
              <a:rPr lang="fr-FR" dirty="0">
                <a:latin typeface="Marianne" panose="02000000000000000000" pitchFamily="2" charset="0"/>
              </a:rPr>
              <a:t>Exemples de FC repris par l’ARS – non exhaustifs</a:t>
            </a:r>
          </a:p>
        </p:txBody>
      </p:sp>
      <p:sp>
        <p:nvSpPr>
          <p:cNvPr id="10" name="Accolade fermante 9">
            <a:extLst>
              <a:ext uri="{FF2B5EF4-FFF2-40B4-BE49-F238E27FC236}">
                <a16:creationId xmlns:a16="http://schemas.microsoft.com/office/drawing/2014/main" id="{7924256B-FCD6-F04D-3D6F-AC074EF8C043}"/>
              </a:ext>
            </a:extLst>
          </p:cNvPr>
          <p:cNvSpPr/>
          <p:nvPr/>
        </p:nvSpPr>
        <p:spPr>
          <a:xfrm rot="5400000">
            <a:off x="4133591" y="4403870"/>
            <a:ext cx="529272" cy="3598879"/>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2" name="ZoneTexte 1">
            <a:extLst>
              <a:ext uri="{FF2B5EF4-FFF2-40B4-BE49-F238E27FC236}">
                <a16:creationId xmlns:a16="http://schemas.microsoft.com/office/drawing/2014/main" id="{22D895CC-E264-6760-A874-95F184AE94C3}"/>
              </a:ext>
            </a:extLst>
          </p:cNvPr>
          <p:cNvSpPr txBox="1"/>
          <p:nvPr/>
        </p:nvSpPr>
        <p:spPr>
          <a:xfrm>
            <a:off x="6392563" y="4707155"/>
            <a:ext cx="5501366" cy="923330"/>
          </a:xfrm>
          <a:prstGeom prst="rect">
            <a:avLst/>
          </a:prstGeom>
          <a:noFill/>
        </p:spPr>
        <p:txBody>
          <a:bodyPr wrap="square" rtlCol="0">
            <a:spAutoFit/>
          </a:bodyPr>
          <a:lstStyle/>
          <a:p>
            <a:r>
              <a:rPr lang="fr-FR" dirty="0">
                <a:latin typeface="Marianne" panose="02000000000000000000" pitchFamily="2" charset="0"/>
              </a:rPr>
              <a:t>L’AJ/HT est exclu du périmètre de la section fusionnée, même si le département finançait ces places sur l’APA en établissement.</a:t>
            </a:r>
          </a:p>
        </p:txBody>
      </p:sp>
      <p:cxnSp>
        <p:nvCxnSpPr>
          <p:cNvPr id="3" name="Connecteur droit avec flèche 2">
            <a:extLst>
              <a:ext uri="{FF2B5EF4-FFF2-40B4-BE49-F238E27FC236}">
                <a16:creationId xmlns:a16="http://schemas.microsoft.com/office/drawing/2014/main" id="{19B95C07-1BFF-238C-B979-B1FAE0370296}"/>
              </a:ext>
            </a:extLst>
          </p:cNvPr>
          <p:cNvCxnSpPr>
            <a:cxnSpLocks/>
          </p:cNvCxnSpPr>
          <p:nvPr/>
        </p:nvCxnSpPr>
        <p:spPr>
          <a:xfrm>
            <a:off x="8118388" y="4287794"/>
            <a:ext cx="0" cy="518984"/>
          </a:xfrm>
          <a:prstGeom prst="straightConnector1">
            <a:avLst/>
          </a:prstGeom>
          <a:ln>
            <a:solidFill>
              <a:schemeClr val="accent5"/>
            </a:solidFill>
            <a:tailEnd type="triangle"/>
          </a:ln>
        </p:spPr>
        <p:style>
          <a:lnRef idx="2">
            <a:schemeClr val="accent1"/>
          </a:lnRef>
          <a:fillRef idx="0">
            <a:schemeClr val="accent1"/>
          </a:fillRef>
          <a:effectRef idx="1">
            <a:schemeClr val="accent1"/>
          </a:effectRef>
          <a:fontRef idx="minor">
            <a:schemeClr val="tx1"/>
          </a:fontRef>
        </p:style>
      </p:cxnSp>
      <p:sp>
        <p:nvSpPr>
          <p:cNvPr id="6" name="ZoneTexte 5">
            <a:extLst>
              <a:ext uri="{FF2B5EF4-FFF2-40B4-BE49-F238E27FC236}">
                <a16:creationId xmlns:a16="http://schemas.microsoft.com/office/drawing/2014/main" id="{09CAE3D0-6601-08D5-A290-C5F10F5D30B3}"/>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11" name="Rectangle 10">
            <a:extLst>
              <a:ext uri="{FF2B5EF4-FFF2-40B4-BE49-F238E27FC236}">
                <a16:creationId xmlns:a16="http://schemas.microsoft.com/office/drawing/2014/main" id="{87BC0603-9722-FB80-C425-31F36AB5C253}"/>
              </a:ext>
            </a:extLst>
          </p:cNvPr>
          <p:cNvSpPr/>
          <p:nvPr/>
        </p:nvSpPr>
        <p:spPr>
          <a:xfrm>
            <a:off x="7501072" y="5860659"/>
            <a:ext cx="4690928" cy="90926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Marianne" panose="02000000000000000000" pitchFamily="2" charset="0"/>
              </a:rPr>
              <a:t>Avec : TH : Tarif journalier afférent à l’hébergement</a:t>
            </a:r>
          </a:p>
          <a:p>
            <a:pPr marL="542925"/>
            <a:r>
              <a:rPr lang="fr-FR" sz="1400" dirty="0">
                <a:solidFill>
                  <a:schemeClr val="tx1"/>
                </a:solidFill>
                <a:latin typeface="Marianne" panose="02000000000000000000" pitchFamily="2" charset="0"/>
              </a:rPr>
              <a:t>ASH : Aide sociale à l’hébergement</a:t>
            </a:r>
          </a:p>
          <a:p>
            <a:pPr indent="542925">
              <a:tabLst>
                <a:tab pos="542925" algn="l"/>
              </a:tabLst>
            </a:pPr>
            <a:r>
              <a:rPr lang="fr-FR" sz="1400" dirty="0">
                <a:solidFill>
                  <a:schemeClr val="tx1"/>
                </a:solidFill>
                <a:latin typeface="Marianne" panose="02000000000000000000" pitchFamily="2" charset="0"/>
              </a:rPr>
              <a:t>ET : Equation tarifaire</a:t>
            </a:r>
          </a:p>
          <a:p>
            <a:pPr indent="542925">
              <a:tabLst>
                <a:tab pos="542925" algn="l"/>
              </a:tabLst>
            </a:pPr>
            <a:r>
              <a:rPr lang="fr-FR" sz="1400" dirty="0">
                <a:solidFill>
                  <a:schemeClr val="tx1"/>
                </a:solidFill>
                <a:latin typeface="Marianne" panose="02000000000000000000" pitchFamily="2" charset="0"/>
              </a:rPr>
              <a:t>CNR : Crédits non reconductibles</a:t>
            </a:r>
          </a:p>
          <a:p>
            <a:pPr indent="542925">
              <a:tabLst>
                <a:tab pos="542925" algn="l"/>
              </a:tabLst>
            </a:pPr>
            <a:r>
              <a:rPr lang="fr-FR" sz="1400" dirty="0">
                <a:solidFill>
                  <a:schemeClr val="tx1"/>
                </a:solidFill>
                <a:latin typeface="Marianne" panose="02000000000000000000" pitchFamily="2" charset="0"/>
              </a:rPr>
              <a:t>APAD : APA à domicile</a:t>
            </a:r>
          </a:p>
        </p:txBody>
      </p:sp>
      <p:sp>
        <p:nvSpPr>
          <p:cNvPr id="12" name="Rectangle 11">
            <a:extLst>
              <a:ext uri="{FF2B5EF4-FFF2-40B4-BE49-F238E27FC236}">
                <a16:creationId xmlns:a16="http://schemas.microsoft.com/office/drawing/2014/main" id="{292AC59B-3C76-084B-C288-13FFFF1E7206}"/>
              </a:ext>
            </a:extLst>
          </p:cNvPr>
          <p:cNvSpPr/>
          <p:nvPr/>
        </p:nvSpPr>
        <p:spPr>
          <a:xfrm>
            <a:off x="10412613" y="2913784"/>
            <a:ext cx="1684648" cy="137400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fr-FR" sz="1400" dirty="0">
              <a:solidFill>
                <a:schemeClr val="tx1"/>
              </a:solidFill>
              <a:latin typeface="Marianne" panose="02000000000000000000" pitchFamily="2" charset="0"/>
            </a:endParaRPr>
          </a:p>
        </p:txBody>
      </p:sp>
    </p:spTree>
    <p:extLst>
      <p:ext uri="{BB962C8B-B14F-4D97-AF65-F5344CB8AC3E}">
        <p14:creationId xmlns:p14="http://schemas.microsoft.com/office/powerpoint/2010/main" val="1747123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933" y="66662"/>
            <a:ext cx="1301857" cy="973562"/>
          </a:xfrm>
          <a:prstGeom prst="rect">
            <a:avLst/>
          </a:prstGeom>
          <a:noFill/>
          <a:extLst>
            <a:ext uri="{909E8E84-426E-40DD-AFC4-6F175D3DCCD1}">
              <a14:hiddenFill xmlns:a14="http://schemas.microsoft.com/office/drawing/2010/main">
                <a:solidFill>
                  <a:srgbClr val="FFFFFF"/>
                </a:solidFill>
              </a14:hiddenFill>
            </a:ext>
          </a:extLst>
        </p:spPr>
      </p:pic>
      <p:sp>
        <p:nvSpPr>
          <p:cNvPr id="9" name="Titre 1"/>
          <p:cNvSpPr txBox="1">
            <a:spLocks/>
          </p:cNvSpPr>
          <p:nvPr/>
        </p:nvSpPr>
        <p:spPr>
          <a:xfrm>
            <a:off x="679862" y="321127"/>
            <a:ext cx="11094757"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endParaRPr lang="fr-FR" sz="2800" b="1" u="sng" kern="0" dirty="0"/>
          </a:p>
        </p:txBody>
      </p:sp>
      <p:sp>
        <p:nvSpPr>
          <p:cNvPr id="2" name="Titre 1">
            <a:extLst>
              <a:ext uri="{FF2B5EF4-FFF2-40B4-BE49-F238E27FC236}">
                <a16:creationId xmlns:a16="http://schemas.microsoft.com/office/drawing/2014/main" id="{FE25FBB6-1E21-E94C-A267-439893B1014F}"/>
              </a:ext>
            </a:extLst>
          </p:cNvPr>
          <p:cNvSpPr txBox="1">
            <a:spLocks/>
          </p:cNvSpPr>
          <p:nvPr/>
        </p:nvSpPr>
        <p:spPr>
          <a:xfrm>
            <a:off x="838199" y="78312"/>
            <a:ext cx="11400030"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400" b="1" kern="0" dirty="0">
                <a:solidFill>
                  <a:sysClr val="windowText" lastClr="000000"/>
                </a:solidFill>
                <a:latin typeface="Marianne" panose="02000000000000000000" pitchFamily="2" charset="0"/>
              </a:rPr>
              <a:t>Expérimentation de la fusion des sections « Soins » et « Dépendance »</a:t>
            </a:r>
          </a:p>
        </p:txBody>
      </p:sp>
      <p:sp>
        <p:nvSpPr>
          <p:cNvPr id="11" name="Rectangle 10">
            <a:extLst>
              <a:ext uri="{FF2B5EF4-FFF2-40B4-BE49-F238E27FC236}">
                <a16:creationId xmlns:a16="http://schemas.microsoft.com/office/drawing/2014/main" id="{BB78577C-C876-4E2C-965A-47759CDBDE7F}"/>
              </a:ext>
            </a:extLst>
          </p:cNvPr>
          <p:cNvSpPr/>
          <p:nvPr/>
        </p:nvSpPr>
        <p:spPr>
          <a:xfrm>
            <a:off x="3946358" y="912311"/>
            <a:ext cx="7446426" cy="4602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2" indent="0" algn="ctr">
              <a:spcBef>
                <a:spcPts val="1000"/>
              </a:spcBef>
              <a:buNone/>
            </a:pPr>
            <a:r>
              <a:rPr lang="fr-FR" sz="2000" b="1" dirty="0">
                <a:solidFill>
                  <a:schemeClr val="tx1"/>
                </a:solidFill>
                <a:latin typeface="Marianne" panose="02000000000000000000" pitchFamily="2" charset="0"/>
              </a:rPr>
              <a:t>Règles facturation</a:t>
            </a:r>
            <a:endParaRPr lang="fr-FR" sz="2000" dirty="0">
              <a:solidFill>
                <a:schemeClr val="tx1"/>
              </a:solidFill>
              <a:latin typeface="Marianne" panose="02000000000000000000" pitchFamily="2" charset="0"/>
            </a:endParaRPr>
          </a:p>
        </p:txBody>
      </p:sp>
      <p:sp>
        <p:nvSpPr>
          <p:cNvPr id="21" name="Flèche droite rayée 29">
            <a:extLst>
              <a:ext uri="{FF2B5EF4-FFF2-40B4-BE49-F238E27FC236}">
                <a16:creationId xmlns:a16="http://schemas.microsoft.com/office/drawing/2014/main" id="{5F4BDA4D-C526-5713-33D7-DA97541C81C1}"/>
              </a:ext>
            </a:extLst>
          </p:cNvPr>
          <p:cNvSpPr/>
          <p:nvPr/>
        </p:nvSpPr>
        <p:spPr>
          <a:xfrm rot="5400000">
            <a:off x="11415559" y="6413594"/>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Flèche droite rayée 29">
            <a:extLst>
              <a:ext uri="{FF2B5EF4-FFF2-40B4-BE49-F238E27FC236}">
                <a16:creationId xmlns:a16="http://schemas.microsoft.com/office/drawing/2014/main" id="{9D0A6C1B-0DE4-CF87-9A48-73B675F237FF}"/>
              </a:ext>
            </a:extLst>
          </p:cNvPr>
          <p:cNvSpPr/>
          <p:nvPr/>
        </p:nvSpPr>
        <p:spPr>
          <a:xfrm rot="5400000">
            <a:off x="11794005" y="6460208"/>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55F7FBE4-7F8D-3E72-CDB7-5EB158652ECB}"/>
              </a:ext>
            </a:extLst>
          </p:cNvPr>
          <p:cNvSpPr txBox="1"/>
          <p:nvPr/>
        </p:nvSpPr>
        <p:spPr>
          <a:xfrm>
            <a:off x="2037629" y="3083003"/>
            <a:ext cx="9715752" cy="1477328"/>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22 : </a:t>
            </a:r>
            <a:r>
              <a:rPr lang="fr-FR" sz="1800" b="0" strike="noStrike" spc="-1" dirty="0">
                <a:latin typeface="Marianne"/>
              </a:rPr>
              <a:t>l’EHPAD </a:t>
            </a:r>
            <a:r>
              <a:rPr lang="fr-FR" sz="1800" b="0" strike="noStrike" spc="-1" dirty="0">
                <a:solidFill>
                  <a:srgbClr val="000000"/>
                </a:solidFill>
                <a:latin typeface="Marianne"/>
              </a:rPr>
              <a:t>continue à facturer l’HT au bénéficiaire et l’AJ au Département (HT et AJ relèvent toujours de l’APA à domicile</a:t>
            </a:r>
            <a:r>
              <a:rPr lang="fr-FR" spc="-1" dirty="0">
                <a:solidFill>
                  <a:srgbClr val="000000"/>
                </a:solidFill>
                <a:latin typeface="Marianne"/>
              </a:rPr>
              <a:t>) - </a:t>
            </a:r>
            <a:r>
              <a:rPr lang="fr-FR" dirty="0"/>
              <a:t>contact.apa@cotesdarmor.fr.</a:t>
            </a:r>
            <a:endParaRPr lang="fr-FR" spc="-1" dirty="0"/>
          </a:p>
          <a:p>
            <a:endParaRPr lang="fr-FR" dirty="0">
              <a:latin typeface="Marianne" panose="02000000000000000000" pitchFamily="2" charset="0"/>
            </a:endParaRPr>
          </a:p>
          <a:p>
            <a:endParaRPr lang="fr-FR" dirty="0">
              <a:latin typeface="Marianne" panose="02000000000000000000" pitchFamily="2" charset="0"/>
            </a:endParaRPr>
          </a:p>
        </p:txBody>
      </p:sp>
      <p:sp>
        <p:nvSpPr>
          <p:cNvPr id="3" name="ZoneTexte 2">
            <a:extLst>
              <a:ext uri="{FF2B5EF4-FFF2-40B4-BE49-F238E27FC236}">
                <a16:creationId xmlns:a16="http://schemas.microsoft.com/office/drawing/2014/main" id="{4AA4F7C3-312B-3F68-ECE1-27C3966DCB02}"/>
              </a:ext>
            </a:extLst>
          </p:cNvPr>
          <p:cNvSpPr txBox="1"/>
          <p:nvPr/>
        </p:nvSpPr>
        <p:spPr>
          <a:xfrm>
            <a:off x="2037629" y="1644949"/>
            <a:ext cx="8628970" cy="923330"/>
          </a:xfrm>
          <a:prstGeom prst="rect">
            <a:avLst/>
          </a:prstGeom>
          <a:noFill/>
        </p:spPr>
        <p:txBody>
          <a:bodyPr wrap="square" rtlCol="0">
            <a:spAutoFit/>
          </a:bodyPr>
          <a:lstStyle/>
          <a:p>
            <a:r>
              <a:rPr lang="fr-FR" b="1" dirty="0">
                <a:latin typeface="Marianne" panose="02000000000000000000" pitchFamily="2" charset="0"/>
              </a:rPr>
              <a:t>Différentes pratiques des CD :</a:t>
            </a:r>
          </a:p>
          <a:p>
            <a:r>
              <a:rPr lang="fr-FR" dirty="0">
                <a:latin typeface="Marianne" panose="02000000000000000000" pitchFamily="2" charset="0"/>
              </a:rPr>
              <a:t>22: HP relève de l’APAE.</a:t>
            </a:r>
          </a:p>
          <a:p>
            <a:r>
              <a:rPr lang="fr-FR" dirty="0">
                <a:latin typeface="Marianne" panose="02000000000000000000" pitchFamily="2" charset="0"/>
              </a:rPr>
              <a:t>Règle nationale </a:t>
            </a:r>
            <a:r>
              <a:rPr lang="fr-FR" dirty="0">
                <a:latin typeface="Marianne" panose="02000000000000000000" pitchFamily="2" charset="0"/>
                <a:sym typeface="Wingdings" panose="05000000000000000000" pitchFamily="2" charset="2"/>
              </a:rPr>
              <a:t> seul HP relève de l’APAE.</a:t>
            </a:r>
            <a:endParaRPr lang="fr-FR" dirty="0">
              <a:latin typeface="Marianne" panose="02000000000000000000" pitchFamily="2" charset="0"/>
            </a:endParaRPr>
          </a:p>
        </p:txBody>
      </p:sp>
      <p:sp>
        <p:nvSpPr>
          <p:cNvPr id="4" name="ZoneTexte 3">
            <a:extLst>
              <a:ext uri="{FF2B5EF4-FFF2-40B4-BE49-F238E27FC236}">
                <a16:creationId xmlns:a16="http://schemas.microsoft.com/office/drawing/2014/main" id="{5539C09D-F343-02F7-327C-EE7AE73CAE5D}"/>
              </a:ext>
            </a:extLst>
          </p:cNvPr>
          <p:cNvSpPr txBox="1"/>
          <p:nvPr/>
        </p:nvSpPr>
        <p:spPr>
          <a:xfrm>
            <a:off x="2071348" y="4982445"/>
            <a:ext cx="9715752" cy="923330"/>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Les financements sont compris dans l’équation tarifaire,</a:t>
            </a:r>
          </a:p>
          <a:p>
            <a:r>
              <a:rPr lang="fr-FR" dirty="0">
                <a:latin typeface="Marianne" panose="02000000000000000000" pitchFamily="2" charset="0"/>
              </a:rPr>
              <a:t>Plus de facturation vers les autres départements pour les places HP.</a:t>
            </a:r>
          </a:p>
        </p:txBody>
      </p:sp>
      <p:sp>
        <p:nvSpPr>
          <p:cNvPr id="5" name="ZoneTexte 4">
            <a:extLst>
              <a:ext uri="{FF2B5EF4-FFF2-40B4-BE49-F238E27FC236}">
                <a16:creationId xmlns:a16="http://schemas.microsoft.com/office/drawing/2014/main" id="{8B299D00-42D8-9858-D8EE-7C7D549ADE1A}"/>
              </a:ext>
            </a:extLst>
          </p:cNvPr>
          <p:cNvSpPr txBox="1"/>
          <p:nvPr/>
        </p:nvSpPr>
        <p:spPr>
          <a:xfrm>
            <a:off x="140850" y="1644949"/>
            <a:ext cx="1706920" cy="923330"/>
          </a:xfrm>
          <a:prstGeom prst="rect">
            <a:avLst/>
          </a:prstGeom>
          <a:noFill/>
        </p:spPr>
        <p:txBody>
          <a:bodyPr wrap="square" rtlCol="0">
            <a:spAutoFit/>
          </a:bodyPr>
          <a:lstStyle/>
          <a:p>
            <a:r>
              <a:rPr lang="fr-FR" b="1" dirty="0">
                <a:solidFill>
                  <a:srgbClr val="0070C0"/>
                </a:solidFill>
                <a:latin typeface="Marianne" panose="02000000000000000000" pitchFamily="2" charset="0"/>
              </a:rPr>
              <a:t>Selon les modalités d’accueil</a:t>
            </a:r>
            <a:endParaRPr lang="fr-FR" dirty="0">
              <a:solidFill>
                <a:srgbClr val="0070C0"/>
              </a:solidFill>
              <a:latin typeface="Marianne" panose="02000000000000000000" pitchFamily="2" charset="0"/>
            </a:endParaRPr>
          </a:p>
        </p:txBody>
      </p:sp>
      <p:sp>
        <p:nvSpPr>
          <p:cNvPr id="7" name="ZoneTexte 6">
            <a:extLst>
              <a:ext uri="{FF2B5EF4-FFF2-40B4-BE49-F238E27FC236}">
                <a16:creationId xmlns:a16="http://schemas.microsoft.com/office/drawing/2014/main" id="{6C8D9D4D-EF11-245E-4340-429EA5943FB2}"/>
              </a:ext>
            </a:extLst>
          </p:cNvPr>
          <p:cNvSpPr txBox="1"/>
          <p:nvPr/>
        </p:nvSpPr>
        <p:spPr>
          <a:xfrm>
            <a:off x="165684" y="4988891"/>
            <a:ext cx="1930498" cy="1477328"/>
          </a:xfrm>
          <a:prstGeom prst="rect">
            <a:avLst/>
          </a:prstGeom>
          <a:noFill/>
        </p:spPr>
        <p:txBody>
          <a:bodyPr wrap="square" rtlCol="0">
            <a:spAutoFit/>
          </a:bodyPr>
          <a:lstStyle/>
          <a:p>
            <a:r>
              <a:rPr lang="fr-FR" b="1" dirty="0">
                <a:solidFill>
                  <a:srgbClr val="0070C0"/>
                </a:solidFill>
                <a:latin typeface="Marianne" panose="02000000000000000000" pitchFamily="2" charset="0"/>
              </a:rPr>
              <a:t>Tarifs journaliers versés par les autres départements</a:t>
            </a:r>
            <a:endParaRPr lang="fr-FR" dirty="0">
              <a:solidFill>
                <a:srgbClr val="0070C0"/>
              </a:solidFill>
              <a:latin typeface="Marianne" panose="02000000000000000000" pitchFamily="2" charset="0"/>
            </a:endParaRPr>
          </a:p>
        </p:txBody>
      </p:sp>
      <p:pic>
        <p:nvPicPr>
          <p:cNvPr id="12" name="Image 11">
            <a:extLst>
              <a:ext uri="{FF2B5EF4-FFF2-40B4-BE49-F238E27FC236}">
                <a16:creationId xmlns:a16="http://schemas.microsoft.com/office/drawing/2014/main" id="{80430E26-CB50-5AA9-A86A-C598BE3C1C66}"/>
              </a:ext>
            </a:extLst>
          </p:cNvPr>
          <p:cNvPicPr>
            <a:picLocks noChangeAspect="1"/>
          </p:cNvPicPr>
          <p:nvPr/>
        </p:nvPicPr>
        <p:blipFill>
          <a:blip r:embed="rId4"/>
          <a:stretch>
            <a:fillRect/>
          </a:stretch>
        </p:blipFill>
        <p:spPr>
          <a:xfrm>
            <a:off x="1138786" y="664063"/>
            <a:ext cx="1914792" cy="943107"/>
          </a:xfrm>
          <a:prstGeom prst="rect">
            <a:avLst/>
          </a:prstGeom>
        </p:spPr>
      </p:pic>
    </p:spTree>
    <p:extLst>
      <p:ext uri="{BB962C8B-B14F-4D97-AF65-F5344CB8AC3E}">
        <p14:creationId xmlns:p14="http://schemas.microsoft.com/office/powerpoint/2010/main" val="3818659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933" y="66662"/>
            <a:ext cx="1301857" cy="973562"/>
          </a:xfrm>
          <a:prstGeom prst="rect">
            <a:avLst/>
          </a:prstGeom>
          <a:noFill/>
          <a:extLst>
            <a:ext uri="{909E8E84-426E-40DD-AFC4-6F175D3DCCD1}">
              <a14:hiddenFill xmlns:a14="http://schemas.microsoft.com/office/drawing/2010/main">
                <a:solidFill>
                  <a:srgbClr val="FFFFFF"/>
                </a:solidFill>
              </a14:hiddenFill>
            </a:ext>
          </a:extLst>
        </p:spPr>
      </p:pic>
      <p:sp>
        <p:nvSpPr>
          <p:cNvPr id="9" name="Titre 1"/>
          <p:cNvSpPr txBox="1">
            <a:spLocks/>
          </p:cNvSpPr>
          <p:nvPr/>
        </p:nvSpPr>
        <p:spPr>
          <a:xfrm>
            <a:off x="679862" y="321127"/>
            <a:ext cx="11094757"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endParaRPr lang="fr-FR" sz="2800" b="1" u="sng" kern="0" dirty="0"/>
          </a:p>
        </p:txBody>
      </p:sp>
      <p:sp>
        <p:nvSpPr>
          <p:cNvPr id="2" name="Titre 1">
            <a:extLst>
              <a:ext uri="{FF2B5EF4-FFF2-40B4-BE49-F238E27FC236}">
                <a16:creationId xmlns:a16="http://schemas.microsoft.com/office/drawing/2014/main" id="{FE25FBB6-1E21-E94C-A267-439893B1014F}"/>
              </a:ext>
            </a:extLst>
          </p:cNvPr>
          <p:cNvSpPr txBox="1">
            <a:spLocks/>
          </p:cNvSpPr>
          <p:nvPr/>
        </p:nvSpPr>
        <p:spPr>
          <a:xfrm>
            <a:off x="838199" y="78312"/>
            <a:ext cx="11400030"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400" b="1" kern="0" dirty="0">
                <a:solidFill>
                  <a:sysClr val="windowText" lastClr="000000"/>
                </a:solidFill>
                <a:latin typeface="Marianne" panose="02000000000000000000" pitchFamily="2" charset="0"/>
              </a:rPr>
              <a:t>Expérimentation de la fusion des sections « Soins » et « Dépendance »</a:t>
            </a:r>
          </a:p>
        </p:txBody>
      </p:sp>
      <p:sp>
        <p:nvSpPr>
          <p:cNvPr id="11" name="Rectangle 10">
            <a:extLst>
              <a:ext uri="{FF2B5EF4-FFF2-40B4-BE49-F238E27FC236}">
                <a16:creationId xmlns:a16="http://schemas.microsoft.com/office/drawing/2014/main" id="{BB78577C-C876-4E2C-965A-47759CDBDE7F}"/>
              </a:ext>
            </a:extLst>
          </p:cNvPr>
          <p:cNvSpPr/>
          <p:nvPr/>
        </p:nvSpPr>
        <p:spPr>
          <a:xfrm>
            <a:off x="3946357" y="912311"/>
            <a:ext cx="7446427" cy="4602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2" indent="0" algn="ctr">
              <a:spcBef>
                <a:spcPts val="1000"/>
              </a:spcBef>
              <a:buNone/>
            </a:pPr>
            <a:r>
              <a:rPr lang="fr-FR" sz="2000" b="1" dirty="0">
                <a:solidFill>
                  <a:schemeClr val="tx1"/>
                </a:solidFill>
                <a:latin typeface="Marianne" panose="02000000000000000000" pitchFamily="2" charset="0"/>
              </a:rPr>
              <a:t>Règles facturation</a:t>
            </a:r>
            <a:endParaRPr lang="fr-FR" sz="2000" dirty="0">
              <a:solidFill>
                <a:schemeClr val="tx1"/>
              </a:solidFill>
              <a:latin typeface="Marianne" panose="02000000000000000000" pitchFamily="2" charset="0"/>
            </a:endParaRPr>
          </a:p>
        </p:txBody>
      </p:sp>
      <p:sp>
        <p:nvSpPr>
          <p:cNvPr id="21" name="Flèche droite rayée 29">
            <a:extLst>
              <a:ext uri="{FF2B5EF4-FFF2-40B4-BE49-F238E27FC236}">
                <a16:creationId xmlns:a16="http://schemas.microsoft.com/office/drawing/2014/main" id="{5F4BDA4D-C526-5713-33D7-DA97541C81C1}"/>
              </a:ext>
            </a:extLst>
          </p:cNvPr>
          <p:cNvSpPr/>
          <p:nvPr/>
        </p:nvSpPr>
        <p:spPr>
          <a:xfrm rot="5400000">
            <a:off x="11415559" y="6413594"/>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Flèche droite rayée 29">
            <a:extLst>
              <a:ext uri="{FF2B5EF4-FFF2-40B4-BE49-F238E27FC236}">
                <a16:creationId xmlns:a16="http://schemas.microsoft.com/office/drawing/2014/main" id="{9D0A6C1B-0DE4-CF87-9A48-73B675F237FF}"/>
              </a:ext>
            </a:extLst>
          </p:cNvPr>
          <p:cNvSpPr/>
          <p:nvPr/>
        </p:nvSpPr>
        <p:spPr>
          <a:xfrm rot="5400000">
            <a:off x="11794005" y="6460208"/>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55F7FBE4-7F8D-3E72-CDB7-5EB158652ECB}"/>
              </a:ext>
            </a:extLst>
          </p:cNvPr>
          <p:cNvSpPr txBox="1"/>
          <p:nvPr/>
        </p:nvSpPr>
        <p:spPr>
          <a:xfrm>
            <a:off x="2037629" y="3180704"/>
            <a:ext cx="9715752" cy="1754326"/>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29 : HT sera versé directement à l’EHPAD par le département sous forme de dotation; AJ financé en APAD sur la base des tarifs fixés par le département.</a:t>
            </a:r>
          </a:p>
          <a:p>
            <a:endParaRPr lang="fr-FR" dirty="0">
              <a:latin typeface="Marianne" panose="02000000000000000000" pitchFamily="2" charset="0"/>
            </a:endParaRPr>
          </a:p>
          <a:p>
            <a:endParaRPr lang="fr-FR" dirty="0">
              <a:latin typeface="Marianne" panose="02000000000000000000" pitchFamily="2" charset="0"/>
            </a:endParaRPr>
          </a:p>
          <a:p>
            <a:endParaRPr lang="fr-FR" dirty="0">
              <a:latin typeface="Marianne" panose="02000000000000000000" pitchFamily="2" charset="0"/>
            </a:endParaRPr>
          </a:p>
        </p:txBody>
      </p:sp>
      <p:sp>
        <p:nvSpPr>
          <p:cNvPr id="3" name="ZoneTexte 2">
            <a:extLst>
              <a:ext uri="{FF2B5EF4-FFF2-40B4-BE49-F238E27FC236}">
                <a16:creationId xmlns:a16="http://schemas.microsoft.com/office/drawing/2014/main" id="{4AA4F7C3-312B-3F68-ECE1-27C3966DCB02}"/>
              </a:ext>
            </a:extLst>
          </p:cNvPr>
          <p:cNvSpPr txBox="1"/>
          <p:nvPr/>
        </p:nvSpPr>
        <p:spPr>
          <a:xfrm>
            <a:off x="2037629" y="1644949"/>
            <a:ext cx="8628970" cy="923330"/>
          </a:xfrm>
          <a:prstGeom prst="rect">
            <a:avLst/>
          </a:prstGeom>
          <a:noFill/>
        </p:spPr>
        <p:txBody>
          <a:bodyPr wrap="square" rtlCol="0">
            <a:spAutoFit/>
          </a:bodyPr>
          <a:lstStyle/>
          <a:p>
            <a:r>
              <a:rPr lang="fr-FR" b="1" dirty="0">
                <a:latin typeface="Marianne" panose="02000000000000000000" pitchFamily="2" charset="0"/>
              </a:rPr>
              <a:t>Différentes pratiques des CD :</a:t>
            </a:r>
          </a:p>
          <a:p>
            <a:r>
              <a:rPr lang="fr-FR" dirty="0">
                <a:latin typeface="Marianne" panose="02000000000000000000" pitchFamily="2" charset="0"/>
              </a:rPr>
              <a:t>29 : HP / HT relèvent de l’APAE</a:t>
            </a:r>
          </a:p>
          <a:p>
            <a:r>
              <a:rPr lang="fr-FR" dirty="0">
                <a:latin typeface="Marianne" panose="02000000000000000000" pitchFamily="2" charset="0"/>
              </a:rPr>
              <a:t>Règle nationale </a:t>
            </a:r>
            <a:r>
              <a:rPr lang="fr-FR" dirty="0">
                <a:latin typeface="Marianne" panose="02000000000000000000" pitchFamily="2" charset="0"/>
                <a:sym typeface="Wingdings" panose="05000000000000000000" pitchFamily="2" charset="2"/>
              </a:rPr>
              <a:t> seul HP relève de l’APAE.</a:t>
            </a:r>
            <a:endParaRPr lang="fr-FR" dirty="0">
              <a:latin typeface="Marianne" panose="02000000000000000000" pitchFamily="2" charset="0"/>
            </a:endParaRPr>
          </a:p>
        </p:txBody>
      </p:sp>
      <p:sp>
        <p:nvSpPr>
          <p:cNvPr id="4" name="ZoneTexte 3">
            <a:extLst>
              <a:ext uri="{FF2B5EF4-FFF2-40B4-BE49-F238E27FC236}">
                <a16:creationId xmlns:a16="http://schemas.microsoft.com/office/drawing/2014/main" id="{5539C09D-F343-02F7-327C-EE7AE73CAE5D}"/>
              </a:ext>
            </a:extLst>
          </p:cNvPr>
          <p:cNvSpPr txBox="1"/>
          <p:nvPr/>
        </p:nvSpPr>
        <p:spPr>
          <a:xfrm>
            <a:off x="2071348" y="5213051"/>
            <a:ext cx="9715752" cy="923330"/>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Les financements sont compris dans l’équation tarifaire,</a:t>
            </a:r>
          </a:p>
          <a:p>
            <a:r>
              <a:rPr lang="fr-FR" dirty="0">
                <a:latin typeface="Marianne" panose="02000000000000000000" pitchFamily="2" charset="0"/>
              </a:rPr>
              <a:t>Plus de facturation vers les autres départements pour les places HP.</a:t>
            </a:r>
          </a:p>
        </p:txBody>
      </p:sp>
      <p:sp>
        <p:nvSpPr>
          <p:cNvPr id="5" name="ZoneTexte 4">
            <a:extLst>
              <a:ext uri="{FF2B5EF4-FFF2-40B4-BE49-F238E27FC236}">
                <a16:creationId xmlns:a16="http://schemas.microsoft.com/office/drawing/2014/main" id="{8B299D00-42D8-9858-D8EE-7C7D549ADE1A}"/>
              </a:ext>
            </a:extLst>
          </p:cNvPr>
          <p:cNvSpPr txBox="1"/>
          <p:nvPr/>
        </p:nvSpPr>
        <p:spPr>
          <a:xfrm>
            <a:off x="140850" y="1644949"/>
            <a:ext cx="1706920" cy="923330"/>
          </a:xfrm>
          <a:prstGeom prst="rect">
            <a:avLst/>
          </a:prstGeom>
          <a:noFill/>
        </p:spPr>
        <p:txBody>
          <a:bodyPr wrap="square" rtlCol="0">
            <a:spAutoFit/>
          </a:bodyPr>
          <a:lstStyle/>
          <a:p>
            <a:r>
              <a:rPr lang="fr-FR" b="1" dirty="0">
                <a:solidFill>
                  <a:srgbClr val="0070C0"/>
                </a:solidFill>
                <a:latin typeface="Marianne" panose="02000000000000000000" pitchFamily="2" charset="0"/>
              </a:rPr>
              <a:t>Selon les modalités d’accueil</a:t>
            </a:r>
            <a:endParaRPr lang="fr-FR" dirty="0">
              <a:solidFill>
                <a:srgbClr val="0070C0"/>
              </a:solidFill>
              <a:latin typeface="Marianne" panose="02000000000000000000" pitchFamily="2" charset="0"/>
            </a:endParaRPr>
          </a:p>
        </p:txBody>
      </p:sp>
      <p:sp>
        <p:nvSpPr>
          <p:cNvPr id="7" name="ZoneTexte 6">
            <a:extLst>
              <a:ext uri="{FF2B5EF4-FFF2-40B4-BE49-F238E27FC236}">
                <a16:creationId xmlns:a16="http://schemas.microsoft.com/office/drawing/2014/main" id="{6C8D9D4D-EF11-245E-4340-429EA5943FB2}"/>
              </a:ext>
            </a:extLst>
          </p:cNvPr>
          <p:cNvSpPr txBox="1"/>
          <p:nvPr/>
        </p:nvSpPr>
        <p:spPr>
          <a:xfrm>
            <a:off x="140850" y="5167111"/>
            <a:ext cx="1930498" cy="1477328"/>
          </a:xfrm>
          <a:prstGeom prst="rect">
            <a:avLst/>
          </a:prstGeom>
          <a:noFill/>
        </p:spPr>
        <p:txBody>
          <a:bodyPr wrap="square" rtlCol="0">
            <a:spAutoFit/>
          </a:bodyPr>
          <a:lstStyle/>
          <a:p>
            <a:r>
              <a:rPr lang="fr-FR" b="1" dirty="0">
                <a:solidFill>
                  <a:srgbClr val="0070C0"/>
                </a:solidFill>
                <a:latin typeface="Marianne" panose="02000000000000000000" pitchFamily="2" charset="0"/>
              </a:rPr>
              <a:t>Tarifs journaliers versés par les autres départements</a:t>
            </a:r>
            <a:endParaRPr lang="fr-FR" dirty="0">
              <a:solidFill>
                <a:srgbClr val="0070C0"/>
              </a:solidFill>
              <a:latin typeface="Marianne" panose="02000000000000000000" pitchFamily="2" charset="0"/>
            </a:endParaRPr>
          </a:p>
        </p:txBody>
      </p:sp>
      <p:pic>
        <p:nvPicPr>
          <p:cNvPr id="12" name="Image 11">
            <a:extLst>
              <a:ext uri="{FF2B5EF4-FFF2-40B4-BE49-F238E27FC236}">
                <a16:creationId xmlns:a16="http://schemas.microsoft.com/office/drawing/2014/main" id="{44AF9819-52C6-AE92-5129-C07B245C3955}"/>
              </a:ext>
            </a:extLst>
          </p:cNvPr>
          <p:cNvPicPr>
            <a:picLocks noChangeAspect="1"/>
          </p:cNvPicPr>
          <p:nvPr/>
        </p:nvPicPr>
        <p:blipFill>
          <a:blip r:embed="rId4"/>
          <a:stretch>
            <a:fillRect/>
          </a:stretch>
        </p:blipFill>
        <p:spPr>
          <a:xfrm>
            <a:off x="1106099" y="686185"/>
            <a:ext cx="1371791" cy="905001"/>
          </a:xfrm>
          <a:prstGeom prst="rect">
            <a:avLst/>
          </a:prstGeom>
        </p:spPr>
      </p:pic>
    </p:spTree>
    <p:extLst>
      <p:ext uri="{BB962C8B-B14F-4D97-AF65-F5344CB8AC3E}">
        <p14:creationId xmlns:p14="http://schemas.microsoft.com/office/powerpoint/2010/main" val="2175864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933" y="66662"/>
            <a:ext cx="1301857" cy="973562"/>
          </a:xfrm>
          <a:prstGeom prst="rect">
            <a:avLst/>
          </a:prstGeom>
          <a:noFill/>
          <a:extLst>
            <a:ext uri="{909E8E84-426E-40DD-AFC4-6F175D3DCCD1}">
              <a14:hiddenFill xmlns:a14="http://schemas.microsoft.com/office/drawing/2010/main">
                <a:solidFill>
                  <a:srgbClr val="FFFFFF"/>
                </a:solidFill>
              </a14:hiddenFill>
            </a:ext>
          </a:extLst>
        </p:spPr>
      </p:pic>
      <p:sp>
        <p:nvSpPr>
          <p:cNvPr id="9" name="Titre 1"/>
          <p:cNvSpPr txBox="1">
            <a:spLocks/>
          </p:cNvSpPr>
          <p:nvPr/>
        </p:nvSpPr>
        <p:spPr>
          <a:xfrm>
            <a:off x="679862" y="321127"/>
            <a:ext cx="11094757"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endParaRPr lang="fr-FR" sz="2800" b="1" u="sng" kern="0" dirty="0"/>
          </a:p>
        </p:txBody>
      </p:sp>
      <p:sp>
        <p:nvSpPr>
          <p:cNvPr id="2" name="Titre 1">
            <a:extLst>
              <a:ext uri="{FF2B5EF4-FFF2-40B4-BE49-F238E27FC236}">
                <a16:creationId xmlns:a16="http://schemas.microsoft.com/office/drawing/2014/main" id="{FE25FBB6-1E21-E94C-A267-439893B1014F}"/>
              </a:ext>
            </a:extLst>
          </p:cNvPr>
          <p:cNvSpPr txBox="1">
            <a:spLocks/>
          </p:cNvSpPr>
          <p:nvPr/>
        </p:nvSpPr>
        <p:spPr>
          <a:xfrm>
            <a:off x="838199" y="78312"/>
            <a:ext cx="11400030"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400" b="1" kern="0" dirty="0">
                <a:solidFill>
                  <a:sysClr val="windowText" lastClr="000000"/>
                </a:solidFill>
                <a:latin typeface="Marianne" panose="02000000000000000000" pitchFamily="2" charset="0"/>
              </a:rPr>
              <a:t>Expérimentation de la fusion des sections « Soins » et « Dépendance »</a:t>
            </a:r>
          </a:p>
        </p:txBody>
      </p:sp>
      <p:sp>
        <p:nvSpPr>
          <p:cNvPr id="11" name="Rectangle 10">
            <a:extLst>
              <a:ext uri="{FF2B5EF4-FFF2-40B4-BE49-F238E27FC236}">
                <a16:creationId xmlns:a16="http://schemas.microsoft.com/office/drawing/2014/main" id="{BB78577C-C876-4E2C-965A-47759CDBDE7F}"/>
              </a:ext>
            </a:extLst>
          </p:cNvPr>
          <p:cNvSpPr/>
          <p:nvPr/>
        </p:nvSpPr>
        <p:spPr>
          <a:xfrm>
            <a:off x="3946358" y="912311"/>
            <a:ext cx="7446426" cy="4602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2" indent="0" algn="ctr">
              <a:spcBef>
                <a:spcPts val="1000"/>
              </a:spcBef>
              <a:buNone/>
            </a:pPr>
            <a:r>
              <a:rPr lang="fr-FR" sz="2000" b="1" dirty="0">
                <a:solidFill>
                  <a:schemeClr val="tx1"/>
                </a:solidFill>
                <a:latin typeface="Marianne" panose="02000000000000000000" pitchFamily="2" charset="0"/>
              </a:rPr>
              <a:t>Règles facturation</a:t>
            </a:r>
            <a:endParaRPr lang="fr-FR" sz="2000" dirty="0">
              <a:solidFill>
                <a:schemeClr val="tx1"/>
              </a:solidFill>
              <a:latin typeface="Marianne" panose="02000000000000000000" pitchFamily="2" charset="0"/>
            </a:endParaRPr>
          </a:p>
        </p:txBody>
      </p:sp>
      <p:sp>
        <p:nvSpPr>
          <p:cNvPr id="21" name="Flèche droite rayée 29">
            <a:extLst>
              <a:ext uri="{FF2B5EF4-FFF2-40B4-BE49-F238E27FC236}">
                <a16:creationId xmlns:a16="http://schemas.microsoft.com/office/drawing/2014/main" id="{5F4BDA4D-C526-5713-33D7-DA97541C81C1}"/>
              </a:ext>
            </a:extLst>
          </p:cNvPr>
          <p:cNvSpPr/>
          <p:nvPr/>
        </p:nvSpPr>
        <p:spPr>
          <a:xfrm rot="5400000">
            <a:off x="11415559" y="6413594"/>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Flèche droite rayée 29">
            <a:extLst>
              <a:ext uri="{FF2B5EF4-FFF2-40B4-BE49-F238E27FC236}">
                <a16:creationId xmlns:a16="http://schemas.microsoft.com/office/drawing/2014/main" id="{9D0A6C1B-0DE4-CF87-9A48-73B675F237FF}"/>
              </a:ext>
            </a:extLst>
          </p:cNvPr>
          <p:cNvSpPr/>
          <p:nvPr/>
        </p:nvSpPr>
        <p:spPr>
          <a:xfrm rot="5400000">
            <a:off x="11794005" y="6460208"/>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55F7FBE4-7F8D-3E72-CDB7-5EB158652ECB}"/>
              </a:ext>
            </a:extLst>
          </p:cNvPr>
          <p:cNvSpPr txBox="1"/>
          <p:nvPr/>
        </p:nvSpPr>
        <p:spPr>
          <a:xfrm>
            <a:off x="2037629" y="3180704"/>
            <a:ext cx="9715752" cy="2031325"/>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56 : les modalités de versement pour l’HT et l’AJ sont en cours d’arbitrage. Des informations plus précises à ce sujet devraient pouvoir être communiquées courant mai.</a:t>
            </a:r>
          </a:p>
          <a:p>
            <a:endParaRPr lang="fr-FR" dirty="0">
              <a:latin typeface="Marianne" panose="02000000000000000000" pitchFamily="2" charset="0"/>
            </a:endParaRPr>
          </a:p>
          <a:p>
            <a:endParaRPr lang="fr-FR" dirty="0">
              <a:latin typeface="Marianne" panose="02000000000000000000" pitchFamily="2" charset="0"/>
            </a:endParaRPr>
          </a:p>
          <a:p>
            <a:endParaRPr lang="fr-FR" dirty="0">
              <a:latin typeface="Marianne" panose="02000000000000000000" pitchFamily="2" charset="0"/>
            </a:endParaRPr>
          </a:p>
        </p:txBody>
      </p:sp>
      <p:sp>
        <p:nvSpPr>
          <p:cNvPr id="3" name="ZoneTexte 2">
            <a:extLst>
              <a:ext uri="{FF2B5EF4-FFF2-40B4-BE49-F238E27FC236}">
                <a16:creationId xmlns:a16="http://schemas.microsoft.com/office/drawing/2014/main" id="{4AA4F7C3-312B-3F68-ECE1-27C3966DCB02}"/>
              </a:ext>
            </a:extLst>
          </p:cNvPr>
          <p:cNvSpPr txBox="1"/>
          <p:nvPr/>
        </p:nvSpPr>
        <p:spPr>
          <a:xfrm>
            <a:off x="2037629" y="1644949"/>
            <a:ext cx="8628970" cy="923330"/>
          </a:xfrm>
          <a:prstGeom prst="rect">
            <a:avLst/>
          </a:prstGeom>
          <a:noFill/>
        </p:spPr>
        <p:txBody>
          <a:bodyPr wrap="square" rtlCol="0">
            <a:spAutoFit/>
          </a:bodyPr>
          <a:lstStyle/>
          <a:p>
            <a:r>
              <a:rPr lang="fr-FR" b="1" dirty="0">
                <a:latin typeface="Marianne" panose="02000000000000000000" pitchFamily="2" charset="0"/>
              </a:rPr>
              <a:t>Différentes pratiques des CD :</a:t>
            </a:r>
          </a:p>
          <a:p>
            <a:r>
              <a:rPr lang="fr-FR" dirty="0">
                <a:latin typeface="Marianne" panose="02000000000000000000" pitchFamily="2" charset="0"/>
              </a:rPr>
              <a:t>56 : HP / HT / AJ relèvent de l’APAE.</a:t>
            </a:r>
          </a:p>
          <a:p>
            <a:r>
              <a:rPr lang="fr-FR" dirty="0">
                <a:latin typeface="Marianne" panose="02000000000000000000" pitchFamily="2" charset="0"/>
              </a:rPr>
              <a:t>Règle nationale </a:t>
            </a:r>
            <a:r>
              <a:rPr lang="fr-FR" dirty="0">
                <a:latin typeface="Marianne" panose="02000000000000000000" pitchFamily="2" charset="0"/>
                <a:sym typeface="Wingdings" panose="05000000000000000000" pitchFamily="2" charset="2"/>
              </a:rPr>
              <a:t> seul HP relève de l’APAE.</a:t>
            </a:r>
            <a:endParaRPr lang="fr-FR" dirty="0">
              <a:latin typeface="Marianne" panose="02000000000000000000" pitchFamily="2" charset="0"/>
            </a:endParaRPr>
          </a:p>
        </p:txBody>
      </p:sp>
      <p:sp>
        <p:nvSpPr>
          <p:cNvPr id="4" name="ZoneTexte 3">
            <a:extLst>
              <a:ext uri="{FF2B5EF4-FFF2-40B4-BE49-F238E27FC236}">
                <a16:creationId xmlns:a16="http://schemas.microsoft.com/office/drawing/2014/main" id="{5539C09D-F343-02F7-327C-EE7AE73CAE5D}"/>
              </a:ext>
            </a:extLst>
          </p:cNvPr>
          <p:cNvSpPr txBox="1"/>
          <p:nvPr/>
        </p:nvSpPr>
        <p:spPr>
          <a:xfrm>
            <a:off x="2071348" y="5212029"/>
            <a:ext cx="9715752" cy="923330"/>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Les financements sont compris dans l’équation tarifaire,</a:t>
            </a:r>
          </a:p>
          <a:p>
            <a:r>
              <a:rPr lang="fr-FR" dirty="0">
                <a:latin typeface="Marianne" panose="02000000000000000000" pitchFamily="2" charset="0"/>
              </a:rPr>
              <a:t>Plus de facturation vers les autres départements pour les places HP.</a:t>
            </a:r>
          </a:p>
        </p:txBody>
      </p:sp>
      <p:sp>
        <p:nvSpPr>
          <p:cNvPr id="5" name="ZoneTexte 4">
            <a:extLst>
              <a:ext uri="{FF2B5EF4-FFF2-40B4-BE49-F238E27FC236}">
                <a16:creationId xmlns:a16="http://schemas.microsoft.com/office/drawing/2014/main" id="{8B299D00-42D8-9858-D8EE-7C7D549ADE1A}"/>
              </a:ext>
            </a:extLst>
          </p:cNvPr>
          <p:cNvSpPr txBox="1"/>
          <p:nvPr/>
        </p:nvSpPr>
        <p:spPr>
          <a:xfrm>
            <a:off x="140850" y="1644949"/>
            <a:ext cx="1706920" cy="923330"/>
          </a:xfrm>
          <a:prstGeom prst="rect">
            <a:avLst/>
          </a:prstGeom>
          <a:noFill/>
        </p:spPr>
        <p:txBody>
          <a:bodyPr wrap="square" rtlCol="0">
            <a:spAutoFit/>
          </a:bodyPr>
          <a:lstStyle/>
          <a:p>
            <a:r>
              <a:rPr lang="fr-FR" b="1" dirty="0">
                <a:solidFill>
                  <a:srgbClr val="0070C0"/>
                </a:solidFill>
                <a:latin typeface="Marianne" panose="02000000000000000000" pitchFamily="2" charset="0"/>
              </a:rPr>
              <a:t>Selon les modalités d’accueil</a:t>
            </a:r>
            <a:endParaRPr lang="fr-FR" dirty="0">
              <a:solidFill>
                <a:srgbClr val="0070C0"/>
              </a:solidFill>
              <a:latin typeface="Marianne" panose="02000000000000000000" pitchFamily="2" charset="0"/>
            </a:endParaRPr>
          </a:p>
        </p:txBody>
      </p:sp>
      <p:sp>
        <p:nvSpPr>
          <p:cNvPr id="7" name="ZoneTexte 6">
            <a:extLst>
              <a:ext uri="{FF2B5EF4-FFF2-40B4-BE49-F238E27FC236}">
                <a16:creationId xmlns:a16="http://schemas.microsoft.com/office/drawing/2014/main" id="{6C8D9D4D-EF11-245E-4340-429EA5943FB2}"/>
              </a:ext>
            </a:extLst>
          </p:cNvPr>
          <p:cNvSpPr txBox="1"/>
          <p:nvPr/>
        </p:nvSpPr>
        <p:spPr>
          <a:xfrm>
            <a:off x="140850" y="5167111"/>
            <a:ext cx="1930498" cy="1477328"/>
          </a:xfrm>
          <a:prstGeom prst="rect">
            <a:avLst/>
          </a:prstGeom>
          <a:noFill/>
        </p:spPr>
        <p:txBody>
          <a:bodyPr wrap="square" rtlCol="0">
            <a:spAutoFit/>
          </a:bodyPr>
          <a:lstStyle/>
          <a:p>
            <a:r>
              <a:rPr lang="fr-FR" b="1" dirty="0">
                <a:solidFill>
                  <a:srgbClr val="0070C0"/>
                </a:solidFill>
                <a:latin typeface="Marianne" panose="02000000000000000000" pitchFamily="2" charset="0"/>
              </a:rPr>
              <a:t>Tarifs journaliers versés par les autres départements</a:t>
            </a:r>
            <a:endParaRPr lang="fr-FR" dirty="0">
              <a:solidFill>
                <a:srgbClr val="0070C0"/>
              </a:solidFill>
              <a:latin typeface="Marianne" panose="02000000000000000000" pitchFamily="2" charset="0"/>
            </a:endParaRPr>
          </a:p>
        </p:txBody>
      </p:sp>
      <p:pic>
        <p:nvPicPr>
          <p:cNvPr id="8" name="Image 7">
            <a:extLst>
              <a:ext uri="{FF2B5EF4-FFF2-40B4-BE49-F238E27FC236}">
                <a16:creationId xmlns:a16="http://schemas.microsoft.com/office/drawing/2014/main" id="{F3A8C672-E0BE-331F-114D-F98D36CBFA6E}"/>
              </a:ext>
            </a:extLst>
          </p:cNvPr>
          <p:cNvPicPr>
            <a:picLocks noChangeAspect="1"/>
          </p:cNvPicPr>
          <p:nvPr/>
        </p:nvPicPr>
        <p:blipFill>
          <a:blip r:embed="rId4"/>
          <a:stretch>
            <a:fillRect/>
          </a:stretch>
        </p:blipFill>
        <p:spPr>
          <a:xfrm>
            <a:off x="1106099" y="709924"/>
            <a:ext cx="1305107" cy="1038370"/>
          </a:xfrm>
          <a:prstGeom prst="rect">
            <a:avLst/>
          </a:prstGeom>
        </p:spPr>
      </p:pic>
    </p:spTree>
    <p:extLst>
      <p:ext uri="{BB962C8B-B14F-4D97-AF65-F5344CB8AC3E}">
        <p14:creationId xmlns:p14="http://schemas.microsoft.com/office/powerpoint/2010/main" val="2683841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0E8444A0-1CE5-CD5E-E973-A31FAD132790}"/>
              </a:ext>
            </a:extLst>
          </p:cNvPr>
          <p:cNvSpPr>
            <a:spLocks noGrp="1"/>
          </p:cNvSpPr>
          <p:nvPr>
            <p:ph type="dt" sz="half" idx="2"/>
          </p:nvPr>
        </p:nvSpPr>
        <p:spPr/>
        <p:txBody>
          <a:bodyPr/>
          <a:lstStyle/>
          <a:p>
            <a:fld id="{5F7325A3-5315-1B4B-A0D9-112471EB5837}" type="datetime1">
              <a:rPr lang="fr-FR" cap="all" smtClean="0"/>
              <a:pPr/>
              <a:t>05/05/2025</a:t>
            </a:fld>
            <a:endParaRPr lang="fr-FR" cap="all"/>
          </a:p>
        </p:txBody>
      </p:sp>
      <p:sp>
        <p:nvSpPr>
          <p:cNvPr id="4" name="Titre 3">
            <a:extLst>
              <a:ext uri="{FF2B5EF4-FFF2-40B4-BE49-F238E27FC236}">
                <a16:creationId xmlns:a16="http://schemas.microsoft.com/office/drawing/2014/main" id="{76F96085-CC26-75BE-4115-CF939306862B}"/>
              </a:ext>
            </a:extLst>
          </p:cNvPr>
          <p:cNvSpPr>
            <a:spLocks noGrp="1"/>
          </p:cNvSpPr>
          <p:nvPr>
            <p:ph type="title"/>
          </p:nvPr>
        </p:nvSpPr>
        <p:spPr>
          <a:xfrm>
            <a:off x="900400" y="838361"/>
            <a:ext cx="10391201" cy="5395200"/>
          </a:xfrm>
          <a:solidFill>
            <a:srgbClr val="000091"/>
          </a:solidFill>
        </p:spPr>
        <p:txBody>
          <a:bodyPr>
            <a:normAutofit/>
          </a:bodyPr>
          <a:lstStyle/>
          <a:p>
            <a:pPr marL="357708" indent="0">
              <a:lnSpc>
                <a:spcPct val="150000"/>
              </a:lnSpc>
              <a:buNone/>
            </a:pPr>
            <a:br>
              <a:rPr lang="fr-FR" sz="4800" dirty="0">
                <a:latin typeface="Marianne"/>
              </a:rPr>
            </a:br>
            <a:r>
              <a:rPr lang="fr-FR" sz="4800" dirty="0">
                <a:latin typeface="Marianne"/>
              </a:rPr>
              <a:t>III. Détermination et allocation du forfait global unique (FGU)</a:t>
            </a:r>
            <a:br>
              <a:rPr lang="fr-FR" sz="4800" dirty="0">
                <a:solidFill>
                  <a:schemeClr val="accent2">
                    <a:lumMod val="60000"/>
                    <a:lumOff val="40000"/>
                  </a:schemeClr>
                </a:solidFill>
                <a:latin typeface="Marianne"/>
              </a:rPr>
            </a:br>
            <a:endParaRPr lang="fr-FR" dirty="0"/>
          </a:p>
        </p:txBody>
      </p:sp>
      <p:sp>
        <p:nvSpPr>
          <p:cNvPr id="5" name="Espace réservé du numéro de diapositive 4">
            <a:extLst>
              <a:ext uri="{FF2B5EF4-FFF2-40B4-BE49-F238E27FC236}">
                <a16:creationId xmlns:a16="http://schemas.microsoft.com/office/drawing/2014/main" id="{A671B751-2104-7A7B-6C67-DE212A3DBD40}"/>
              </a:ext>
            </a:extLst>
          </p:cNvPr>
          <p:cNvSpPr>
            <a:spLocks noGrp="1"/>
          </p:cNvSpPr>
          <p:nvPr>
            <p:ph type="sldNum" sz="quarter" idx="4"/>
          </p:nvPr>
        </p:nvSpPr>
        <p:spPr/>
        <p:txBody>
          <a:bodyPr/>
          <a:lstStyle/>
          <a:p>
            <a:fld id="{733122C9-A0B9-462F-8757-0847AD287B63}" type="slidenum">
              <a:rPr lang="fr-FR" smtClean="0"/>
              <a:pPr/>
              <a:t>14</a:t>
            </a:fld>
            <a:endParaRPr lang="fr-FR"/>
          </a:p>
        </p:txBody>
      </p:sp>
      <p:sp>
        <p:nvSpPr>
          <p:cNvPr id="2" name="ZoneTexte 1">
            <a:extLst>
              <a:ext uri="{FF2B5EF4-FFF2-40B4-BE49-F238E27FC236}">
                <a16:creationId xmlns:a16="http://schemas.microsoft.com/office/drawing/2014/main" id="{06F88EEE-6D30-E2EC-247C-E2B5FDA5740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3782281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679862" y="321127"/>
            <a:ext cx="11094757"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endParaRPr lang="fr-FR" sz="2800" b="1" u="sng" kern="0" dirty="0"/>
          </a:p>
        </p:txBody>
      </p:sp>
      <p:sp>
        <p:nvSpPr>
          <p:cNvPr id="5" name="ZoneTexte 4">
            <a:extLst>
              <a:ext uri="{FF2B5EF4-FFF2-40B4-BE49-F238E27FC236}">
                <a16:creationId xmlns:a16="http://schemas.microsoft.com/office/drawing/2014/main" id="{AAACBBB1-166D-5B5C-6F36-F88F5367D658}"/>
              </a:ext>
            </a:extLst>
          </p:cNvPr>
          <p:cNvSpPr txBox="1"/>
          <p:nvPr/>
        </p:nvSpPr>
        <p:spPr>
          <a:xfrm>
            <a:off x="525620" y="1480068"/>
            <a:ext cx="11544728" cy="1982081"/>
          </a:xfrm>
          <a:prstGeom prst="rect">
            <a:avLst/>
          </a:prstGeom>
          <a:noFill/>
        </p:spPr>
        <p:txBody>
          <a:bodyPr wrap="square">
            <a:spAutoFit/>
          </a:bodyPr>
          <a:lstStyle/>
          <a:p>
            <a:pPr marL="167632" indent="-167632" algn="just" defTabSz="914242">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Référence : Décret n° 2025-168 du 20 février 2025 relatif au financement des établissements participant à l’expérimentation prévue par l’article 79 de la loi 2023-1250 du 26 décembre 2023 de financement de la sécurité sociale pour 2024</a:t>
            </a:r>
          </a:p>
          <a:p>
            <a:pPr algn="just" defTabSz="914242">
              <a:spcBef>
                <a:spcPts val="600"/>
              </a:spcBef>
              <a:buClr>
                <a:schemeClr val="tx2"/>
              </a:buClr>
              <a:buSzPct val="75000"/>
              <a:defRPr/>
            </a:pPr>
            <a:r>
              <a:rPr lang="fr-FR" sz="1600" b="1" dirty="0">
                <a:solidFill>
                  <a:srgbClr val="0000FF"/>
                </a:solidFill>
                <a:latin typeface="Marianne" panose="02000000000000000000" pitchFamily="2" charset="0"/>
              </a:rPr>
              <a:t>	Pour consulter le décret, c’est par ici =&gt; </a:t>
            </a:r>
            <a:r>
              <a:rPr lang="fr-FR" sz="2000" b="1" dirty="0">
                <a:solidFill>
                  <a:srgbClr val="0000FF"/>
                </a:solidFill>
                <a:latin typeface="Marianne" panose="02000000000000000000" pitchFamily="2" charset="0"/>
                <a:sym typeface="Wingdings" panose="05000000000000000000" pitchFamily="2" charset="2"/>
                <a:hlinkClick r:id="rId3"/>
              </a:rPr>
              <a:t></a:t>
            </a:r>
            <a:endParaRPr lang="fr-FR" sz="2000" b="1" dirty="0">
              <a:solidFill>
                <a:srgbClr val="0000FF"/>
              </a:solidFill>
              <a:latin typeface="Marianne" panose="02000000000000000000" pitchFamily="2" charset="0"/>
              <a:sym typeface="Wingdings" panose="05000000000000000000" pitchFamily="2" charset="2"/>
            </a:endParaRPr>
          </a:p>
          <a:p>
            <a:pPr algn="just" defTabSz="914242">
              <a:spcBef>
                <a:spcPts val="600"/>
              </a:spcBef>
              <a:buClr>
                <a:schemeClr val="tx2"/>
              </a:buClr>
              <a:buSzPct val="75000"/>
              <a:defRPr/>
            </a:pPr>
            <a:endParaRPr lang="fr-FR" sz="1600" b="1" dirty="0">
              <a:solidFill>
                <a:srgbClr val="0000FF"/>
              </a:solidFill>
              <a:latin typeface="Marianne" panose="02000000000000000000" pitchFamily="2" charset="0"/>
            </a:endParaRPr>
          </a:p>
          <a:p>
            <a:pPr marL="167632" indent="-167632" algn="just" defTabSz="914242">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Cas type – données fictives utilisées dans la diapositive suivante :</a:t>
            </a:r>
          </a:p>
        </p:txBody>
      </p:sp>
      <p:sp>
        <p:nvSpPr>
          <p:cNvPr id="4" name="ZoneTexte 3">
            <a:extLst>
              <a:ext uri="{FF2B5EF4-FFF2-40B4-BE49-F238E27FC236}">
                <a16:creationId xmlns:a16="http://schemas.microsoft.com/office/drawing/2014/main" id="{4FCACF55-1539-C11F-81EC-B9ED12BFC87E}"/>
              </a:ext>
            </a:extLst>
          </p:cNvPr>
          <p:cNvSpPr txBox="1"/>
          <p:nvPr/>
        </p:nvSpPr>
        <p:spPr>
          <a:xfrm>
            <a:off x="821350" y="3571103"/>
            <a:ext cx="10953269" cy="3006272"/>
          </a:xfrm>
          <a:prstGeom prst="rect">
            <a:avLst/>
          </a:prstGeom>
          <a:noFill/>
        </p:spPr>
        <p:txBody>
          <a:bodyPr wrap="square">
            <a:spAutoFit/>
          </a:bodyPr>
          <a:lstStyle/>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Capacité autorisée et financée de places d’hébergement permanent : </a:t>
            </a:r>
            <a:r>
              <a:rPr lang="fr-FR" sz="1600" b="1" kern="0" dirty="0">
                <a:latin typeface="Marianne"/>
              </a:rPr>
              <a:t>100</a:t>
            </a:r>
            <a:endParaRPr lang="fr-FR" b="1" dirty="0">
              <a:latin typeface="Marianne" panose="02000000000000000000" pitchFamily="2" charset="0"/>
            </a:endParaRP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Somme des points GIR valorisés à la colonne E de l’annexe 3-6 du code de l’action sociale et des familles : </a:t>
            </a:r>
            <a:r>
              <a:rPr lang="fr-FR" sz="1600" b="1" kern="0" dirty="0">
                <a:latin typeface="Marianne"/>
              </a:rPr>
              <a:t>60 000</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Nombre de personnes hébergées lors du </a:t>
            </a:r>
            <a:r>
              <a:rPr lang="fr-FR" sz="1600" kern="0" dirty="0" err="1">
                <a:latin typeface="Marianne"/>
              </a:rPr>
              <a:t>girage</a:t>
            </a:r>
            <a:r>
              <a:rPr lang="fr-FR" sz="1600" kern="0" dirty="0">
                <a:latin typeface="Marianne"/>
              </a:rPr>
              <a:t> : </a:t>
            </a:r>
            <a:r>
              <a:rPr lang="fr-FR" sz="1600" b="1" kern="0" dirty="0">
                <a:latin typeface="Marianne"/>
              </a:rPr>
              <a:t>90</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Valeur du point GIR départemental de l’année N : </a:t>
            </a:r>
            <a:r>
              <a:rPr lang="fr-FR" sz="1600" b="1" kern="0" dirty="0">
                <a:latin typeface="Marianne"/>
              </a:rPr>
              <a:t>7,5 €</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Nombre de jours d’ouverture: </a:t>
            </a:r>
            <a:r>
              <a:rPr lang="fr-FR" sz="1600" b="1" kern="0" dirty="0">
                <a:latin typeface="Marianne"/>
              </a:rPr>
              <a:t>365</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Tarif journalier moyen hébergement = </a:t>
            </a:r>
            <a:r>
              <a:rPr lang="fr-FR" sz="1600" b="1" kern="0" dirty="0">
                <a:latin typeface="Marianne"/>
              </a:rPr>
              <a:t>65 €</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Hors taux de reconduction par simplification</a:t>
            </a:r>
            <a:endParaRPr lang="fr-FR" sz="1600" b="1" kern="0" dirty="0">
              <a:latin typeface="Marianne"/>
            </a:endParaRPr>
          </a:p>
        </p:txBody>
      </p:sp>
      <p:sp>
        <p:nvSpPr>
          <p:cNvPr id="3" name="Titre 1">
            <a:extLst>
              <a:ext uri="{FF2B5EF4-FFF2-40B4-BE49-F238E27FC236}">
                <a16:creationId xmlns:a16="http://schemas.microsoft.com/office/drawing/2014/main" id="{9C2094F6-311D-415C-44CE-54E1A3ED6787}"/>
              </a:ext>
            </a:extLst>
          </p:cNvPr>
          <p:cNvSpPr txBox="1">
            <a:spLocks/>
          </p:cNvSpPr>
          <p:nvPr/>
        </p:nvSpPr>
        <p:spPr>
          <a:xfrm>
            <a:off x="759291" y="222094"/>
            <a:ext cx="10979319" cy="9464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Quels changements dans les modalités de fixation du tarif ?</a:t>
            </a:r>
          </a:p>
          <a:p>
            <a:pPr marL="0" lvl="1" algn="ctr" rtl="0">
              <a:spcBef>
                <a:spcPts val="1000"/>
              </a:spcBef>
            </a:pPr>
            <a:r>
              <a:rPr lang="fr-FR" sz="2000" b="1" dirty="0">
                <a:solidFill>
                  <a:schemeClr val="tx1">
                    <a:lumMod val="50000"/>
                    <a:lumOff val="50000"/>
                  </a:schemeClr>
                </a:solidFill>
                <a:latin typeface="Marianne" panose="02000000000000000000" pitchFamily="2" charset="0"/>
              </a:rPr>
              <a:t>Exemple fictif</a:t>
            </a:r>
            <a:endParaRPr lang="fr-FR" sz="2000" b="1" kern="1200" dirty="0">
              <a:solidFill>
                <a:schemeClr val="tx1">
                  <a:lumMod val="50000"/>
                  <a:lumOff val="50000"/>
                </a:schemeClr>
              </a:solidFill>
              <a:latin typeface="Marianne" panose="02000000000000000000" pitchFamily="2" charset="0"/>
              <a:ea typeface="+mn-ea"/>
              <a:cs typeface="+mn-cs"/>
            </a:endParaRPr>
          </a:p>
        </p:txBody>
      </p:sp>
      <p:cxnSp>
        <p:nvCxnSpPr>
          <p:cNvPr id="7" name="Straight Connector 8">
            <a:extLst>
              <a:ext uri="{FF2B5EF4-FFF2-40B4-BE49-F238E27FC236}">
                <a16:creationId xmlns:a16="http://schemas.microsoft.com/office/drawing/2014/main" id="{462AA6CB-D26A-83D3-B907-3E99864CB330}"/>
              </a:ext>
            </a:extLst>
          </p:cNvPr>
          <p:cNvCxnSpPr>
            <a:cxnSpLocks/>
          </p:cNvCxnSpPr>
          <p:nvPr/>
        </p:nvCxnSpPr>
        <p:spPr bwMode="auto">
          <a:xfrm>
            <a:off x="1057169" y="1104392"/>
            <a:ext cx="10351485"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4DDC37B0-1D57-E595-A1E5-6C6B611D91B7}"/>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8" name="Espace réservé du numéro de diapositive 5">
            <a:extLst>
              <a:ext uri="{FF2B5EF4-FFF2-40B4-BE49-F238E27FC236}">
                <a16:creationId xmlns:a16="http://schemas.microsoft.com/office/drawing/2014/main" id="{226D9CE8-8929-2BF8-69E2-E4E90B800162}"/>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15</a:t>
            </a:fld>
            <a:endParaRPr lang="fr-FR" dirty="0"/>
          </a:p>
        </p:txBody>
      </p:sp>
    </p:spTree>
    <p:extLst>
      <p:ext uri="{BB962C8B-B14F-4D97-AF65-F5344CB8AC3E}">
        <p14:creationId xmlns:p14="http://schemas.microsoft.com/office/powerpoint/2010/main" val="2237368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A2E7B9D9-7016-464A-AE70-5B80922687EB}"/>
              </a:ext>
            </a:extLst>
          </p:cNvPr>
          <p:cNvSpPr>
            <a:spLocks noGrp="1"/>
          </p:cNvSpPr>
          <p:nvPr>
            <p:ph type="sldNum" sz="quarter" idx="12"/>
          </p:nvPr>
        </p:nvSpPr>
        <p:spPr>
          <a:xfrm>
            <a:off x="9104565" y="6492875"/>
            <a:ext cx="2743200" cy="365125"/>
          </a:xfrm>
        </p:spPr>
        <p:txBody>
          <a:bodyPr/>
          <a:lstStyle/>
          <a:p>
            <a:fld id="{F5182611-01D0-44C3-8140-E563021B8DF6}" type="slidenum">
              <a:rPr lang="fr-FR" smtClean="0"/>
              <a:t>16</a:t>
            </a:fld>
            <a:endParaRPr lang="fr-FR" dirty="0"/>
          </a:p>
        </p:txBody>
      </p:sp>
      <p:sp>
        <p:nvSpPr>
          <p:cNvPr id="12" name="Rectangle 11">
            <a:extLst>
              <a:ext uri="{FF2B5EF4-FFF2-40B4-BE49-F238E27FC236}">
                <a16:creationId xmlns:a16="http://schemas.microsoft.com/office/drawing/2014/main" id="{04C934C0-F615-1D6D-D044-03FA1ACD05CB}"/>
              </a:ext>
            </a:extLst>
          </p:cNvPr>
          <p:cNvSpPr/>
          <p:nvPr/>
        </p:nvSpPr>
        <p:spPr>
          <a:xfrm>
            <a:off x="189481" y="6155037"/>
            <a:ext cx="11880977" cy="59126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7" name="Straight Connector 8">
            <a:extLst>
              <a:ext uri="{FF2B5EF4-FFF2-40B4-BE49-F238E27FC236}">
                <a16:creationId xmlns:a16="http://schemas.microsoft.com/office/drawing/2014/main" id="{EC140660-EAA7-BF0F-C505-2FC39D59C710}"/>
              </a:ext>
            </a:extLst>
          </p:cNvPr>
          <p:cNvCxnSpPr>
            <a:cxnSpLocks/>
          </p:cNvCxnSpPr>
          <p:nvPr/>
        </p:nvCxnSpPr>
        <p:spPr bwMode="auto">
          <a:xfrm>
            <a:off x="1056663" y="506833"/>
            <a:ext cx="10351485"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ZoneTexte 7">
            <a:extLst>
              <a:ext uri="{FF2B5EF4-FFF2-40B4-BE49-F238E27FC236}">
                <a16:creationId xmlns:a16="http://schemas.microsoft.com/office/drawing/2014/main" id="{C874C6C1-FD5F-14F0-3C43-2CA8E22FD494}"/>
              </a:ext>
            </a:extLst>
          </p:cNvPr>
          <p:cNvSpPr txBox="1"/>
          <p:nvPr/>
        </p:nvSpPr>
        <p:spPr>
          <a:xfrm>
            <a:off x="9012849" y="805"/>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graphicFrame>
        <p:nvGraphicFramePr>
          <p:cNvPr id="5" name="Diagramme 4">
            <a:extLst>
              <a:ext uri="{FF2B5EF4-FFF2-40B4-BE49-F238E27FC236}">
                <a16:creationId xmlns:a16="http://schemas.microsoft.com/office/drawing/2014/main" id="{9013B3DB-CC5A-F0AF-F360-C494AFA40BD4}"/>
              </a:ext>
            </a:extLst>
          </p:cNvPr>
          <p:cNvGraphicFramePr/>
          <p:nvPr>
            <p:extLst>
              <p:ext uri="{D42A27DB-BD31-4B8C-83A1-F6EECF244321}">
                <p14:modId xmlns:p14="http://schemas.microsoft.com/office/powerpoint/2010/main" val="3715386501"/>
              </p:ext>
            </p:extLst>
          </p:nvPr>
        </p:nvGraphicFramePr>
        <p:xfrm>
          <a:off x="-3224872" y="897298"/>
          <a:ext cx="12880684" cy="5883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ZoneTexte 10">
            <a:extLst>
              <a:ext uri="{FF2B5EF4-FFF2-40B4-BE49-F238E27FC236}">
                <a16:creationId xmlns:a16="http://schemas.microsoft.com/office/drawing/2014/main" id="{771D80D3-7ED8-AAE3-ECB1-55774181010B}"/>
              </a:ext>
            </a:extLst>
          </p:cNvPr>
          <p:cNvSpPr txBox="1"/>
          <p:nvPr/>
        </p:nvSpPr>
        <p:spPr>
          <a:xfrm>
            <a:off x="-55499" y="508795"/>
            <a:ext cx="3708750" cy="338554"/>
          </a:xfrm>
          <a:prstGeom prst="rect">
            <a:avLst/>
          </a:prstGeom>
          <a:noFill/>
        </p:spPr>
        <p:txBody>
          <a:bodyPr wrap="square" rtlCol="0">
            <a:spAutoFit/>
          </a:bodyPr>
          <a:lstStyle/>
          <a:p>
            <a:r>
              <a:rPr lang="fr-FR" sz="1600" b="1" dirty="0">
                <a:solidFill>
                  <a:srgbClr val="0000FF"/>
                </a:solidFill>
                <a:latin typeface="Marianne" panose="02000000000000000000" pitchFamily="2" charset="0"/>
              </a:rPr>
              <a:t>Calcul avant expérimentation</a:t>
            </a:r>
          </a:p>
        </p:txBody>
      </p:sp>
      <p:sp>
        <p:nvSpPr>
          <p:cNvPr id="13" name="ZoneTexte 12">
            <a:extLst>
              <a:ext uri="{FF2B5EF4-FFF2-40B4-BE49-F238E27FC236}">
                <a16:creationId xmlns:a16="http://schemas.microsoft.com/office/drawing/2014/main" id="{DBBFF02E-0505-2FD6-7AE1-C1DF4D88FF34}"/>
              </a:ext>
            </a:extLst>
          </p:cNvPr>
          <p:cNvSpPr txBox="1"/>
          <p:nvPr/>
        </p:nvSpPr>
        <p:spPr>
          <a:xfrm>
            <a:off x="6232405" y="504296"/>
            <a:ext cx="4752938" cy="338554"/>
          </a:xfrm>
          <a:prstGeom prst="rect">
            <a:avLst/>
          </a:prstGeom>
          <a:noFill/>
        </p:spPr>
        <p:txBody>
          <a:bodyPr wrap="square" rtlCol="0">
            <a:spAutoFit/>
          </a:bodyPr>
          <a:lstStyle/>
          <a:p>
            <a:r>
              <a:rPr lang="fr-FR" sz="1600" b="1" dirty="0">
                <a:solidFill>
                  <a:srgbClr val="0000FF"/>
                </a:solidFill>
                <a:latin typeface="Marianne" panose="02000000000000000000" pitchFamily="2" charset="0"/>
              </a:rPr>
              <a:t>Calcul dans le cadre de l’expérimentation</a:t>
            </a:r>
          </a:p>
        </p:txBody>
      </p:sp>
      <p:sp>
        <p:nvSpPr>
          <p:cNvPr id="51" name="Rectangle à coins arrondis 2">
            <a:extLst>
              <a:ext uri="{FF2B5EF4-FFF2-40B4-BE49-F238E27FC236}">
                <a16:creationId xmlns:a16="http://schemas.microsoft.com/office/drawing/2014/main" id="{B845A353-306E-8044-1E20-C42FBBB26123}"/>
              </a:ext>
            </a:extLst>
          </p:cNvPr>
          <p:cNvSpPr/>
          <p:nvPr/>
        </p:nvSpPr>
        <p:spPr>
          <a:xfrm>
            <a:off x="2696237" y="1824837"/>
            <a:ext cx="2408299" cy="52587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Marianne" panose="02000000000000000000" pitchFamily="2" charset="0"/>
              </a:rPr>
              <a:t>[60 000 / 90 ] x 100 x 7,5 </a:t>
            </a:r>
            <a:r>
              <a:rPr lang="fr-FR" sz="1400" b="1" dirty="0">
                <a:solidFill>
                  <a:schemeClr val="tx1"/>
                </a:solidFill>
                <a:latin typeface="Marianne" panose="02000000000000000000" pitchFamily="2" charset="0"/>
              </a:rPr>
              <a:t>= </a:t>
            </a:r>
            <a:r>
              <a:rPr lang="fr-FR" sz="1400" b="1" dirty="0">
                <a:solidFill>
                  <a:srgbClr val="FF0000"/>
                </a:solidFill>
                <a:latin typeface="Marianne" panose="02000000000000000000" pitchFamily="2" charset="0"/>
              </a:rPr>
              <a:t>500 000</a:t>
            </a:r>
          </a:p>
        </p:txBody>
      </p:sp>
      <p:sp>
        <p:nvSpPr>
          <p:cNvPr id="52" name="Rectangle à coins arrondis 2">
            <a:extLst>
              <a:ext uri="{FF2B5EF4-FFF2-40B4-BE49-F238E27FC236}">
                <a16:creationId xmlns:a16="http://schemas.microsoft.com/office/drawing/2014/main" id="{08EE0D5B-B8EF-FA38-4F8B-5072A9DB04D1}"/>
              </a:ext>
            </a:extLst>
          </p:cNvPr>
          <p:cNvSpPr/>
          <p:nvPr/>
        </p:nvSpPr>
        <p:spPr>
          <a:xfrm>
            <a:off x="9651002" y="1755516"/>
            <a:ext cx="2408299" cy="52587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solidFill>
                  <a:schemeClr val="tx1"/>
                </a:solidFill>
                <a:latin typeface="Marianne" panose="02000000000000000000" pitchFamily="2" charset="0"/>
              </a:rPr>
              <a:t>Montant inchangé</a:t>
            </a:r>
          </a:p>
          <a:p>
            <a:r>
              <a:rPr lang="fr-FR" sz="1400" b="1" dirty="0">
                <a:solidFill>
                  <a:schemeClr val="tx1"/>
                </a:solidFill>
                <a:latin typeface="Marianne" panose="02000000000000000000" pitchFamily="2" charset="0"/>
              </a:rPr>
              <a:t>= </a:t>
            </a:r>
            <a:r>
              <a:rPr lang="fr-FR" sz="1400" b="1" dirty="0">
                <a:solidFill>
                  <a:srgbClr val="FF0000"/>
                </a:solidFill>
                <a:latin typeface="Marianne" panose="02000000000000000000" pitchFamily="2" charset="0"/>
              </a:rPr>
              <a:t>500 000 </a:t>
            </a:r>
          </a:p>
          <a:p>
            <a:r>
              <a:rPr lang="fr-FR" sz="1400" b="1" dirty="0">
                <a:solidFill>
                  <a:srgbClr val="FF0000"/>
                </a:solidFill>
                <a:latin typeface="Marianne" panose="02000000000000000000" pitchFamily="2" charset="0"/>
              </a:rPr>
              <a:t>(</a:t>
            </a:r>
            <a:r>
              <a:rPr lang="fr-FR" sz="1400" b="1" u="sng" dirty="0">
                <a:solidFill>
                  <a:srgbClr val="FF0000"/>
                </a:solidFill>
                <a:latin typeface="Marianne" panose="02000000000000000000" pitchFamily="2" charset="0"/>
              </a:rPr>
              <a:t>Exemple hors revalorisation VPGIR</a:t>
            </a:r>
            <a:r>
              <a:rPr lang="fr-FR" sz="1400" b="1" dirty="0">
                <a:solidFill>
                  <a:srgbClr val="FF0000"/>
                </a:solidFill>
                <a:latin typeface="Marianne" panose="02000000000000000000" pitchFamily="2" charset="0"/>
              </a:rPr>
              <a:t>)</a:t>
            </a:r>
          </a:p>
        </p:txBody>
      </p:sp>
      <p:sp>
        <p:nvSpPr>
          <p:cNvPr id="54" name="ZoneTexte 53">
            <a:extLst>
              <a:ext uri="{FF2B5EF4-FFF2-40B4-BE49-F238E27FC236}">
                <a16:creationId xmlns:a16="http://schemas.microsoft.com/office/drawing/2014/main" id="{FCBC18C3-8697-7224-DF9D-D18A2468EDB8}"/>
              </a:ext>
            </a:extLst>
          </p:cNvPr>
          <p:cNvSpPr txBox="1"/>
          <p:nvPr/>
        </p:nvSpPr>
        <p:spPr>
          <a:xfrm>
            <a:off x="2696237" y="2731966"/>
            <a:ext cx="5260215" cy="523220"/>
          </a:xfrm>
          <a:prstGeom prst="rect">
            <a:avLst/>
          </a:prstGeom>
          <a:noFill/>
        </p:spPr>
        <p:txBody>
          <a:bodyPr wrap="square">
            <a:spAutoFit/>
          </a:bodyPr>
          <a:lstStyle/>
          <a:p>
            <a:r>
              <a:rPr lang="fr-FR" sz="1400" dirty="0">
                <a:latin typeface="Marianne" panose="02000000000000000000" pitchFamily="2" charset="0"/>
              </a:rPr>
              <a:t>[500 000 / 60 000 / 365 ] x 280 </a:t>
            </a:r>
          </a:p>
          <a:p>
            <a:r>
              <a:rPr lang="fr-FR" sz="1400" dirty="0">
                <a:latin typeface="Marianne" panose="02000000000000000000" pitchFamily="2" charset="0"/>
              </a:rPr>
              <a:t>=</a:t>
            </a:r>
            <a:r>
              <a:rPr lang="fr-FR" sz="1400" b="1" dirty="0">
                <a:latin typeface="Marianne" panose="02000000000000000000" pitchFamily="2" charset="0"/>
              </a:rPr>
              <a:t> </a:t>
            </a:r>
            <a:r>
              <a:rPr lang="fr-FR" sz="1400" b="1" dirty="0">
                <a:solidFill>
                  <a:srgbClr val="FF0000"/>
                </a:solidFill>
                <a:latin typeface="Marianne" panose="02000000000000000000" pitchFamily="2" charset="0"/>
              </a:rPr>
              <a:t>6,39 € *</a:t>
            </a:r>
            <a:r>
              <a:rPr lang="fr-FR" sz="1400" b="1" dirty="0">
                <a:latin typeface="Marianne" panose="02000000000000000000" pitchFamily="2" charset="0"/>
              </a:rPr>
              <a:t> </a:t>
            </a:r>
            <a:r>
              <a:rPr lang="fr-FR" sz="1400" dirty="0">
                <a:latin typeface="Marianne" panose="02000000000000000000" pitchFamily="2" charset="0"/>
              </a:rPr>
              <a:t>X nb de journées totales</a:t>
            </a:r>
          </a:p>
        </p:txBody>
      </p:sp>
      <p:sp>
        <p:nvSpPr>
          <p:cNvPr id="55" name="ZoneTexte 54">
            <a:extLst>
              <a:ext uri="{FF2B5EF4-FFF2-40B4-BE49-F238E27FC236}">
                <a16:creationId xmlns:a16="http://schemas.microsoft.com/office/drawing/2014/main" id="{C911879D-B025-9421-9827-E14AF4563F35}"/>
              </a:ext>
            </a:extLst>
          </p:cNvPr>
          <p:cNvSpPr txBox="1"/>
          <p:nvPr/>
        </p:nvSpPr>
        <p:spPr>
          <a:xfrm>
            <a:off x="9651002" y="2579650"/>
            <a:ext cx="2629935" cy="523220"/>
          </a:xfrm>
          <a:prstGeom prst="rect">
            <a:avLst/>
          </a:prstGeom>
          <a:noFill/>
        </p:spPr>
        <p:txBody>
          <a:bodyPr wrap="square">
            <a:spAutoFit/>
          </a:bodyPr>
          <a:lstStyle/>
          <a:p>
            <a:r>
              <a:rPr lang="fr-FR" sz="1400" dirty="0">
                <a:latin typeface="Marianne" panose="02000000000000000000" pitchFamily="2" charset="0"/>
              </a:rPr>
              <a:t>=</a:t>
            </a:r>
            <a:r>
              <a:rPr lang="fr-FR" sz="1400" b="1" dirty="0">
                <a:latin typeface="Marianne" panose="02000000000000000000" pitchFamily="2" charset="0"/>
              </a:rPr>
              <a:t> </a:t>
            </a:r>
            <a:r>
              <a:rPr lang="fr-FR" sz="1400" b="1" dirty="0">
                <a:solidFill>
                  <a:srgbClr val="FF0000"/>
                </a:solidFill>
                <a:latin typeface="Marianne" panose="02000000000000000000" pitchFamily="2" charset="0"/>
              </a:rPr>
              <a:t>Montant fixé par arrêté *</a:t>
            </a:r>
          </a:p>
          <a:p>
            <a:r>
              <a:rPr lang="fr-FR" sz="1400" dirty="0">
                <a:latin typeface="Marianne" panose="02000000000000000000" pitchFamily="2" charset="0"/>
              </a:rPr>
              <a:t>X nb de journées totales</a:t>
            </a:r>
          </a:p>
        </p:txBody>
      </p:sp>
      <p:sp>
        <p:nvSpPr>
          <p:cNvPr id="56" name="ZoneTexte 55">
            <a:extLst>
              <a:ext uri="{FF2B5EF4-FFF2-40B4-BE49-F238E27FC236}">
                <a16:creationId xmlns:a16="http://schemas.microsoft.com/office/drawing/2014/main" id="{76C746A0-64F9-44D8-9CF5-E6CC746427D1}"/>
              </a:ext>
            </a:extLst>
          </p:cNvPr>
          <p:cNvSpPr txBox="1"/>
          <p:nvPr/>
        </p:nvSpPr>
        <p:spPr>
          <a:xfrm>
            <a:off x="2696237" y="3446236"/>
            <a:ext cx="4298358" cy="769441"/>
          </a:xfrm>
          <a:prstGeom prst="rect">
            <a:avLst/>
          </a:prstGeom>
          <a:noFill/>
        </p:spPr>
        <p:txBody>
          <a:bodyPr wrap="square">
            <a:spAutoFit/>
          </a:bodyPr>
          <a:lstStyle/>
          <a:p>
            <a:r>
              <a:rPr lang="fr-FR" sz="1400" dirty="0">
                <a:solidFill>
                  <a:schemeClr val="tx1"/>
                </a:solidFill>
                <a:latin typeface="Marianne" panose="02000000000000000000" pitchFamily="2" charset="0"/>
              </a:rPr>
              <a:t>[500 000 / (365 x 100)] </a:t>
            </a:r>
          </a:p>
          <a:p>
            <a:r>
              <a:rPr lang="fr-FR" sz="1400" b="1" dirty="0">
                <a:solidFill>
                  <a:schemeClr val="tx1"/>
                </a:solidFill>
                <a:latin typeface="Marianne" panose="02000000000000000000" pitchFamily="2" charset="0"/>
              </a:rPr>
              <a:t>= </a:t>
            </a:r>
            <a:r>
              <a:rPr lang="fr-FR" sz="1400" b="1" dirty="0">
                <a:solidFill>
                  <a:srgbClr val="FF0000"/>
                </a:solidFill>
                <a:latin typeface="Marianne" panose="02000000000000000000" pitchFamily="2" charset="0"/>
              </a:rPr>
              <a:t>13,70 € *</a:t>
            </a:r>
            <a:r>
              <a:rPr lang="fr-FR" sz="1400" b="1" dirty="0">
                <a:solidFill>
                  <a:schemeClr val="tx1"/>
                </a:solidFill>
                <a:latin typeface="Marianne" panose="02000000000000000000" pitchFamily="2" charset="0"/>
              </a:rPr>
              <a:t> </a:t>
            </a:r>
            <a:r>
              <a:rPr lang="fr-FR" sz="1400" dirty="0">
                <a:latin typeface="Marianne" panose="02000000000000000000" pitchFamily="2" charset="0"/>
              </a:rPr>
              <a:t>X nb de journées – 60 ans</a:t>
            </a:r>
          </a:p>
          <a:p>
            <a:endParaRPr lang="fr-FR" sz="400" b="1" dirty="0">
              <a:latin typeface="Marianne" panose="02000000000000000000" pitchFamily="2" charset="0"/>
            </a:endParaRPr>
          </a:p>
          <a:p>
            <a:r>
              <a:rPr lang="fr-FR" sz="1200" dirty="0">
                <a:latin typeface="Marianne" panose="02000000000000000000" pitchFamily="2" charset="0"/>
              </a:rPr>
              <a:t>A noter : prix de journée global = 65 + 13,70 = 78,70 €</a:t>
            </a:r>
          </a:p>
        </p:txBody>
      </p:sp>
      <p:sp>
        <p:nvSpPr>
          <p:cNvPr id="59" name="ZoneTexte 58">
            <a:extLst>
              <a:ext uri="{FF2B5EF4-FFF2-40B4-BE49-F238E27FC236}">
                <a16:creationId xmlns:a16="http://schemas.microsoft.com/office/drawing/2014/main" id="{9A2DB145-029E-7A3C-8C48-65C892447416}"/>
              </a:ext>
            </a:extLst>
          </p:cNvPr>
          <p:cNvSpPr txBox="1"/>
          <p:nvPr/>
        </p:nvSpPr>
        <p:spPr>
          <a:xfrm>
            <a:off x="2772309" y="5123735"/>
            <a:ext cx="4222286" cy="1015663"/>
          </a:xfrm>
          <a:prstGeom prst="rect">
            <a:avLst/>
          </a:prstGeom>
          <a:noFill/>
        </p:spPr>
        <p:txBody>
          <a:bodyPr wrap="square">
            <a:spAutoFit/>
          </a:bodyPr>
          <a:lstStyle/>
          <a:p>
            <a:r>
              <a:rPr lang="fr-FR" sz="1400" dirty="0">
                <a:solidFill>
                  <a:schemeClr val="tx1"/>
                </a:solidFill>
                <a:latin typeface="Marianne" panose="02000000000000000000" pitchFamily="2" charset="0"/>
              </a:rPr>
              <a:t>GIR 1/2 : [500 000 / 60 000 / 365 ] x 660 </a:t>
            </a:r>
          </a:p>
          <a:p>
            <a:r>
              <a:rPr lang="fr-FR" sz="1400" dirty="0">
                <a:solidFill>
                  <a:schemeClr val="tx1"/>
                </a:solidFill>
                <a:latin typeface="Marianne" panose="02000000000000000000" pitchFamily="2" charset="0"/>
              </a:rPr>
              <a:t>=</a:t>
            </a:r>
            <a:r>
              <a:rPr lang="fr-FR" sz="1400" b="1" dirty="0">
                <a:solidFill>
                  <a:schemeClr val="tx1"/>
                </a:solidFill>
                <a:latin typeface="Marianne" panose="02000000000000000000" pitchFamily="2" charset="0"/>
              </a:rPr>
              <a:t> </a:t>
            </a:r>
            <a:r>
              <a:rPr lang="fr-FR" sz="1400" b="1" dirty="0">
                <a:solidFill>
                  <a:srgbClr val="FF0000"/>
                </a:solidFill>
                <a:latin typeface="Marianne" panose="02000000000000000000" pitchFamily="2" charset="0"/>
              </a:rPr>
              <a:t>15,07 € *</a:t>
            </a:r>
            <a:r>
              <a:rPr lang="fr-FR" sz="1400" b="1" dirty="0">
                <a:solidFill>
                  <a:schemeClr val="tx1"/>
                </a:solidFill>
                <a:latin typeface="Marianne" panose="02000000000000000000" pitchFamily="2" charset="0"/>
              </a:rPr>
              <a:t> </a:t>
            </a:r>
            <a:r>
              <a:rPr lang="fr-FR" sz="1400" dirty="0">
                <a:latin typeface="Marianne" panose="02000000000000000000" pitchFamily="2" charset="0"/>
              </a:rPr>
              <a:t>X nb de journées GIR 1/2</a:t>
            </a:r>
          </a:p>
          <a:p>
            <a:endParaRPr lang="fr-FR" sz="400" dirty="0">
              <a:latin typeface="Marianne" panose="02000000000000000000" pitchFamily="2" charset="0"/>
            </a:endParaRPr>
          </a:p>
          <a:p>
            <a:r>
              <a:rPr lang="fr-FR" sz="1400" dirty="0">
                <a:solidFill>
                  <a:schemeClr val="tx1"/>
                </a:solidFill>
                <a:latin typeface="Marianne" panose="02000000000000000000" pitchFamily="2" charset="0"/>
              </a:rPr>
              <a:t>GIR 3/4 : [500 000 / 60 000 / 365 ] x 1040 </a:t>
            </a:r>
          </a:p>
          <a:p>
            <a:r>
              <a:rPr lang="fr-FR" sz="1400" dirty="0">
                <a:solidFill>
                  <a:schemeClr val="tx1"/>
                </a:solidFill>
                <a:latin typeface="Marianne" panose="02000000000000000000" pitchFamily="2" charset="0"/>
              </a:rPr>
              <a:t>=</a:t>
            </a:r>
            <a:r>
              <a:rPr lang="fr-FR" sz="1400" b="1" dirty="0">
                <a:solidFill>
                  <a:schemeClr val="tx1"/>
                </a:solidFill>
                <a:latin typeface="Marianne" panose="02000000000000000000" pitchFamily="2" charset="0"/>
              </a:rPr>
              <a:t> </a:t>
            </a:r>
            <a:r>
              <a:rPr lang="fr-FR" sz="1400" b="1" dirty="0">
                <a:solidFill>
                  <a:srgbClr val="FF0000"/>
                </a:solidFill>
                <a:latin typeface="Marianne" panose="02000000000000000000" pitchFamily="2" charset="0"/>
              </a:rPr>
              <a:t>23,74 € *</a:t>
            </a:r>
            <a:r>
              <a:rPr lang="fr-FR" sz="1400" b="1" dirty="0">
                <a:solidFill>
                  <a:schemeClr val="tx1"/>
                </a:solidFill>
                <a:latin typeface="Marianne" panose="02000000000000000000" pitchFamily="2" charset="0"/>
              </a:rPr>
              <a:t> </a:t>
            </a:r>
            <a:r>
              <a:rPr lang="fr-FR" sz="1400" dirty="0">
                <a:latin typeface="Marianne" panose="02000000000000000000" pitchFamily="2" charset="0"/>
              </a:rPr>
              <a:t>X nb de journées GIR 3/4</a:t>
            </a:r>
            <a:endParaRPr lang="fr-FR" sz="1400" dirty="0">
              <a:solidFill>
                <a:schemeClr val="tx1"/>
              </a:solidFill>
              <a:latin typeface="Marianne" panose="02000000000000000000" pitchFamily="2" charset="0"/>
            </a:endParaRPr>
          </a:p>
        </p:txBody>
      </p:sp>
      <p:sp>
        <p:nvSpPr>
          <p:cNvPr id="62" name="Rectangle à coins arrondis 2">
            <a:extLst>
              <a:ext uri="{FF2B5EF4-FFF2-40B4-BE49-F238E27FC236}">
                <a16:creationId xmlns:a16="http://schemas.microsoft.com/office/drawing/2014/main" id="{3C85883A-380A-FBC6-50DB-A95FCB98A474}"/>
              </a:ext>
            </a:extLst>
          </p:cNvPr>
          <p:cNvSpPr/>
          <p:nvPr/>
        </p:nvSpPr>
        <p:spPr>
          <a:xfrm>
            <a:off x="9643593" y="6157624"/>
            <a:ext cx="2764196" cy="5483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Marianne" panose="02000000000000000000" pitchFamily="2" charset="0"/>
              </a:rPr>
              <a:t>Repris (hors AJ/HT et autres FC financés sur </a:t>
            </a:r>
            <a:r>
              <a:rPr lang="fr-FR" sz="1400" dirty="0" err="1">
                <a:solidFill>
                  <a:schemeClr val="tx1"/>
                </a:solidFill>
                <a:latin typeface="Marianne" panose="02000000000000000000" pitchFamily="2" charset="0"/>
              </a:rPr>
              <a:t>APADom</a:t>
            </a:r>
            <a:r>
              <a:rPr lang="fr-FR" sz="1400" dirty="0">
                <a:solidFill>
                  <a:schemeClr val="tx1"/>
                </a:solidFill>
                <a:latin typeface="Marianne" panose="02000000000000000000" pitchFamily="2" charset="0"/>
              </a:rPr>
              <a:t>, restant à la charge du département)</a:t>
            </a:r>
          </a:p>
        </p:txBody>
      </p:sp>
      <p:sp>
        <p:nvSpPr>
          <p:cNvPr id="63" name="Rectangle à coins arrondis 2">
            <a:extLst>
              <a:ext uri="{FF2B5EF4-FFF2-40B4-BE49-F238E27FC236}">
                <a16:creationId xmlns:a16="http://schemas.microsoft.com/office/drawing/2014/main" id="{67A3C91B-CB46-C1A0-82CF-B49913E8B14F}"/>
              </a:ext>
            </a:extLst>
          </p:cNvPr>
          <p:cNvSpPr/>
          <p:nvPr/>
        </p:nvSpPr>
        <p:spPr>
          <a:xfrm>
            <a:off x="3437139" y="760521"/>
            <a:ext cx="2536188" cy="26551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i="1" dirty="0">
                <a:solidFill>
                  <a:schemeClr val="tx1"/>
                </a:solidFill>
                <a:latin typeface="Marianne" panose="02000000000000000000" pitchFamily="2" charset="0"/>
              </a:rPr>
              <a:t>* Par jour et par résident</a:t>
            </a:r>
          </a:p>
        </p:txBody>
      </p:sp>
      <p:cxnSp>
        <p:nvCxnSpPr>
          <p:cNvPr id="64" name="Connecteur droit avec flèche 63">
            <a:extLst>
              <a:ext uri="{FF2B5EF4-FFF2-40B4-BE49-F238E27FC236}">
                <a16:creationId xmlns:a16="http://schemas.microsoft.com/office/drawing/2014/main" id="{74A487A9-28D4-1382-269C-A81A681AD57A}"/>
              </a:ext>
            </a:extLst>
          </p:cNvPr>
          <p:cNvCxnSpPr>
            <a:cxnSpLocks/>
          </p:cNvCxnSpPr>
          <p:nvPr/>
        </p:nvCxnSpPr>
        <p:spPr>
          <a:xfrm>
            <a:off x="3667623" y="2189435"/>
            <a:ext cx="3384000"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1" name="Connecteur droit avec flèche 70">
            <a:extLst>
              <a:ext uri="{FF2B5EF4-FFF2-40B4-BE49-F238E27FC236}">
                <a16:creationId xmlns:a16="http://schemas.microsoft.com/office/drawing/2014/main" id="{4BAD3C6F-F8A8-201A-E14F-A7575ACF1BF6}"/>
              </a:ext>
            </a:extLst>
          </p:cNvPr>
          <p:cNvCxnSpPr>
            <a:cxnSpLocks/>
          </p:cNvCxnSpPr>
          <p:nvPr/>
        </p:nvCxnSpPr>
        <p:spPr>
          <a:xfrm>
            <a:off x="5505083" y="2934267"/>
            <a:ext cx="1548000"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3" name="Connecteur droit avec flèche 72">
            <a:extLst>
              <a:ext uri="{FF2B5EF4-FFF2-40B4-BE49-F238E27FC236}">
                <a16:creationId xmlns:a16="http://schemas.microsoft.com/office/drawing/2014/main" id="{0411C8BA-EF8B-5DFF-FF61-3359B7D44F91}"/>
              </a:ext>
            </a:extLst>
          </p:cNvPr>
          <p:cNvCxnSpPr>
            <a:cxnSpLocks/>
          </p:cNvCxnSpPr>
          <p:nvPr/>
        </p:nvCxnSpPr>
        <p:spPr>
          <a:xfrm flipV="1">
            <a:off x="5973327" y="2993576"/>
            <a:ext cx="1118982" cy="80414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4" name="Connecteur droit avec flèche 73">
            <a:extLst>
              <a:ext uri="{FF2B5EF4-FFF2-40B4-BE49-F238E27FC236}">
                <a16:creationId xmlns:a16="http://schemas.microsoft.com/office/drawing/2014/main" id="{EBDF21F2-3C14-E8DB-C9BA-7A00577663AC}"/>
              </a:ext>
            </a:extLst>
          </p:cNvPr>
          <p:cNvCxnSpPr>
            <a:cxnSpLocks/>
          </p:cNvCxnSpPr>
          <p:nvPr/>
        </p:nvCxnSpPr>
        <p:spPr>
          <a:xfrm>
            <a:off x="2704405" y="4681904"/>
            <a:ext cx="4320000"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5" name="Connecteur droit avec flèche 74">
            <a:extLst>
              <a:ext uri="{FF2B5EF4-FFF2-40B4-BE49-F238E27FC236}">
                <a16:creationId xmlns:a16="http://schemas.microsoft.com/office/drawing/2014/main" id="{ECC80E50-2982-F18E-BA77-B435D642902B}"/>
              </a:ext>
            </a:extLst>
          </p:cNvPr>
          <p:cNvCxnSpPr>
            <a:cxnSpLocks/>
          </p:cNvCxnSpPr>
          <p:nvPr/>
        </p:nvCxnSpPr>
        <p:spPr>
          <a:xfrm>
            <a:off x="5819782" y="5593225"/>
            <a:ext cx="1280362"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7" name="Connecteur droit avec flèche 76">
            <a:extLst>
              <a:ext uri="{FF2B5EF4-FFF2-40B4-BE49-F238E27FC236}">
                <a16:creationId xmlns:a16="http://schemas.microsoft.com/office/drawing/2014/main" id="{214C5BB3-BB8F-1A40-77E4-1F56D02D80DA}"/>
              </a:ext>
            </a:extLst>
          </p:cNvPr>
          <p:cNvCxnSpPr>
            <a:cxnSpLocks/>
          </p:cNvCxnSpPr>
          <p:nvPr/>
        </p:nvCxnSpPr>
        <p:spPr>
          <a:xfrm>
            <a:off x="2772309" y="6450670"/>
            <a:ext cx="4320000"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0" name="Accolade ouvrante 79">
            <a:extLst>
              <a:ext uri="{FF2B5EF4-FFF2-40B4-BE49-F238E27FC236}">
                <a16:creationId xmlns:a16="http://schemas.microsoft.com/office/drawing/2014/main" id="{129B441E-DA25-0A8F-5823-52771399A974}"/>
              </a:ext>
            </a:extLst>
          </p:cNvPr>
          <p:cNvSpPr/>
          <p:nvPr/>
        </p:nvSpPr>
        <p:spPr>
          <a:xfrm>
            <a:off x="2639306" y="5116604"/>
            <a:ext cx="376370" cy="96123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81" name="Connecteur droit avec flèche 80">
            <a:extLst>
              <a:ext uri="{FF2B5EF4-FFF2-40B4-BE49-F238E27FC236}">
                <a16:creationId xmlns:a16="http://schemas.microsoft.com/office/drawing/2014/main" id="{BCAF8A3C-0AB6-7E62-7ADA-30946BAB7B86}"/>
              </a:ext>
            </a:extLst>
          </p:cNvPr>
          <p:cNvCxnSpPr>
            <a:cxnSpLocks/>
          </p:cNvCxnSpPr>
          <p:nvPr/>
        </p:nvCxnSpPr>
        <p:spPr>
          <a:xfrm>
            <a:off x="2696237" y="1260925"/>
            <a:ext cx="4320000"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 name="Titre 1">
            <a:extLst>
              <a:ext uri="{FF2B5EF4-FFF2-40B4-BE49-F238E27FC236}">
                <a16:creationId xmlns:a16="http://schemas.microsoft.com/office/drawing/2014/main" id="{4BE2ED66-48E2-701C-E754-133B0B794F7A}"/>
              </a:ext>
            </a:extLst>
          </p:cNvPr>
          <p:cNvSpPr txBox="1">
            <a:spLocks/>
          </p:cNvSpPr>
          <p:nvPr/>
        </p:nvSpPr>
        <p:spPr>
          <a:xfrm>
            <a:off x="156018" y="-132943"/>
            <a:ext cx="10979319" cy="9464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Quels changements dans les modalités de fixation du tarif ? </a:t>
            </a:r>
            <a:r>
              <a:rPr lang="fr-FR" sz="2000" b="1" dirty="0">
                <a:solidFill>
                  <a:schemeClr val="tx1">
                    <a:lumMod val="50000"/>
                    <a:lumOff val="50000"/>
                  </a:schemeClr>
                </a:solidFill>
                <a:latin typeface="Marianne" panose="02000000000000000000" pitchFamily="2" charset="0"/>
              </a:rPr>
              <a:t>Exemple fictif</a:t>
            </a:r>
            <a:endParaRPr lang="fr-FR" sz="2000" b="1" kern="1200" dirty="0">
              <a:solidFill>
                <a:schemeClr val="tx1">
                  <a:lumMod val="50000"/>
                  <a:lumOff val="50000"/>
                </a:schemeClr>
              </a:solidFill>
              <a:latin typeface="Marianne" panose="02000000000000000000" pitchFamily="2" charset="0"/>
              <a:ea typeface="+mn-ea"/>
              <a:cs typeface="+mn-cs"/>
            </a:endParaRPr>
          </a:p>
        </p:txBody>
      </p:sp>
      <p:sp>
        <p:nvSpPr>
          <p:cNvPr id="17" name="Signe Moins 16">
            <a:extLst>
              <a:ext uri="{FF2B5EF4-FFF2-40B4-BE49-F238E27FC236}">
                <a16:creationId xmlns:a16="http://schemas.microsoft.com/office/drawing/2014/main" id="{1AF493A6-D3DC-588C-64B8-231737C73423}"/>
              </a:ext>
            </a:extLst>
          </p:cNvPr>
          <p:cNvSpPr/>
          <p:nvPr/>
        </p:nvSpPr>
        <p:spPr>
          <a:xfrm>
            <a:off x="1125828" y="2363696"/>
            <a:ext cx="324000" cy="252000"/>
          </a:xfrm>
          <a:prstGeom prst="mathMin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st égal à 17">
            <a:extLst>
              <a:ext uri="{FF2B5EF4-FFF2-40B4-BE49-F238E27FC236}">
                <a16:creationId xmlns:a16="http://schemas.microsoft.com/office/drawing/2014/main" id="{DA37CA4E-8C59-525A-985B-AB03755F1F45}"/>
              </a:ext>
            </a:extLst>
          </p:cNvPr>
          <p:cNvSpPr/>
          <p:nvPr/>
        </p:nvSpPr>
        <p:spPr>
          <a:xfrm>
            <a:off x="1131234" y="1521169"/>
            <a:ext cx="318594" cy="396000"/>
          </a:xfrm>
          <a:prstGeom prst="mathEqual">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Signe Moins 18">
            <a:extLst>
              <a:ext uri="{FF2B5EF4-FFF2-40B4-BE49-F238E27FC236}">
                <a16:creationId xmlns:a16="http://schemas.microsoft.com/office/drawing/2014/main" id="{D33CE637-A905-5FE7-3C32-8401CBE3B16E}"/>
              </a:ext>
            </a:extLst>
          </p:cNvPr>
          <p:cNvSpPr/>
          <p:nvPr/>
        </p:nvSpPr>
        <p:spPr>
          <a:xfrm>
            <a:off x="1125828" y="3258067"/>
            <a:ext cx="324000" cy="252000"/>
          </a:xfrm>
          <a:prstGeom prst="mathMin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Signe Moins 19">
            <a:extLst>
              <a:ext uri="{FF2B5EF4-FFF2-40B4-BE49-F238E27FC236}">
                <a16:creationId xmlns:a16="http://schemas.microsoft.com/office/drawing/2014/main" id="{3A9EB1F6-289E-4CC6-9FE7-FD9F403B4CDF}"/>
              </a:ext>
            </a:extLst>
          </p:cNvPr>
          <p:cNvSpPr/>
          <p:nvPr/>
        </p:nvSpPr>
        <p:spPr>
          <a:xfrm>
            <a:off x="1125828" y="4119998"/>
            <a:ext cx="324000" cy="252000"/>
          </a:xfrm>
          <a:prstGeom prst="mathMin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Signe Moins 20">
            <a:extLst>
              <a:ext uri="{FF2B5EF4-FFF2-40B4-BE49-F238E27FC236}">
                <a16:creationId xmlns:a16="http://schemas.microsoft.com/office/drawing/2014/main" id="{D96510BE-7446-BEA0-C354-C3E3AECA6DFB}"/>
              </a:ext>
            </a:extLst>
          </p:cNvPr>
          <p:cNvSpPr/>
          <p:nvPr/>
        </p:nvSpPr>
        <p:spPr>
          <a:xfrm>
            <a:off x="1127191" y="4981929"/>
            <a:ext cx="324000" cy="252000"/>
          </a:xfrm>
          <a:prstGeom prst="mathMin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Signe Plus 21">
            <a:extLst>
              <a:ext uri="{FF2B5EF4-FFF2-40B4-BE49-F238E27FC236}">
                <a16:creationId xmlns:a16="http://schemas.microsoft.com/office/drawing/2014/main" id="{DE5469FA-E562-237A-8E32-4C8FE8B7765F}"/>
              </a:ext>
            </a:extLst>
          </p:cNvPr>
          <p:cNvSpPr/>
          <p:nvPr/>
        </p:nvSpPr>
        <p:spPr>
          <a:xfrm>
            <a:off x="1125828" y="5895218"/>
            <a:ext cx="324000" cy="252000"/>
          </a:xfrm>
          <a:prstGeom prst="mathPl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st égal à 22">
            <a:extLst>
              <a:ext uri="{FF2B5EF4-FFF2-40B4-BE49-F238E27FC236}">
                <a16:creationId xmlns:a16="http://schemas.microsoft.com/office/drawing/2014/main" id="{EA49579C-F5B1-FBC6-B5B2-AAAD4E360203}"/>
              </a:ext>
            </a:extLst>
          </p:cNvPr>
          <p:cNvSpPr/>
          <p:nvPr/>
        </p:nvSpPr>
        <p:spPr>
          <a:xfrm>
            <a:off x="8176836" y="1480794"/>
            <a:ext cx="318594" cy="396000"/>
          </a:xfrm>
          <a:prstGeom prst="mathEqual">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4" name="Signe Moins 23">
            <a:extLst>
              <a:ext uri="{FF2B5EF4-FFF2-40B4-BE49-F238E27FC236}">
                <a16:creationId xmlns:a16="http://schemas.microsoft.com/office/drawing/2014/main" id="{820F8E8C-238D-7552-3660-584A8248BABA}"/>
              </a:ext>
            </a:extLst>
          </p:cNvPr>
          <p:cNvSpPr/>
          <p:nvPr/>
        </p:nvSpPr>
        <p:spPr>
          <a:xfrm>
            <a:off x="8171430" y="2363696"/>
            <a:ext cx="324000" cy="252000"/>
          </a:xfrm>
          <a:prstGeom prst="mathMin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Signe Plus 25">
            <a:extLst>
              <a:ext uri="{FF2B5EF4-FFF2-40B4-BE49-F238E27FC236}">
                <a16:creationId xmlns:a16="http://schemas.microsoft.com/office/drawing/2014/main" id="{4DF881D8-4250-1EE4-73D3-726058EE1DE4}"/>
              </a:ext>
            </a:extLst>
          </p:cNvPr>
          <p:cNvSpPr/>
          <p:nvPr/>
        </p:nvSpPr>
        <p:spPr>
          <a:xfrm>
            <a:off x="8171430" y="5854843"/>
            <a:ext cx="324000" cy="252000"/>
          </a:xfrm>
          <a:prstGeom prst="mathPl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numéro de diapositive 5">
            <a:extLst>
              <a:ext uri="{FF2B5EF4-FFF2-40B4-BE49-F238E27FC236}">
                <a16:creationId xmlns:a16="http://schemas.microsoft.com/office/drawing/2014/main" id="{3AE4F59D-C8A4-D343-3E9B-411640E80225}"/>
              </a:ext>
            </a:extLst>
          </p:cNvPr>
          <p:cNvSpPr txBox="1">
            <a:spLocks/>
          </p:cNvSpPr>
          <p:nvPr/>
        </p:nvSpPr>
        <p:spPr>
          <a:xfrm>
            <a:off x="9483168" y="6543557"/>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5182611-01D0-44C3-8140-E563021B8DF6}" type="slidenum">
              <a:rPr lang="fr-FR" smtClean="0"/>
              <a:pPr/>
              <a:t>16</a:t>
            </a:fld>
            <a:endParaRPr lang="fr-FR" dirty="0"/>
          </a:p>
        </p:txBody>
      </p:sp>
      <p:sp>
        <p:nvSpPr>
          <p:cNvPr id="4" name="Rectangle à coins arrondis 2">
            <a:extLst>
              <a:ext uri="{FF2B5EF4-FFF2-40B4-BE49-F238E27FC236}">
                <a16:creationId xmlns:a16="http://schemas.microsoft.com/office/drawing/2014/main" id="{DA7DB4BF-1981-7713-1FD7-7759B09E5BA7}"/>
              </a:ext>
            </a:extLst>
          </p:cNvPr>
          <p:cNvSpPr/>
          <p:nvPr/>
        </p:nvSpPr>
        <p:spPr>
          <a:xfrm>
            <a:off x="10029333" y="3268663"/>
            <a:ext cx="2029968" cy="14945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Marianne" panose="02000000000000000000" pitchFamily="2" charset="0"/>
              </a:rPr>
              <a:t>Si la participation des résidents baisse, le différentiel est donc inclus directement dans le versement de l’ARS</a:t>
            </a:r>
          </a:p>
        </p:txBody>
      </p:sp>
      <p:cxnSp>
        <p:nvCxnSpPr>
          <p:cNvPr id="15" name="Connecteur droit avec flèche 14">
            <a:extLst>
              <a:ext uri="{FF2B5EF4-FFF2-40B4-BE49-F238E27FC236}">
                <a16:creationId xmlns:a16="http://schemas.microsoft.com/office/drawing/2014/main" id="{C6DF0852-939C-42EC-6DE7-2B1956D09F68}"/>
              </a:ext>
            </a:extLst>
          </p:cNvPr>
          <p:cNvCxnSpPr>
            <a:cxnSpLocks/>
          </p:cNvCxnSpPr>
          <p:nvPr/>
        </p:nvCxnSpPr>
        <p:spPr>
          <a:xfrm flipH="1" flipV="1">
            <a:off x="9653400" y="3066902"/>
            <a:ext cx="375933" cy="32874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Connecteur droit avec flèche 26">
            <a:extLst>
              <a:ext uri="{FF2B5EF4-FFF2-40B4-BE49-F238E27FC236}">
                <a16:creationId xmlns:a16="http://schemas.microsoft.com/office/drawing/2014/main" id="{F084C8F3-C3F2-9D41-7513-0A6D5E24A5BE}"/>
              </a:ext>
            </a:extLst>
          </p:cNvPr>
          <p:cNvCxnSpPr>
            <a:cxnSpLocks/>
          </p:cNvCxnSpPr>
          <p:nvPr/>
        </p:nvCxnSpPr>
        <p:spPr>
          <a:xfrm flipH="1">
            <a:off x="9699156" y="3538944"/>
            <a:ext cx="330177" cy="30010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51213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518092BE-1387-0759-F0ED-4D4C2989C5E3}"/>
              </a:ext>
            </a:extLst>
          </p:cNvPr>
          <p:cNvSpPr txBox="1">
            <a:spLocks/>
          </p:cNvSpPr>
          <p:nvPr/>
        </p:nvSpPr>
        <p:spPr>
          <a:xfrm>
            <a:off x="615507" y="-198674"/>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Focus sur la participation du résident</a:t>
            </a:r>
          </a:p>
        </p:txBody>
      </p:sp>
      <p:sp>
        <p:nvSpPr>
          <p:cNvPr id="5" name="ZoneTexte 4">
            <a:extLst>
              <a:ext uri="{FF2B5EF4-FFF2-40B4-BE49-F238E27FC236}">
                <a16:creationId xmlns:a16="http://schemas.microsoft.com/office/drawing/2014/main" id="{3A7ECD0F-ADB9-9984-2F95-27D98451B022}"/>
              </a:ext>
            </a:extLst>
          </p:cNvPr>
          <p:cNvSpPr txBox="1"/>
          <p:nvPr/>
        </p:nvSpPr>
        <p:spPr>
          <a:xfrm>
            <a:off x="615507" y="731537"/>
            <a:ext cx="8294643" cy="646331"/>
          </a:xfrm>
          <a:prstGeom prst="rect">
            <a:avLst/>
          </a:prstGeom>
          <a:noFill/>
        </p:spPr>
        <p:txBody>
          <a:bodyPr wrap="square">
            <a:spAutoFit/>
          </a:bodyPr>
          <a:lstStyle/>
          <a:p>
            <a:br>
              <a:rPr lang="fr-FR" sz="2000" b="1" dirty="0">
                <a:solidFill>
                  <a:srgbClr val="0070C0"/>
                </a:solidFill>
                <a:latin typeface="Marianne" panose="02000000000000000000" pitchFamily="2" charset="0"/>
              </a:rPr>
            </a:br>
            <a:endParaRPr lang="fr-FR" sz="1600" b="1" dirty="0">
              <a:solidFill>
                <a:srgbClr val="0000FF"/>
              </a:solidFill>
              <a:latin typeface="Marianne" panose="02000000000000000000" pitchFamily="2" charset="0"/>
            </a:endParaRPr>
          </a:p>
        </p:txBody>
      </p:sp>
      <p:cxnSp>
        <p:nvCxnSpPr>
          <p:cNvPr id="8" name="Straight Connector 8">
            <a:extLst>
              <a:ext uri="{FF2B5EF4-FFF2-40B4-BE49-F238E27FC236}">
                <a16:creationId xmlns:a16="http://schemas.microsoft.com/office/drawing/2014/main" id="{B16A9FB8-F346-EB79-1537-B1D488237CBD}"/>
              </a:ext>
            </a:extLst>
          </p:cNvPr>
          <p:cNvCxnSpPr>
            <a:cxnSpLocks/>
          </p:cNvCxnSpPr>
          <p:nvPr/>
        </p:nvCxnSpPr>
        <p:spPr bwMode="auto">
          <a:xfrm>
            <a:off x="1423791" y="424103"/>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4A47FB4-2980-F6CE-5E5B-B740F998E8B0}"/>
              </a:ext>
            </a:extLst>
          </p:cNvPr>
          <p:cNvSpPr>
            <a:spLocks noChangeArrowheads="1"/>
          </p:cNvSpPr>
          <p:nvPr/>
        </p:nvSpPr>
        <p:spPr bwMode="auto">
          <a:xfrm>
            <a:off x="64727" y="498995"/>
            <a:ext cx="10693685" cy="815115"/>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167632" indent="-167632" algn="just">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Référence juridique :</a:t>
            </a:r>
          </a:p>
          <a:p>
            <a:pPr marL="228594" indent="-228594" algn="just">
              <a:buClr>
                <a:schemeClr val="tx2"/>
              </a:buClr>
              <a:buSzPct val="75000"/>
              <a:buFont typeface="Wingdings" panose="05000000000000000000" pitchFamily="2" charset="2"/>
              <a:buChar char="Ø"/>
              <a:defRPr/>
            </a:pPr>
            <a:r>
              <a:rPr lang="fr-FR" sz="1600" kern="0" dirty="0">
                <a:latin typeface="Marianne"/>
              </a:rPr>
              <a:t>Alinéa E de l’article 79 de la LFSS pour 2024, modifié par l’article 82 de la LFSS pour 2025</a:t>
            </a:r>
          </a:p>
          <a:p>
            <a:pPr marL="228594" indent="-228594" algn="just">
              <a:buClr>
                <a:schemeClr val="tx2"/>
              </a:buClr>
              <a:buSzPct val="75000"/>
              <a:buFont typeface="Wingdings" panose="05000000000000000000" pitchFamily="2" charset="2"/>
              <a:buChar char="Ø"/>
              <a:defRPr/>
            </a:pPr>
            <a:r>
              <a:rPr lang="fr-FR" sz="1600" kern="0" dirty="0">
                <a:latin typeface="Marianne"/>
              </a:rPr>
              <a:t>Article 3 du décret n° 2025-168 du 20 février 2025</a:t>
            </a:r>
          </a:p>
          <a:p>
            <a:pPr marL="228594" indent="-228594" algn="just">
              <a:buClr>
                <a:schemeClr val="tx2"/>
              </a:buClr>
              <a:buSzPct val="75000"/>
              <a:buFont typeface="Wingdings" panose="05000000000000000000" pitchFamily="2" charset="2"/>
              <a:buChar char="Ø"/>
              <a:defRPr/>
            </a:pPr>
            <a:r>
              <a:rPr lang="fr-FR" sz="1600" kern="0" dirty="0">
                <a:latin typeface="Marianne"/>
              </a:rPr>
              <a:t>Arrêté fixant le montant de participation : à paraître prochainement</a:t>
            </a:r>
          </a:p>
          <a:p>
            <a:pPr marL="167632" indent="-167632" algn="just">
              <a:lnSpc>
                <a:spcPct val="110000"/>
              </a:lnSpc>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Dispositions prévues :</a:t>
            </a:r>
          </a:p>
          <a:p>
            <a:pPr algn="just">
              <a:lnSpc>
                <a:spcPct val="110000"/>
              </a:lnSpc>
              <a:spcBef>
                <a:spcPct val="80000"/>
              </a:spcBef>
              <a:buClr>
                <a:schemeClr val="tx2"/>
              </a:buClr>
              <a:buSzPct val="75000"/>
              <a:defRPr/>
            </a:pPr>
            <a:endParaRPr lang="fr-FR" sz="1600" b="1" dirty="0">
              <a:solidFill>
                <a:srgbClr val="0000FF"/>
              </a:solidFill>
              <a:latin typeface="Marianne" panose="02000000000000000000" pitchFamily="2" charset="0"/>
            </a:endParaRPr>
          </a:p>
          <a:p>
            <a:pPr algn="just">
              <a:lnSpc>
                <a:spcPct val="110000"/>
              </a:lnSpc>
              <a:spcBef>
                <a:spcPct val="80000"/>
              </a:spcBef>
              <a:buClr>
                <a:schemeClr val="tx2"/>
              </a:buClr>
              <a:buSzPct val="75000"/>
              <a:defRPr/>
            </a:pPr>
            <a:endParaRPr lang="fr-FR" sz="1600" b="1" dirty="0">
              <a:solidFill>
                <a:srgbClr val="0000FF"/>
              </a:solidFill>
              <a:latin typeface="Marianne" panose="02000000000000000000" pitchFamily="2" charset="0"/>
            </a:endParaRPr>
          </a:p>
          <a:p>
            <a:pPr marL="228594" indent="-228594" algn="just">
              <a:lnSpc>
                <a:spcPct val="110000"/>
              </a:lnSpc>
              <a:spcBef>
                <a:spcPts val="1000"/>
              </a:spcBef>
              <a:buClr>
                <a:schemeClr val="tx2"/>
              </a:buClr>
              <a:buSzPct val="75000"/>
              <a:buFont typeface="Wingdings" panose="05000000000000000000" pitchFamily="2" charset="2"/>
              <a:buChar char="Ø"/>
              <a:defRPr/>
            </a:pPr>
            <a:endParaRPr lang="fr-FR" sz="1600" kern="0" dirty="0">
              <a:latin typeface="Marianne"/>
            </a:endParaRPr>
          </a:p>
          <a:p>
            <a:pPr marL="167632" indent="-167632" algn="just">
              <a:spcBef>
                <a:spcPct val="80000"/>
              </a:spcBef>
              <a:buClr>
                <a:schemeClr val="tx2"/>
              </a:buClr>
              <a:buSzPct val="75000"/>
              <a:buFont typeface="Wingdings 3" panose="05040102010807070707" pitchFamily="18" charset="2"/>
              <a:buChar char=""/>
              <a:defRPr/>
            </a:pPr>
            <a:endParaRPr lang="fr-FR" sz="1600" b="1" dirty="0">
              <a:solidFill>
                <a:srgbClr val="0000FF"/>
              </a:solidFill>
              <a:latin typeface="Marianne" panose="02000000000000000000" pitchFamily="2" charset="0"/>
            </a:endParaRPr>
          </a:p>
          <a:p>
            <a:pPr marL="167632" indent="-167632" algn="just">
              <a:spcBef>
                <a:spcPct val="80000"/>
              </a:spcBef>
              <a:buClr>
                <a:schemeClr val="tx2"/>
              </a:buClr>
              <a:buSzPct val="75000"/>
              <a:buFont typeface="Wingdings 3" panose="05040102010807070707" pitchFamily="18" charset="2"/>
              <a:buChar char=""/>
              <a:defRPr/>
            </a:pPr>
            <a:endParaRPr lang="fr-FR" sz="1600" b="1" dirty="0">
              <a:solidFill>
                <a:srgbClr val="0000FF"/>
              </a:solidFill>
              <a:latin typeface="Marianne" panose="02000000000000000000" pitchFamily="2" charset="0"/>
            </a:endParaRPr>
          </a:p>
          <a:p>
            <a:pPr marL="167632" indent="-167632" algn="just">
              <a:spcBef>
                <a:spcPct val="80000"/>
              </a:spcBef>
              <a:buClr>
                <a:schemeClr val="tx2"/>
              </a:buClr>
              <a:buSzPct val="75000"/>
              <a:buFont typeface="Wingdings 3" panose="05040102010807070707" pitchFamily="18" charset="2"/>
              <a:buChar char=""/>
              <a:defRPr/>
            </a:pPr>
            <a:endParaRPr lang="fr-FR" sz="1600" b="1" dirty="0">
              <a:solidFill>
                <a:srgbClr val="0000FF"/>
              </a:solidFill>
              <a:latin typeface="Marianne" panose="02000000000000000000" pitchFamily="2" charset="0"/>
            </a:endParaRPr>
          </a:p>
          <a:p>
            <a:pPr marL="167632" indent="-167632" algn="just">
              <a:spcBef>
                <a:spcPct val="80000"/>
              </a:spcBef>
              <a:buClr>
                <a:schemeClr val="tx2"/>
              </a:buClr>
              <a:buSzPct val="75000"/>
              <a:buFont typeface="Wingdings 3" panose="05040102010807070707" pitchFamily="18" charset="2"/>
              <a:buChar char=""/>
              <a:defRPr/>
            </a:pPr>
            <a:endParaRPr lang="fr-FR" sz="1600" b="1" dirty="0">
              <a:solidFill>
                <a:srgbClr val="0000FF"/>
              </a:solidFill>
              <a:latin typeface="Marianne" panose="02000000000000000000" pitchFamily="2" charset="0"/>
            </a:endParaRPr>
          </a:p>
          <a:p>
            <a:pPr algn="just">
              <a:spcBef>
                <a:spcPct val="80000"/>
              </a:spcBef>
              <a:buClr>
                <a:schemeClr val="tx2"/>
              </a:buClr>
              <a:buSzPct val="75000"/>
              <a:defRPr/>
            </a:pPr>
            <a:endParaRPr lang="fr-FR" sz="1600" kern="0" dirty="0">
              <a:latin typeface="Marianne"/>
            </a:endParaRPr>
          </a:p>
        </p:txBody>
      </p:sp>
      <p:sp>
        <p:nvSpPr>
          <p:cNvPr id="4" name="ZoneTexte 3">
            <a:extLst>
              <a:ext uri="{FF2B5EF4-FFF2-40B4-BE49-F238E27FC236}">
                <a16:creationId xmlns:a16="http://schemas.microsoft.com/office/drawing/2014/main" id="{34FD084B-E8A3-8B92-4C66-F5350B94F9F3}"/>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7" name="Espace réservé du numéro de diapositive 5">
            <a:extLst>
              <a:ext uri="{FF2B5EF4-FFF2-40B4-BE49-F238E27FC236}">
                <a16:creationId xmlns:a16="http://schemas.microsoft.com/office/drawing/2014/main" id="{675BA96C-DDBA-EBB1-363A-855BE542790A}"/>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17</a:t>
            </a:fld>
            <a:endParaRPr lang="fr-FR" dirty="0"/>
          </a:p>
        </p:txBody>
      </p:sp>
      <p:graphicFrame>
        <p:nvGraphicFramePr>
          <p:cNvPr id="6" name="Diagramme 5">
            <a:extLst>
              <a:ext uri="{FF2B5EF4-FFF2-40B4-BE49-F238E27FC236}">
                <a16:creationId xmlns:a16="http://schemas.microsoft.com/office/drawing/2014/main" id="{55506FDC-515B-458B-E88A-6ED233452F6E}"/>
              </a:ext>
            </a:extLst>
          </p:cNvPr>
          <p:cNvGraphicFramePr/>
          <p:nvPr>
            <p:extLst>
              <p:ext uri="{D42A27DB-BD31-4B8C-83A1-F6EECF244321}">
                <p14:modId xmlns:p14="http://schemas.microsoft.com/office/powerpoint/2010/main" val="3139142678"/>
              </p:ext>
            </p:extLst>
          </p:nvPr>
        </p:nvGraphicFramePr>
        <p:xfrm>
          <a:off x="354919" y="1989156"/>
          <a:ext cx="8706023" cy="47925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ZoneTexte 9">
            <a:extLst>
              <a:ext uri="{FF2B5EF4-FFF2-40B4-BE49-F238E27FC236}">
                <a16:creationId xmlns:a16="http://schemas.microsoft.com/office/drawing/2014/main" id="{3526C9D0-EFE3-5BC8-4B59-B5C1A4109B6B}"/>
              </a:ext>
            </a:extLst>
          </p:cNvPr>
          <p:cNvSpPr txBox="1"/>
          <p:nvPr/>
        </p:nvSpPr>
        <p:spPr>
          <a:xfrm>
            <a:off x="8417841" y="1716071"/>
            <a:ext cx="3819088" cy="5155257"/>
          </a:xfrm>
          <a:prstGeom prst="rect">
            <a:avLst/>
          </a:prstGeom>
          <a:noFill/>
        </p:spPr>
        <p:txBody>
          <a:bodyPr wrap="square" rtlCol="0">
            <a:spAutoFit/>
          </a:bodyPr>
          <a:lstStyle/>
          <a:p>
            <a:r>
              <a:rPr lang="fr-FR" b="1" u="sng" dirty="0"/>
              <a:t>Disposition transitoire </a:t>
            </a:r>
            <a:r>
              <a:rPr lang="fr-FR" dirty="0"/>
              <a:t>:</a:t>
            </a:r>
          </a:p>
          <a:p>
            <a:endParaRPr lang="fr-FR" dirty="0"/>
          </a:p>
          <a:p>
            <a:r>
              <a:rPr lang="fr-FR" dirty="0"/>
              <a:t>Au moment de l’entrée dans l’expérimentation : </a:t>
            </a:r>
          </a:p>
          <a:p>
            <a:endParaRPr lang="fr-FR" dirty="0"/>
          </a:p>
          <a:p>
            <a:pPr marL="285750" indent="-285750">
              <a:buFontTx/>
              <a:buChar char="-"/>
            </a:pPr>
            <a:r>
              <a:rPr lang="fr-FR" dirty="0"/>
              <a:t>Si montant fixé par arrêté &lt; TM :</a:t>
            </a:r>
          </a:p>
          <a:p>
            <a:pPr marL="271463" indent="-271463"/>
            <a:r>
              <a:rPr lang="fr-FR" dirty="0"/>
              <a:t>       Participation du résident =   montant fixé par arrêté</a:t>
            </a:r>
          </a:p>
          <a:p>
            <a:endParaRPr lang="fr-FR" dirty="0"/>
          </a:p>
          <a:p>
            <a:pPr marL="285750" indent="-285750">
              <a:buFontTx/>
              <a:buChar char="-"/>
            </a:pPr>
            <a:r>
              <a:rPr lang="fr-FR" dirty="0"/>
              <a:t>Si montant fixé par arrêté &gt; TM :</a:t>
            </a:r>
          </a:p>
          <a:p>
            <a:pPr marL="271463"/>
            <a:r>
              <a:rPr lang="fr-FR" dirty="0"/>
              <a:t>Participation du résident = montant du TM antérieur</a:t>
            </a:r>
          </a:p>
          <a:p>
            <a:pPr marL="271463"/>
            <a:endParaRPr lang="fr-FR" sz="500" dirty="0"/>
          </a:p>
          <a:p>
            <a:pPr marL="271463"/>
            <a:r>
              <a:rPr lang="fr-FR" dirty="0"/>
              <a:t>Dans ce cas, la participation forfaitaire ne s’applique qu’aux nouveaux entrants.</a:t>
            </a:r>
          </a:p>
          <a:p>
            <a:pPr marL="271463"/>
            <a:r>
              <a:rPr lang="fr-FR" dirty="0"/>
              <a:t>Le différentiel est inclus directement dans FGU versé par l’ARS.</a:t>
            </a:r>
          </a:p>
        </p:txBody>
      </p:sp>
    </p:spTree>
    <p:extLst>
      <p:ext uri="{BB962C8B-B14F-4D97-AF65-F5344CB8AC3E}">
        <p14:creationId xmlns:p14="http://schemas.microsoft.com/office/powerpoint/2010/main" val="3567833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2"/>
          <p:cNvSpPr txBox="1">
            <a:spLocks/>
          </p:cNvSpPr>
          <p:nvPr/>
        </p:nvSpPr>
        <p:spPr>
          <a:xfrm>
            <a:off x="626586" y="1445092"/>
            <a:ext cx="10946712" cy="57279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1° Les charges relatives aux prestations de services à caractère médical, au petit matériel médical et aux fournitures médicales dont la liste est fixée par arrêté;</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2° Les charges relatives aux interventions du médecin coordonnateur, du personnel médical, de pharmacien et d'auxiliaires médicaux assurant les soins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3° Les charges de personnel afférentes aux aides-soignants, aux aides médico-psychologiques et aux accompagnateurs éducatifs et sociaux diplômés ou en cours de formation / VAE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4° L'amortissement et la dépréciation du matériel médical figurant sur une liste fixée par arrêté, ainsi que les amortissements et dépréciations du matériel et du mobilier, permettant la prise en charge de la dépendance et la prévention de son aggravation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5° Les médicaments dans les conditions prévues au septième alinéa de l'article L. 314-8 du code de l’action sociale et des familles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6° Les rémunérations ou honoraires versées aux infirmiers libéraux intervenant au sein de l'établissement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7° Les fournitures pour l'incontinence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8° Concurremment avec les produits relatifs à l'hébergement, les fournitures hôtelières, les produits d'entretien, les prestations de blanchissage et de nettoyage à l'extérieur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9° Les charges relatives à l'emploi de personnels affectés aux fonctions de blanchissage, nettoyage et service des repas, concurremment avec les produits relatifs à l'hébergement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10° Les charges nettes relatives à l'emploi de psychologues. </a:t>
            </a:r>
            <a:endParaRPr lang="fr-FR" sz="1600" dirty="0">
              <a:effectLst/>
              <a:latin typeface="Marianne" panose="02000000000000000000" pitchFamily="2" charset="0"/>
              <a:ea typeface="Times New Roman" panose="02020603050405020304" pitchFamily="18" charset="0"/>
            </a:endParaRP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2" indent="-457200">
              <a:lnSpc>
                <a:spcPct val="100000"/>
              </a:lnSpc>
              <a:spcBef>
                <a:spcPts val="0"/>
              </a:spcBef>
              <a:buFontTx/>
              <a:buChar char="-"/>
            </a:pPr>
            <a:endParaRPr lang="fr-FR"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sp>
        <p:nvSpPr>
          <p:cNvPr id="3" name="Titre 1">
            <a:extLst>
              <a:ext uri="{FF2B5EF4-FFF2-40B4-BE49-F238E27FC236}">
                <a16:creationId xmlns:a16="http://schemas.microsoft.com/office/drawing/2014/main" id="{518092BE-1387-0759-F0ED-4D4C2989C5E3}"/>
              </a:ext>
            </a:extLst>
          </p:cNvPr>
          <p:cNvSpPr txBox="1">
            <a:spLocks/>
          </p:cNvSpPr>
          <p:nvPr/>
        </p:nvSpPr>
        <p:spPr>
          <a:xfrm>
            <a:off x="797520" y="-22121"/>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Charges pouvant être couvertes par le FGU</a:t>
            </a:r>
          </a:p>
        </p:txBody>
      </p:sp>
      <p:sp>
        <p:nvSpPr>
          <p:cNvPr id="5" name="ZoneTexte 4">
            <a:extLst>
              <a:ext uri="{FF2B5EF4-FFF2-40B4-BE49-F238E27FC236}">
                <a16:creationId xmlns:a16="http://schemas.microsoft.com/office/drawing/2014/main" id="{3A7ECD0F-ADB9-9984-2F95-27D98451B022}"/>
              </a:ext>
            </a:extLst>
          </p:cNvPr>
          <p:cNvSpPr txBox="1"/>
          <p:nvPr/>
        </p:nvSpPr>
        <p:spPr>
          <a:xfrm>
            <a:off x="615507" y="731537"/>
            <a:ext cx="8294643" cy="646331"/>
          </a:xfrm>
          <a:prstGeom prst="rect">
            <a:avLst/>
          </a:prstGeom>
          <a:noFill/>
        </p:spPr>
        <p:txBody>
          <a:bodyPr wrap="square">
            <a:spAutoFit/>
          </a:bodyPr>
          <a:lstStyle/>
          <a:p>
            <a:br>
              <a:rPr lang="fr-FR" sz="2000" b="1" dirty="0">
                <a:solidFill>
                  <a:srgbClr val="0070C0"/>
                </a:solidFill>
                <a:latin typeface="Marianne" panose="02000000000000000000" pitchFamily="2" charset="0"/>
              </a:rPr>
            </a:br>
            <a:endParaRPr lang="fr-FR" sz="1600" b="1" dirty="0">
              <a:solidFill>
                <a:srgbClr val="0000FF"/>
              </a:solidFill>
              <a:latin typeface="Marianne" panose="02000000000000000000" pitchFamily="2" charset="0"/>
            </a:endParaRPr>
          </a:p>
        </p:txBody>
      </p:sp>
      <p:cxnSp>
        <p:nvCxnSpPr>
          <p:cNvPr id="8" name="Straight Connector 8">
            <a:extLst>
              <a:ext uri="{FF2B5EF4-FFF2-40B4-BE49-F238E27FC236}">
                <a16:creationId xmlns:a16="http://schemas.microsoft.com/office/drawing/2014/main" id="{B16A9FB8-F346-EB79-1537-B1D488237CBD}"/>
              </a:ext>
            </a:extLst>
          </p:cNvPr>
          <p:cNvCxnSpPr>
            <a:cxnSpLocks/>
          </p:cNvCxnSpPr>
          <p:nvPr/>
        </p:nvCxnSpPr>
        <p:spPr bwMode="auto">
          <a:xfrm>
            <a:off x="1497932" y="609454"/>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4A47FB4-2980-F6CE-5E5B-B740F998E8B0}"/>
              </a:ext>
            </a:extLst>
          </p:cNvPr>
          <p:cNvSpPr>
            <a:spLocks noChangeArrowheads="1"/>
          </p:cNvSpPr>
          <p:nvPr/>
        </p:nvSpPr>
        <p:spPr bwMode="auto">
          <a:xfrm>
            <a:off x="626586" y="1016241"/>
            <a:ext cx="8291448" cy="455015"/>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167632" indent="-167632" algn="just">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Transposition des articles R. 314-166 et R. 314-176 du CASF :</a:t>
            </a:r>
          </a:p>
          <a:p>
            <a:pPr algn="just">
              <a:spcBef>
                <a:spcPct val="80000"/>
              </a:spcBef>
              <a:buClr>
                <a:schemeClr val="tx2"/>
              </a:buClr>
              <a:buSzPct val="75000"/>
              <a:defRPr/>
            </a:pPr>
            <a:endParaRPr lang="fr-FR" sz="1600" kern="0" dirty="0">
              <a:latin typeface="Marianne"/>
            </a:endParaRPr>
          </a:p>
        </p:txBody>
      </p:sp>
      <p:sp>
        <p:nvSpPr>
          <p:cNvPr id="4" name="ZoneTexte 3">
            <a:extLst>
              <a:ext uri="{FF2B5EF4-FFF2-40B4-BE49-F238E27FC236}">
                <a16:creationId xmlns:a16="http://schemas.microsoft.com/office/drawing/2014/main" id="{34FD084B-E8A3-8B92-4C66-F5350B94F9F3}"/>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7" name="Espace réservé du numéro de diapositive 5">
            <a:extLst>
              <a:ext uri="{FF2B5EF4-FFF2-40B4-BE49-F238E27FC236}">
                <a16:creationId xmlns:a16="http://schemas.microsoft.com/office/drawing/2014/main" id="{675BA96C-DDBA-EBB1-363A-855BE542790A}"/>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18</a:t>
            </a:fld>
            <a:endParaRPr lang="fr-FR" dirty="0"/>
          </a:p>
        </p:txBody>
      </p:sp>
    </p:spTree>
    <p:extLst>
      <p:ext uri="{BB962C8B-B14F-4D97-AF65-F5344CB8AC3E}">
        <p14:creationId xmlns:p14="http://schemas.microsoft.com/office/powerpoint/2010/main" val="3456213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91A70C1-DFE8-4894-98FF-1F67BFEDF4DA}"/>
              </a:ext>
            </a:extLst>
          </p:cNvPr>
          <p:cNvGrpSpPr/>
          <p:nvPr/>
        </p:nvGrpSpPr>
        <p:grpSpPr>
          <a:xfrm>
            <a:off x="3499266" y="971205"/>
            <a:ext cx="5193467" cy="5392926"/>
            <a:chOff x="3796145" y="1335531"/>
            <a:chExt cx="4729753" cy="5241663"/>
          </a:xfrm>
        </p:grpSpPr>
        <p:sp>
          <p:nvSpPr>
            <p:cNvPr id="31" name="Shape">
              <a:extLst>
                <a:ext uri="{FF2B5EF4-FFF2-40B4-BE49-F238E27FC236}">
                  <a16:creationId xmlns:a16="http://schemas.microsoft.com/office/drawing/2014/main" id="{69B5CD2A-F0C7-F841-9B5F-33334438C0CF}"/>
                </a:ext>
              </a:extLst>
            </p:cNvPr>
            <p:cNvSpPr/>
            <p:nvPr/>
          </p:nvSpPr>
          <p:spPr>
            <a:xfrm>
              <a:off x="4146563" y="1953375"/>
              <a:ext cx="3906250" cy="3907170"/>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8794"/>
                    <a:pt x="21049" y="6913"/>
                    <a:pt x="20091" y="5302"/>
                  </a:cubicBezTo>
                  <a:cubicBezTo>
                    <a:pt x="20091" y="5297"/>
                    <a:pt x="20086" y="5287"/>
                    <a:pt x="20080" y="5281"/>
                  </a:cubicBezTo>
                  <a:cubicBezTo>
                    <a:pt x="20075" y="5276"/>
                    <a:pt x="20070" y="5271"/>
                    <a:pt x="20065" y="5266"/>
                  </a:cubicBezTo>
                  <a:cubicBezTo>
                    <a:pt x="18178" y="2116"/>
                    <a:pt x="14726" y="0"/>
                    <a:pt x="10795" y="0"/>
                  </a:cubicBezTo>
                  <a:cubicBezTo>
                    <a:pt x="6889" y="0"/>
                    <a:pt x="3462" y="2085"/>
                    <a:pt x="1565" y="5195"/>
                  </a:cubicBezTo>
                  <a:cubicBezTo>
                    <a:pt x="1560" y="5200"/>
                    <a:pt x="1555" y="5205"/>
                    <a:pt x="1555" y="5210"/>
                  </a:cubicBezTo>
                  <a:cubicBezTo>
                    <a:pt x="1550" y="5215"/>
                    <a:pt x="1550" y="5220"/>
                    <a:pt x="1550" y="5230"/>
                  </a:cubicBezTo>
                  <a:cubicBezTo>
                    <a:pt x="566" y="6857"/>
                    <a:pt x="0" y="8763"/>
                    <a:pt x="0" y="10803"/>
                  </a:cubicBezTo>
                  <a:cubicBezTo>
                    <a:pt x="0" y="12811"/>
                    <a:pt x="551" y="14692"/>
                    <a:pt x="1509" y="16303"/>
                  </a:cubicBezTo>
                  <a:cubicBezTo>
                    <a:pt x="1509" y="16308"/>
                    <a:pt x="1514" y="16319"/>
                    <a:pt x="1520" y="16324"/>
                  </a:cubicBezTo>
                  <a:cubicBezTo>
                    <a:pt x="1525" y="16329"/>
                    <a:pt x="1530" y="16334"/>
                    <a:pt x="1535" y="16339"/>
                  </a:cubicBezTo>
                  <a:cubicBezTo>
                    <a:pt x="3422" y="19489"/>
                    <a:pt x="6874" y="21600"/>
                    <a:pt x="10805" y="21600"/>
                  </a:cubicBezTo>
                  <a:cubicBezTo>
                    <a:pt x="14711" y="21600"/>
                    <a:pt x="18138" y="19520"/>
                    <a:pt x="20035" y="16405"/>
                  </a:cubicBezTo>
                  <a:cubicBezTo>
                    <a:pt x="20040" y="16400"/>
                    <a:pt x="20045" y="16395"/>
                    <a:pt x="20045" y="16390"/>
                  </a:cubicBezTo>
                  <a:cubicBezTo>
                    <a:pt x="20050" y="16385"/>
                    <a:pt x="20050" y="16380"/>
                    <a:pt x="20050" y="16370"/>
                  </a:cubicBezTo>
                  <a:cubicBezTo>
                    <a:pt x="21034" y="14743"/>
                    <a:pt x="21600" y="12837"/>
                    <a:pt x="21600" y="10803"/>
                  </a:cubicBezTo>
                  <a:close/>
                  <a:moveTo>
                    <a:pt x="19948" y="16242"/>
                  </a:moveTo>
                  <a:lnTo>
                    <a:pt x="18342" y="15273"/>
                  </a:lnTo>
                  <a:cubicBezTo>
                    <a:pt x="18337" y="15171"/>
                    <a:pt x="18331" y="15070"/>
                    <a:pt x="18326" y="14962"/>
                  </a:cubicBezTo>
                  <a:cubicBezTo>
                    <a:pt x="19474" y="14442"/>
                    <a:pt x="20096" y="13815"/>
                    <a:pt x="20096" y="13148"/>
                  </a:cubicBezTo>
                  <a:cubicBezTo>
                    <a:pt x="20096" y="13107"/>
                    <a:pt x="20060" y="13071"/>
                    <a:pt x="20019" y="13071"/>
                  </a:cubicBezTo>
                  <a:cubicBezTo>
                    <a:pt x="19978" y="13071"/>
                    <a:pt x="19943" y="13107"/>
                    <a:pt x="19943" y="13148"/>
                  </a:cubicBezTo>
                  <a:cubicBezTo>
                    <a:pt x="19943" y="13734"/>
                    <a:pt x="19361" y="14315"/>
                    <a:pt x="18316" y="14799"/>
                  </a:cubicBezTo>
                  <a:cubicBezTo>
                    <a:pt x="18286" y="14504"/>
                    <a:pt x="18240" y="14188"/>
                    <a:pt x="18173" y="13851"/>
                  </a:cubicBezTo>
                  <a:cubicBezTo>
                    <a:pt x="17985" y="12888"/>
                    <a:pt x="17648" y="11817"/>
                    <a:pt x="17194" y="10701"/>
                  </a:cubicBezTo>
                  <a:cubicBezTo>
                    <a:pt x="17648" y="9584"/>
                    <a:pt x="17985" y="8514"/>
                    <a:pt x="18173" y="7550"/>
                  </a:cubicBezTo>
                  <a:cubicBezTo>
                    <a:pt x="18240" y="7214"/>
                    <a:pt x="18286" y="6898"/>
                    <a:pt x="18316" y="6602"/>
                  </a:cubicBezTo>
                  <a:cubicBezTo>
                    <a:pt x="19361" y="7086"/>
                    <a:pt x="19943" y="7667"/>
                    <a:pt x="19943" y="8254"/>
                  </a:cubicBezTo>
                  <a:cubicBezTo>
                    <a:pt x="19943" y="8294"/>
                    <a:pt x="19978" y="8330"/>
                    <a:pt x="20019" y="8330"/>
                  </a:cubicBezTo>
                  <a:cubicBezTo>
                    <a:pt x="20060" y="8330"/>
                    <a:pt x="20096" y="8294"/>
                    <a:pt x="20096" y="8254"/>
                  </a:cubicBezTo>
                  <a:cubicBezTo>
                    <a:pt x="20096" y="7586"/>
                    <a:pt x="19474" y="6959"/>
                    <a:pt x="18326" y="6439"/>
                  </a:cubicBezTo>
                  <a:cubicBezTo>
                    <a:pt x="18326" y="6434"/>
                    <a:pt x="18326" y="6423"/>
                    <a:pt x="18326" y="6418"/>
                  </a:cubicBezTo>
                  <a:lnTo>
                    <a:pt x="19989" y="5429"/>
                  </a:lnTo>
                  <a:cubicBezTo>
                    <a:pt x="20917" y="7010"/>
                    <a:pt x="21447" y="8845"/>
                    <a:pt x="21447" y="10803"/>
                  </a:cubicBezTo>
                  <a:cubicBezTo>
                    <a:pt x="21447" y="12786"/>
                    <a:pt x="20896" y="14651"/>
                    <a:pt x="19948" y="16242"/>
                  </a:cubicBezTo>
                  <a:close/>
                  <a:moveTo>
                    <a:pt x="3432" y="14866"/>
                  </a:moveTo>
                  <a:cubicBezTo>
                    <a:pt x="3457" y="14560"/>
                    <a:pt x="3508" y="14233"/>
                    <a:pt x="3575" y="13882"/>
                  </a:cubicBezTo>
                  <a:cubicBezTo>
                    <a:pt x="3753" y="12969"/>
                    <a:pt x="4064" y="11960"/>
                    <a:pt x="4487" y="10905"/>
                  </a:cubicBezTo>
                  <a:cubicBezTo>
                    <a:pt x="4865" y="11807"/>
                    <a:pt x="5318" y="12740"/>
                    <a:pt x="5833" y="13668"/>
                  </a:cubicBezTo>
                  <a:lnTo>
                    <a:pt x="3651" y="14962"/>
                  </a:lnTo>
                  <a:cubicBezTo>
                    <a:pt x="3575" y="14927"/>
                    <a:pt x="3503" y="14896"/>
                    <a:pt x="3432" y="14866"/>
                  </a:cubicBezTo>
                  <a:close/>
                  <a:moveTo>
                    <a:pt x="3488" y="15059"/>
                  </a:moveTo>
                  <a:lnTo>
                    <a:pt x="3416" y="15105"/>
                  </a:lnTo>
                  <a:cubicBezTo>
                    <a:pt x="3416" y="15080"/>
                    <a:pt x="3422" y="15054"/>
                    <a:pt x="3422" y="15034"/>
                  </a:cubicBezTo>
                  <a:cubicBezTo>
                    <a:pt x="3442" y="15039"/>
                    <a:pt x="3462" y="15049"/>
                    <a:pt x="3488" y="15059"/>
                  </a:cubicBezTo>
                  <a:close/>
                  <a:moveTo>
                    <a:pt x="3524" y="6490"/>
                  </a:moveTo>
                  <a:lnTo>
                    <a:pt x="5767" y="7846"/>
                  </a:lnTo>
                  <a:cubicBezTo>
                    <a:pt x="5278" y="8733"/>
                    <a:pt x="4844" y="9625"/>
                    <a:pt x="4482" y="10492"/>
                  </a:cubicBezTo>
                  <a:cubicBezTo>
                    <a:pt x="4064" y="9436"/>
                    <a:pt x="3753" y="8427"/>
                    <a:pt x="3569" y="7514"/>
                  </a:cubicBezTo>
                  <a:cubicBezTo>
                    <a:pt x="3498" y="7163"/>
                    <a:pt x="3452" y="6836"/>
                    <a:pt x="3427" y="6530"/>
                  </a:cubicBezTo>
                  <a:cubicBezTo>
                    <a:pt x="3462" y="6520"/>
                    <a:pt x="3493" y="6505"/>
                    <a:pt x="3524" y="6490"/>
                  </a:cubicBezTo>
                  <a:close/>
                  <a:moveTo>
                    <a:pt x="18163" y="6530"/>
                  </a:moveTo>
                  <a:cubicBezTo>
                    <a:pt x="18138" y="6836"/>
                    <a:pt x="18087" y="7168"/>
                    <a:pt x="18020" y="7519"/>
                  </a:cubicBezTo>
                  <a:cubicBezTo>
                    <a:pt x="17842" y="8432"/>
                    <a:pt x="17531" y="9441"/>
                    <a:pt x="17108" y="10497"/>
                  </a:cubicBezTo>
                  <a:cubicBezTo>
                    <a:pt x="16751" y="9645"/>
                    <a:pt x="16327" y="8763"/>
                    <a:pt x="15848" y="7892"/>
                  </a:cubicBezTo>
                  <a:lnTo>
                    <a:pt x="18148" y="6525"/>
                  </a:lnTo>
                  <a:cubicBezTo>
                    <a:pt x="18153" y="6525"/>
                    <a:pt x="18158" y="6530"/>
                    <a:pt x="18163" y="6530"/>
                  </a:cubicBezTo>
                  <a:close/>
                  <a:moveTo>
                    <a:pt x="15608" y="13622"/>
                  </a:moveTo>
                  <a:lnTo>
                    <a:pt x="10948" y="10803"/>
                  </a:lnTo>
                  <a:lnTo>
                    <a:pt x="15716" y="7968"/>
                  </a:lnTo>
                  <a:cubicBezTo>
                    <a:pt x="16220" y="8886"/>
                    <a:pt x="16659" y="9808"/>
                    <a:pt x="17026" y="10701"/>
                  </a:cubicBezTo>
                  <a:cubicBezTo>
                    <a:pt x="16639" y="11649"/>
                    <a:pt x="16164" y="12633"/>
                    <a:pt x="15614" y="13612"/>
                  </a:cubicBezTo>
                  <a:cubicBezTo>
                    <a:pt x="15614" y="13617"/>
                    <a:pt x="15608" y="13617"/>
                    <a:pt x="15608" y="13622"/>
                  </a:cubicBezTo>
                  <a:close/>
                  <a:moveTo>
                    <a:pt x="15772" y="7754"/>
                  </a:moveTo>
                  <a:cubicBezTo>
                    <a:pt x="15761" y="7739"/>
                    <a:pt x="15756" y="7723"/>
                    <a:pt x="15746" y="7708"/>
                  </a:cubicBezTo>
                  <a:cubicBezTo>
                    <a:pt x="15323" y="6954"/>
                    <a:pt x="14879" y="6235"/>
                    <a:pt x="14420" y="5567"/>
                  </a:cubicBezTo>
                  <a:cubicBezTo>
                    <a:pt x="15481" y="5715"/>
                    <a:pt x="16455" y="5929"/>
                    <a:pt x="17291" y="6199"/>
                  </a:cubicBezTo>
                  <a:cubicBezTo>
                    <a:pt x="17531" y="6276"/>
                    <a:pt x="17755" y="6362"/>
                    <a:pt x="17969" y="6444"/>
                  </a:cubicBezTo>
                  <a:lnTo>
                    <a:pt x="15772" y="7754"/>
                  </a:lnTo>
                  <a:close/>
                  <a:moveTo>
                    <a:pt x="15614" y="7785"/>
                  </a:moveTo>
                  <a:cubicBezTo>
                    <a:pt x="15624" y="7800"/>
                    <a:pt x="15629" y="7815"/>
                    <a:pt x="15639" y="7830"/>
                  </a:cubicBezTo>
                  <a:lnTo>
                    <a:pt x="10871" y="10665"/>
                  </a:lnTo>
                  <a:lnTo>
                    <a:pt x="10871" y="5327"/>
                  </a:lnTo>
                  <a:cubicBezTo>
                    <a:pt x="12034" y="5332"/>
                    <a:pt x="13161" y="5404"/>
                    <a:pt x="14211" y="5541"/>
                  </a:cubicBezTo>
                  <a:cubicBezTo>
                    <a:pt x="14701" y="6240"/>
                    <a:pt x="15170" y="6994"/>
                    <a:pt x="15614" y="7785"/>
                  </a:cubicBezTo>
                  <a:close/>
                  <a:moveTo>
                    <a:pt x="10876" y="5174"/>
                  </a:moveTo>
                  <a:lnTo>
                    <a:pt x="10876" y="1871"/>
                  </a:lnTo>
                  <a:cubicBezTo>
                    <a:pt x="11137" y="2060"/>
                    <a:pt x="11407" y="2284"/>
                    <a:pt x="11682" y="2544"/>
                  </a:cubicBezTo>
                  <a:cubicBezTo>
                    <a:pt x="12483" y="3288"/>
                    <a:pt x="13309" y="4257"/>
                    <a:pt x="14099" y="5373"/>
                  </a:cubicBezTo>
                  <a:cubicBezTo>
                    <a:pt x="13079" y="5246"/>
                    <a:pt x="11993" y="5180"/>
                    <a:pt x="10876" y="5174"/>
                  </a:cubicBezTo>
                  <a:close/>
                  <a:moveTo>
                    <a:pt x="10724" y="5174"/>
                  </a:moveTo>
                  <a:cubicBezTo>
                    <a:pt x="9602" y="5180"/>
                    <a:pt x="8516" y="5246"/>
                    <a:pt x="7496" y="5373"/>
                  </a:cubicBezTo>
                  <a:cubicBezTo>
                    <a:pt x="8286" y="4257"/>
                    <a:pt x="9107" y="3288"/>
                    <a:pt x="9913" y="2544"/>
                  </a:cubicBezTo>
                  <a:cubicBezTo>
                    <a:pt x="10193" y="2284"/>
                    <a:pt x="10463" y="2060"/>
                    <a:pt x="10724" y="1871"/>
                  </a:cubicBezTo>
                  <a:lnTo>
                    <a:pt x="10724" y="5174"/>
                  </a:lnTo>
                  <a:close/>
                  <a:moveTo>
                    <a:pt x="10724" y="5327"/>
                  </a:moveTo>
                  <a:lnTo>
                    <a:pt x="10724" y="10665"/>
                  </a:lnTo>
                  <a:lnTo>
                    <a:pt x="5976" y="7795"/>
                  </a:lnTo>
                  <a:cubicBezTo>
                    <a:pt x="5976" y="7790"/>
                    <a:pt x="5981" y="7790"/>
                    <a:pt x="5981" y="7785"/>
                  </a:cubicBezTo>
                  <a:cubicBezTo>
                    <a:pt x="6425" y="6994"/>
                    <a:pt x="6894" y="6240"/>
                    <a:pt x="7378" y="5541"/>
                  </a:cubicBezTo>
                  <a:cubicBezTo>
                    <a:pt x="8429" y="5404"/>
                    <a:pt x="9556" y="5332"/>
                    <a:pt x="10724" y="5327"/>
                  </a:cubicBezTo>
                  <a:close/>
                  <a:moveTo>
                    <a:pt x="5849" y="7713"/>
                  </a:moveTo>
                  <a:cubicBezTo>
                    <a:pt x="5844" y="7713"/>
                    <a:pt x="5844" y="7713"/>
                    <a:pt x="5849" y="7713"/>
                  </a:cubicBezTo>
                  <a:lnTo>
                    <a:pt x="3702" y="6423"/>
                  </a:lnTo>
                  <a:cubicBezTo>
                    <a:pt x="3891" y="6347"/>
                    <a:pt x="4095" y="6276"/>
                    <a:pt x="4304" y="6204"/>
                  </a:cubicBezTo>
                  <a:cubicBezTo>
                    <a:pt x="5140" y="5934"/>
                    <a:pt x="6114" y="5720"/>
                    <a:pt x="7175" y="5572"/>
                  </a:cubicBezTo>
                  <a:cubicBezTo>
                    <a:pt x="6716" y="6240"/>
                    <a:pt x="6267" y="6959"/>
                    <a:pt x="5849" y="7713"/>
                  </a:cubicBezTo>
                  <a:close/>
                  <a:moveTo>
                    <a:pt x="5900" y="7927"/>
                  </a:moveTo>
                  <a:lnTo>
                    <a:pt x="10647" y="10797"/>
                  </a:lnTo>
                  <a:lnTo>
                    <a:pt x="5961" y="13581"/>
                  </a:lnTo>
                  <a:cubicBezTo>
                    <a:pt x="5420" y="12612"/>
                    <a:pt x="4951" y="11639"/>
                    <a:pt x="4564" y="10695"/>
                  </a:cubicBezTo>
                  <a:cubicBezTo>
                    <a:pt x="4936" y="9793"/>
                    <a:pt x="5385" y="8860"/>
                    <a:pt x="5900" y="7927"/>
                  </a:cubicBezTo>
                  <a:close/>
                  <a:moveTo>
                    <a:pt x="5910" y="13795"/>
                  </a:moveTo>
                  <a:cubicBezTo>
                    <a:pt x="6313" y="14509"/>
                    <a:pt x="6736" y="15192"/>
                    <a:pt x="7175" y="15829"/>
                  </a:cubicBezTo>
                  <a:cubicBezTo>
                    <a:pt x="6114" y="15681"/>
                    <a:pt x="5145" y="15467"/>
                    <a:pt x="4304" y="15197"/>
                  </a:cubicBezTo>
                  <a:cubicBezTo>
                    <a:pt x="4141" y="15146"/>
                    <a:pt x="3982" y="15090"/>
                    <a:pt x="3835" y="15034"/>
                  </a:cubicBezTo>
                  <a:lnTo>
                    <a:pt x="5910" y="13795"/>
                  </a:lnTo>
                  <a:close/>
                  <a:moveTo>
                    <a:pt x="6037" y="13719"/>
                  </a:moveTo>
                  <a:lnTo>
                    <a:pt x="10718" y="10935"/>
                  </a:lnTo>
                  <a:lnTo>
                    <a:pt x="10718" y="16069"/>
                  </a:lnTo>
                  <a:cubicBezTo>
                    <a:pt x="9556" y="16064"/>
                    <a:pt x="8424" y="15992"/>
                    <a:pt x="7373" y="15855"/>
                  </a:cubicBezTo>
                  <a:cubicBezTo>
                    <a:pt x="6914" y="15192"/>
                    <a:pt x="6466" y="14473"/>
                    <a:pt x="6037" y="13719"/>
                  </a:cubicBezTo>
                  <a:close/>
                  <a:moveTo>
                    <a:pt x="10724" y="16222"/>
                  </a:moveTo>
                  <a:lnTo>
                    <a:pt x="10724" y="19525"/>
                  </a:lnTo>
                  <a:cubicBezTo>
                    <a:pt x="10463" y="19337"/>
                    <a:pt x="10193" y="19112"/>
                    <a:pt x="9913" y="18852"/>
                  </a:cubicBezTo>
                  <a:cubicBezTo>
                    <a:pt x="9112" y="18108"/>
                    <a:pt x="8286" y="17139"/>
                    <a:pt x="7496" y="16023"/>
                  </a:cubicBezTo>
                  <a:cubicBezTo>
                    <a:pt x="8510" y="16150"/>
                    <a:pt x="9602" y="16222"/>
                    <a:pt x="10724" y="16222"/>
                  </a:cubicBezTo>
                  <a:close/>
                  <a:moveTo>
                    <a:pt x="10876" y="16222"/>
                  </a:moveTo>
                  <a:cubicBezTo>
                    <a:pt x="11993" y="16217"/>
                    <a:pt x="13084" y="16150"/>
                    <a:pt x="14099" y="16028"/>
                  </a:cubicBezTo>
                  <a:cubicBezTo>
                    <a:pt x="13309" y="17144"/>
                    <a:pt x="12488" y="18113"/>
                    <a:pt x="11682" y="18857"/>
                  </a:cubicBezTo>
                  <a:cubicBezTo>
                    <a:pt x="11402" y="19112"/>
                    <a:pt x="11137" y="19337"/>
                    <a:pt x="10876" y="19530"/>
                  </a:cubicBezTo>
                  <a:lnTo>
                    <a:pt x="10876" y="16222"/>
                  </a:lnTo>
                  <a:close/>
                  <a:moveTo>
                    <a:pt x="10876" y="16069"/>
                  </a:moveTo>
                  <a:lnTo>
                    <a:pt x="10876" y="10935"/>
                  </a:lnTo>
                  <a:lnTo>
                    <a:pt x="15537" y="13754"/>
                  </a:lnTo>
                  <a:cubicBezTo>
                    <a:pt x="15119" y="14493"/>
                    <a:pt x="14675" y="15202"/>
                    <a:pt x="14222" y="15860"/>
                  </a:cubicBezTo>
                  <a:cubicBezTo>
                    <a:pt x="13166" y="15992"/>
                    <a:pt x="12039" y="16064"/>
                    <a:pt x="10876" y="16069"/>
                  </a:cubicBezTo>
                  <a:close/>
                  <a:moveTo>
                    <a:pt x="15665" y="13831"/>
                  </a:moveTo>
                  <a:lnTo>
                    <a:pt x="17689" y="15054"/>
                  </a:lnTo>
                  <a:cubicBezTo>
                    <a:pt x="17561" y="15100"/>
                    <a:pt x="17429" y="15146"/>
                    <a:pt x="17291" y="15192"/>
                  </a:cubicBezTo>
                  <a:cubicBezTo>
                    <a:pt x="16450" y="15467"/>
                    <a:pt x="15476" y="15676"/>
                    <a:pt x="14420" y="15824"/>
                  </a:cubicBezTo>
                  <a:cubicBezTo>
                    <a:pt x="14849" y="15202"/>
                    <a:pt x="15267" y="14534"/>
                    <a:pt x="15665" y="13831"/>
                  </a:cubicBezTo>
                  <a:close/>
                  <a:moveTo>
                    <a:pt x="15741" y="13698"/>
                  </a:moveTo>
                  <a:cubicBezTo>
                    <a:pt x="15741" y="13693"/>
                    <a:pt x="15746" y="13688"/>
                    <a:pt x="15746" y="13688"/>
                  </a:cubicBezTo>
                  <a:cubicBezTo>
                    <a:pt x="16266" y="12755"/>
                    <a:pt x="16725" y="11812"/>
                    <a:pt x="17108" y="10905"/>
                  </a:cubicBezTo>
                  <a:cubicBezTo>
                    <a:pt x="17526" y="11960"/>
                    <a:pt x="17837" y="12969"/>
                    <a:pt x="18020" y="13882"/>
                  </a:cubicBezTo>
                  <a:cubicBezTo>
                    <a:pt x="18092" y="14233"/>
                    <a:pt x="18138" y="14565"/>
                    <a:pt x="18163" y="14871"/>
                  </a:cubicBezTo>
                  <a:cubicBezTo>
                    <a:pt x="18071" y="14911"/>
                    <a:pt x="17975" y="14952"/>
                    <a:pt x="17873" y="14993"/>
                  </a:cubicBezTo>
                  <a:lnTo>
                    <a:pt x="15741" y="13698"/>
                  </a:lnTo>
                  <a:close/>
                  <a:moveTo>
                    <a:pt x="18173" y="15029"/>
                  </a:moveTo>
                  <a:cubicBezTo>
                    <a:pt x="18178" y="15080"/>
                    <a:pt x="18178" y="15126"/>
                    <a:pt x="18184" y="15177"/>
                  </a:cubicBezTo>
                  <a:lnTo>
                    <a:pt x="18036" y="15090"/>
                  </a:lnTo>
                  <a:cubicBezTo>
                    <a:pt x="18082" y="15070"/>
                    <a:pt x="18127" y="15049"/>
                    <a:pt x="18173" y="15029"/>
                  </a:cubicBezTo>
                  <a:close/>
                  <a:moveTo>
                    <a:pt x="19907" y="5297"/>
                  </a:moveTo>
                  <a:lnTo>
                    <a:pt x="18337" y="6230"/>
                  </a:lnTo>
                  <a:cubicBezTo>
                    <a:pt x="18388" y="5123"/>
                    <a:pt x="18133" y="4374"/>
                    <a:pt x="17597" y="4073"/>
                  </a:cubicBezTo>
                  <a:cubicBezTo>
                    <a:pt x="17561" y="4053"/>
                    <a:pt x="17516" y="4068"/>
                    <a:pt x="17495" y="4104"/>
                  </a:cubicBezTo>
                  <a:cubicBezTo>
                    <a:pt x="17475" y="4140"/>
                    <a:pt x="17490" y="4185"/>
                    <a:pt x="17526" y="4206"/>
                  </a:cubicBezTo>
                  <a:cubicBezTo>
                    <a:pt x="18020" y="4481"/>
                    <a:pt x="18245" y="5230"/>
                    <a:pt x="18178" y="6321"/>
                  </a:cubicBezTo>
                  <a:lnTo>
                    <a:pt x="18138" y="6347"/>
                  </a:lnTo>
                  <a:cubicBezTo>
                    <a:pt x="17893" y="6245"/>
                    <a:pt x="17628" y="6148"/>
                    <a:pt x="17342" y="6051"/>
                  </a:cubicBezTo>
                  <a:cubicBezTo>
                    <a:pt x="16460" y="5766"/>
                    <a:pt x="15425" y="5541"/>
                    <a:pt x="14303" y="5394"/>
                  </a:cubicBezTo>
                  <a:cubicBezTo>
                    <a:pt x="13482" y="4216"/>
                    <a:pt x="12625" y="3202"/>
                    <a:pt x="11784" y="2427"/>
                  </a:cubicBezTo>
                  <a:cubicBezTo>
                    <a:pt x="11488" y="2151"/>
                    <a:pt x="11203" y="1917"/>
                    <a:pt x="10933" y="1718"/>
                  </a:cubicBezTo>
                  <a:cubicBezTo>
                    <a:pt x="11789" y="1137"/>
                    <a:pt x="12513" y="958"/>
                    <a:pt x="12993" y="1229"/>
                  </a:cubicBezTo>
                  <a:cubicBezTo>
                    <a:pt x="13028" y="1249"/>
                    <a:pt x="13074" y="1234"/>
                    <a:pt x="13095" y="1198"/>
                  </a:cubicBezTo>
                  <a:cubicBezTo>
                    <a:pt x="13115" y="1162"/>
                    <a:pt x="13100" y="1116"/>
                    <a:pt x="13064" y="1096"/>
                  </a:cubicBezTo>
                  <a:cubicBezTo>
                    <a:pt x="12534" y="800"/>
                    <a:pt x="11774" y="969"/>
                    <a:pt x="10871" y="1575"/>
                  </a:cubicBezTo>
                  <a:lnTo>
                    <a:pt x="10871" y="158"/>
                  </a:lnTo>
                  <a:cubicBezTo>
                    <a:pt x="14701" y="184"/>
                    <a:pt x="18051" y="2238"/>
                    <a:pt x="19907" y="5297"/>
                  </a:cubicBezTo>
                  <a:close/>
                  <a:moveTo>
                    <a:pt x="10724" y="158"/>
                  </a:moveTo>
                  <a:lnTo>
                    <a:pt x="10724" y="1580"/>
                  </a:lnTo>
                  <a:cubicBezTo>
                    <a:pt x="9821" y="974"/>
                    <a:pt x="9061" y="805"/>
                    <a:pt x="8531" y="1101"/>
                  </a:cubicBezTo>
                  <a:cubicBezTo>
                    <a:pt x="8495" y="1122"/>
                    <a:pt x="8480" y="1167"/>
                    <a:pt x="8500" y="1203"/>
                  </a:cubicBezTo>
                  <a:cubicBezTo>
                    <a:pt x="8521" y="1239"/>
                    <a:pt x="8567" y="1254"/>
                    <a:pt x="8602" y="1234"/>
                  </a:cubicBezTo>
                  <a:cubicBezTo>
                    <a:pt x="9082" y="969"/>
                    <a:pt x="9806" y="1147"/>
                    <a:pt x="10662" y="1723"/>
                  </a:cubicBezTo>
                  <a:cubicBezTo>
                    <a:pt x="10387" y="1922"/>
                    <a:pt x="10101" y="2156"/>
                    <a:pt x="9806" y="2432"/>
                  </a:cubicBezTo>
                  <a:cubicBezTo>
                    <a:pt x="8969" y="3207"/>
                    <a:pt x="8108" y="4221"/>
                    <a:pt x="7287" y="5399"/>
                  </a:cubicBezTo>
                  <a:cubicBezTo>
                    <a:pt x="6165" y="5547"/>
                    <a:pt x="5135" y="5771"/>
                    <a:pt x="4253" y="6056"/>
                  </a:cubicBezTo>
                  <a:cubicBezTo>
                    <a:pt x="3998" y="6138"/>
                    <a:pt x="3758" y="6230"/>
                    <a:pt x="3534" y="6321"/>
                  </a:cubicBezTo>
                  <a:lnTo>
                    <a:pt x="3411" y="6245"/>
                  </a:lnTo>
                  <a:cubicBezTo>
                    <a:pt x="3360" y="5200"/>
                    <a:pt x="3590" y="4476"/>
                    <a:pt x="4069" y="4211"/>
                  </a:cubicBezTo>
                  <a:cubicBezTo>
                    <a:pt x="4105" y="4191"/>
                    <a:pt x="4120" y="4145"/>
                    <a:pt x="4100" y="4109"/>
                  </a:cubicBezTo>
                  <a:cubicBezTo>
                    <a:pt x="4079" y="4073"/>
                    <a:pt x="4033" y="4058"/>
                    <a:pt x="3998" y="4078"/>
                  </a:cubicBezTo>
                  <a:cubicBezTo>
                    <a:pt x="3473" y="4374"/>
                    <a:pt x="3223" y="5093"/>
                    <a:pt x="3253" y="6153"/>
                  </a:cubicBezTo>
                  <a:lnTo>
                    <a:pt x="1729" y="5230"/>
                  </a:lnTo>
                  <a:cubicBezTo>
                    <a:pt x="3595" y="2207"/>
                    <a:pt x="6925" y="184"/>
                    <a:pt x="10724" y="158"/>
                  </a:cubicBezTo>
                  <a:close/>
                  <a:moveTo>
                    <a:pt x="1652" y="5358"/>
                  </a:moveTo>
                  <a:lnTo>
                    <a:pt x="3263" y="6332"/>
                  </a:lnTo>
                  <a:cubicBezTo>
                    <a:pt x="3263" y="6367"/>
                    <a:pt x="3269" y="6398"/>
                    <a:pt x="3269" y="6434"/>
                  </a:cubicBezTo>
                  <a:cubicBezTo>
                    <a:pt x="2121" y="6954"/>
                    <a:pt x="1504" y="7581"/>
                    <a:pt x="1504" y="8248"/>
                  </a:cubicBezTo>
                  <a:cubicBezTo>
                    <a:pt x="1504" y="8289"/>
                    <a:pt x="1540" y="8325"/>
                    <a:pt x="1581" y="8325"/>
                  </a:cubicBezTo>
                  <a:cubicBezTo>
                    <a:pt x="1622" y="8325"/>
                    <a:pt x="1657" y="8289"/>
                    <a:pt x="1657" y="8248"/>
                  </a:cubicBezTo>
                  <a:cubicBezTo>
                    <a:pt x="1657" y="7662"/>
                    <a:pt x="2239" y="7086"/>
                    <a:pt x="3284" y="6597"/>
                  </a:cubicBezTo>
                  <a:cubicBezTo>
                    <a:pt x="3314" y="6892"/>
                    <a:pt x="3360" y="7208"/>
                    <a:pt x="3427" y="7545"/>
                  </a:cubicBezTo>
                  <a:cubicBezTo>
                    <a:pt x="3615" y="8508"/>
                    <a:pt x="3952" y="9579"/>
                    <a:pt x="4406" y="10695"/>
                  </a:cubicBezTo>
                  <a:cubicBezTo>
                    <a:pt x="3952" y="11812"/>
                    <a:pt x="3615" y="12883"/>
                    <a:pt x="3427" y="13846"/>
                  </a:cubicBezTo>
                  <a:cubicBezTo>
                    <a:pt x="3360" y="14182"/>
                    <a:pt x="3314" y="14499"/>
                    <a:pt x="3284" y="14794"/>
                  </a:cubicBezTo>
                  <a:cubicBezTo>
                    <a:pt x="2239" y="14310"/>
                    <a:pt x="1657" y="13729"/>
                    <a:pt x="1657" y="13142"/>
                  </a:cubicBezTo>
                  <a:cubicBezTo>
                    <a:pt x="1657" y="13102"/>
                    <a:pt x="1622" y="13066"/>
                    <a:pt x="1581" y="13066"/>
                  </a:cubicBezTo>
                  <a:cubicBezTo>
                    <a:pt x="1540" y="13066"/>
                    <a:pt x="1504" y="13102"/>
                    <a:pt x="1504" y="13142"/>
                  </a:cubicBezTo>
                  <a:cubicBezTo>
                    <a:pt x="1504" y="13805"/>
                    <a:pt x="2121" y="14437"/>
                    <a:pt x="3269" y="14957"/>
                  </a:cubicBezTo>
                  <a:cubicBezTo>
                    <a:pt x="3263" y="15039"/>
                    <a:pt x="3258" y="15115"/>
                    <a:pt x="3253" y="15192"/>
                  </a:cubicBezTo>
                  <a:lnTo>
                    <a:pt x="1606" y="16171"/>
                  </a:lnTo>
                  <a:cubicBezTo>
                    <a:pt x="678" y="14590"/>
                    <a:pt x="148" y="12755"/>
                    <a:pt x="148" y="10797"/>
                  </a:cubicBezTo>
                  <a:cubicBezTo>
                    <a:pt x="148" y="8814"/>
                    <a:pt x="699" y="6954"/>
                    <a:pt x="1652" y="5358"/>
                  </a:cubicBezTo>
                  <a:close/>
                  <a:moveTo>
                    <a:pt x="1688" y="16303"/>
                  </a:moveTo>
                  <a:lnTo>
                    <a:pt x="3253" y="15375"/>
                  </a:lnTo>
                  <a:cubicBezTo>
                    <a:pt x="3243" y="16364"/>
                    <a:pt x="3498" y="17042"/>
                    <a:pt x="3998" y="17323"/>
                  </a:cubicBezTo>
                  <a:cubicBezTo>
                    <a:pt x="4008" y="17328"/>
                    <a:pt x="4023" y="17333"/>
                    <a:pt x="4033" y="17333"/>
                  </a:cubicBezTo>
                  <a:cubicBezTo>
                    <a:pt x="4059" y="17333"/>
                    <a:pt x="4084" y="17318"/>
                    <a:pt x="4100" y="17292"/>
                  </a:cubicBezTo>
                  <a:cubicBezTo>
                    <a:pt x="4120" y="17257"/>
                    <a:pt x="4105" y="17211"/>
                    <a:pt x="4069" y="17190"/>
                  </a:cubicBezTo>
                  <a:cubicBezTo>
                    <a:pt x="3605" y="16930"/>
                    <a:pt x="3381" y="16262"/>
                    <a:pt x="3406" y="15284"/>
                  </a:cubicBezTo>
                  <a:lnTo>
                    <a:pt x="3666" y="15131"/>
                  </a:lnTo>
                  <a:cubicBezTo>
                    <a:pt x="3850" y="15202"/>
                    <a:pt x="4049" y="15273"/>
                    <a:pt x="4258" y="15340"/>
                  </a:cubicBezTo>
                  <a:cubicBezTo>
                    <a:pt x="5140" y="15625"/>
                    <a:pt x="6170" y="15850"/>
                    <a:pt x="7292" y="15997"/>
                  </a:cubicBezTo>
                  <a:cubicBezTo>
                    <a:pt x="8113" y="17175"/>
                    <a:pt x="8969" y="18189"/>
                    <a:pt x="9811" y="18964"/>
                  </a:cubicBezTo>
                  <a:cubicBezTo>
                    <a:pt x="10107" y="19240"/>
                    <a:pt x="10392" y="19474"/>
                    <a:pt x="10662" y="19673"/>
                  </a:cubicBezTo>
                  <a:cubicBezTo>
                    <a:pt x="9806" y="20254"/>
                    <a:pt x="9082" y="20433"/>
                    <a:pt x="8602" y="20162"/>
                  </a:cubicBezTo>
                  <a:cubicBezTo>
                    <a:pt x="8567" y="20142"/>
                    <a:pt x="8521" y="20157"/>
                    <a:pt x="8500" y="20193"/>
                  </a:cubicBezTo>
                  <a:cubicBezTo>
                    <a:pt x="8480" y="20229"/>
                    <a:pt x="8495" y="20275"/>
                    <a:pt x="8531" y="20295"/>
                  </a:cubicBezTo>
                  <a:cubicBezTo>
                    <a:pt x="8704" y="20392"/>
                    <a:pt x="8898" y="20438"/>
                    <a:pt x="9112" y="20438"/>
                  </a:cubicBezTo>
                  <a:cubicBezTo>
                    <a:pt x="9566" y="20438"/>
                    <a:pt x="10112" y="20229"/>
                    <a:pt x="10724" y="19816"/>
                  </a:cubicBezTo>
                  <a:lnTo>
                    <a:pt x="10724" y="21442"/>
                  </a:lnTo>
                  <a:cubicBezTo>
                    <a:pt x="6894" y="21416"/>
                    <a:pt x="3544" y="19362"/>
                    <a:pt x="1688" y="16303"/>
                  </a:cubicBezTo>
                  <a:close/>
                  <a:moveTo>
                    <a:pt x="10876" y="21447"/>
                  </a:moveTo>
                  <a:lnTo>
                    <a:pt x="10876" y="19826"/>
                  </a:lnTo>
                  <a:cubicBezTo>
                    <a:pt x="11488" y="20234"/>
                    <a:pt x="12034" y="20443"/>
                    <a:pt x="12488" y="20443"/>
                  </a:cubicBezTo>
                  <a:cubicBezTo>
                    <a:pt x="12702" y="20443"/>
                    <a:pt x="12896" y="20397"/>
                    <a:pt x="13069" y="20300"/>
                  </a:cubicBezTo>
                  <a:cubicBezTo>
                    <a:pt x="13105" y="20280"/>
                    <a:pt x="13120" y="20234"/>
                    <a:pt x="13100" y="20198"/>
                  </a:cubicBezTo>
                  <a:cubicBezTo>
                    <a:pt x="13079" y="20162"/>
                    <a:pt x="13033" y="20147"/>
                    <a:pt x="12998" y="20167"/>
                  </a:cubicBezTo>
                  <a:cubicBezTo>
                    <a:pt x="12518" y="20433"/>
                    <a:pt x="11794" y="20254"/>
                    <a:pt x="10938" y="19678"/>
                  </a:cubicBezTo>
                  <a:cubicBezTo>
                    <a:pt x="11213" y="19479"/>
                    <a:pt x="11499" y="19245"/>
                    <a:pt x="11789" y="18969"/>
                  </a:cubicBezTo>
                  <a:cubicBezTo>
                    <a:pt x="12625" y="18195"/>
                    <a:pt x="13487" y="17180"/>
                    <a:pt x="14308" y="16002"/>
                  </a:cubicBezTo>
                  <a:cubicBezTo>
                    <a:pt x="15430" y="15855"/>
                    <a:pt x="16460" y="15630"/>
                    <a:pt x="17347" y="15345"/>
                  </a:cubicBezTo>
                  <a:cubicBezTo>
                    <a:pt x="17526" y="15284"/>
                    <a:pt x="17699" y="15228"/>
                    <a:pt x="17862" y="15161"/>
                  </a:cubicBezTo>
                  <a:lnTo>
                    <a:pt x="18194" y="15360"/>
                  </a:lnTo>
                  <a:cubicBezTo>
                    <a:pt x="18204" y="16298"/>
                    <a:pt x="17980" y="16940"/>
                    <a:pt x="17531" y="17190"/>
                  </a:cubicBezTo>
                  <a:cubicBezTo>
                    <a:pt x="17495" y="17211"/>
                    <a:pt x="17480" y="17257"/>
                    <a:pt x="17500" y="17292"/>
                  </a:cubicBezTo>
                  <a:cubicBezTo>
                    <a:pt x="17516" y="17318"/>
                    <a:pt x="17541" y="17333"/>
                    <a:pt x="17567" y="17333"/>
                  </a:cubicBezTo>
                  <a:cubicBezTo>
                    <a:pt x="17577" y="17333"/>
                    <a:pt x="17592" y="17328"/>
                    <a:pt x="17602" y="17323"/>
                  </a:cubicBezTo>
                  <a:cubicBezTo>
                    <a:pt x="18092" y="17048"/>
                    <a:pt x="18347" y="16400"/>
                    <a:pt x="18347" y="15452"/>
                  </a:cubicBezTo>
                  <a:lnTo>
                    <a:pt x="19871" y="16375"/>
                  </a:lnTo>
                  <a:cubicBezTo>
                    <a:pt x="18005" y="19393"/>
                    <a:pt x="14670" y="21416"/>
                    <a:pt x="10876" y="21447"/>
                  </a:cubicBezTo>
                  <a:close/>
                </a:path>
              </a:pathLst>
            </a:custGeom>
            <a:solidFill>
              <a:schemeClr val="bg1">
                <a:lumMod val="85000"/>
              </a:schemeClr>
            </a:solidFill>
            <a:ln w="12700">
              <a:miter lim="400000"/>
            </a:ln>
          </p:spPr>
          <p:txBody>
            <a:bodyPr lIns="38100" tIns="38100" rIns="38100" bIns="38100" anchor="ctr"/>
            <a:lstStyle/>
            <a:p>
              <a:pPr algn="ctr">
                <a:defRPr sz="3000">
                  <a:solidFill>
                    <a:srgbClr val="FFFFFF"/>
                  </a:solidFill>
                </a:defRPr>
              </a:pPr>
              <a:endParaRPr b="1">
                <a:solidFill>
                  <a:schemeClr val="bg1"/>
                </a:solidFill>
              </a:endParaRPr>
            </a:p>
          </p:txBody>
        </p:sp>
        <p:sp>
          <p:nvSpPr>
            <p:cNvPr id="32" name="Circle">
              <a:extLst>
                <a:ext uri="{FF2B5EF4-FFF2-40B4-BE49-F238E27FC236}">
                  <a16:creationId xmlns:a16="http://schemas.microsoft.com/office/drawing/2014/main" id="{E8924E92-8AF6-D141-A43A-897A8DA37878}"/>
                </a:ext>
              </a:extLst>
            </p:cNvPr>
            <p:cNvSpPr/>
            <p:nvPr/>
          </p:nvSpPr>
          <p:spPr>
            <a:xfrm>
              <a:off x="5465245" y="3272056"/>
              <a:ext cx="1391551" cy="1359392"/>
            </a:xfrm>
            <a:prstGeom prst="ellipse">
              <a:avLst/>
            </a:prstGeom>
            <a:solidFill>
              <a:schemeClr val="tx2"/>
            </a:solidFill>
            <a:ln w="12700">
              <a:miter lim="400000"/>
            </a:ln>
          </p:spPr>
          <p:txBody>
            <a:bodyPr lIns="38100" tIns="38100" rIns="38100" bIns="38100" anchor="ctr"/>
            <a:lstStyle/>
            <a:p>
              <a:pPr algn="ctr"/>
              <a:r>
                <a:rPr lang="fr-CA" sz="2000" b="1" dirty="0">
                  <a:solidFill>
                    <a:schemeClr val="bg1"/>
                  </a:solidFill>
                </a:rPr>
                <a:t>FGU</a:t>
              </a:r>
              <a:endParaRPr sz="2000" b="1" dirty="0">
                <a:solidFill>
                  <a:schemeClr val="bg1"/>
                </a:solidFill>
              </a:endParaRPr>
            </a:p>
          </p:txBody>
        </p:sp>
        <p:sp>
          <p:nvSpPr>
            <p:cNvPr id="33" name="Circle">
              <a:extLst>
                <a:ext uri="{FF2B5EF4-FFF2-40B4-BE49-F238E27FC236}">
                  <a16:creationId xmlns:a16="http://schemas.microsoft.com/office/drawing/2014/main" id="{9701A1FF-4C3B-114D-8FDF-1CA7A459B49F}"/>
                </a:ext>
              </a:extLst>
            </p:cNvPr>
            <p:cNvSpPr/>
            <p:nvPr/>
          </p:nvSpPr>
          <p:spPr>
            <a:xfrm>
              <a:off x="5465245" y="1335531"/>
              <a:ext cx="1391551" cy="1359391"/>
            </a:xfrm>
            <a:prstGeom prst="ellipse">
              <a:avLst/>
            </a:prstGeom>
            <a:solidFill>
              <a:schemeClr val="accent1"/>
            </a:solidFill>
            <a:ln w="12700">
              <a:miter lim="400000"/>
            </a:ln>
          </p:spPr>
          <p:txBody>
            <a:bodyPr lIns="0" tIns="38100" rIns="0" bIns="38100" anchor="ctr"/>
            <a:lstStyle/>
            <a:p>
              <a:pPr algn="ctr"/>
              <a:r>
                <a:rPr lang="fr-CA" sz="1600" b="1" dirty="0">
                  <a:solidFill>
                    <a:schemeClr val="bg1"/>
                  </a:solidFill>
                </a:rPr>
                <a:t>FC</a:t>
              </a:r>
            </a:p>
          </p:txBody>
        </p:sp>
        <p:sp>
          <p:nvSpPr>
            <p:cNvPr id="34" name="Circle">
              <a:extLst>
                <a:ext uri="{FF2B5EF4-FFF2-40B4-BE49-F238E27FC236}">
                  <a16:creationId xmlns:a16="http://schemas.microsoft.com/office/drawing/2014/main" id="{1C2B7177-315F-7F48-B942-550221CEF13D}"/>
                </a:ext>
              </a:extLst>
            </p:cNvPr>
            <p:cNvSpPr/>
            <p:nvPr/>
          </p:nvSpPr>
          <p:spPr>
            <a:xfrm>
              <a:off x="5465245" y="5217802"/>
              <a:ext cx="1391551" cy="1359392"/>
            </a:xfrm>
            <a:prstGeom prst="ellipse">
              <a:avLst/>
            </a:prstGeom>
            <a:solidFill>
              <a:srgbClr val="FFC000"/>
            </a:solidFill>
            <a:ln w="12700">
              <a:miter lim="400000"/>
            </a:ln>
          </p:spPr>
          <p:txBody>
            <a:bodyPr lIns="0" tIns="38100" rIns="0" bIns="38100" anchor="ctr"/>
            <a:lstStyle/>
            <a:p>
              <a:pPr algn="ctr"/>
              <a:r>
                <a:rPr lang="fr-CA" sz="1600" b="1" dirty="0">
                  <a:solidFill>
                    <a:schemeClr val="bg2">
                      <a:lumMod val="10000"/>
                    </a:schemeClr>
                  </a:solidFill>
                </a:rPr>
                <a:t>Minoration en cas de refus de signer un CPOM</a:t>
              </a:r>
              <a:endParaRPr sz="1600" b="1" dirty="0">
                <a:solidFill>
                  <a:schemeClr val="bg2">
                    <a:lumMod val="10000"/>
                  </a:schemeClr>
                </a:solidFill>
              </a:endParaRPr>
            </a:p>
          </p:txBody>
        </p:sp>
        <p:sp>
          <p:nvSpPr>
            <p:cNvPr id="35" name="Circle">
              <a:extLst>
                <a:ext uri="{FF2B5EF4-FFF2-40B4-BE49-F238E27FC236}">
                  <a16:creationId xmlns:a16="http://schemas.microsoft.com/office/drawing/2014/main" id="{0E822B51-70A1-B94E-AF62-DB179C0D0322}"/>
                </a:ext>
              </a:extLst>
            </p:cNvPr>
            <p:cNvSpPr/>
            <p:nvPr/>
          </p:nvSpPr>
          <p:spPr>
            <a:xfrm>
              <a:off x="3805367" y="2276129"/>
              <a:ext cx="1391551" cy="1359391"/>
            </a:xfrm>
            <a:prstGeom prst="ellipse">
              <a:avLst/>
            </a:prstGeom>
            <a:solidFill>
              <a:schemeClr val="accent5">
                <a:lumMod val="60000"/>
                <a:lumOff val="40000"/>
              </a:schemeClr>
            </a:solidFill>
            <a:ln w="12700">
              <a:miter lim="400000"/>
            </a:ln>
          </p:spPr>
          <p:txBody>
            <a:bodyPr lIns="0" tIns="38100" rIns="0" bIns="38100" anchor="ctr"/>
            <a:lstStyle/>
            <a:p>
              <a:pPr algn="ctr"/>
              <a:r>
                <a:rPr lang="fr-FR" sz="1600" b="1" dirty="0">
                  <a:solidFill>
                    <a:schemeClr val="bg1"/>
                  </a:solidFill>
                </a:rPr>
                <a:t>Choix option tarifaire </a:t>
              </a:r>
            </a:p>
            <a:p>
              <a:pPr algn="ctr"/>
              <a:r>
                <a:rPr lang="fr-FR" sz="1600" b="1" dirty="0">
                  <a:solidFill>
                    <a:schemeClr val="bg1"/>
                  </a:solidFill>
                </a:rPr>
                <a:t>(TP vs TG)</a:t>
              </a:r>
              <a:endParaRPr sz="1600" b="1" dirty="0">
                <a:solidFill>
                  <a:schemeClr val="bg1"/>
                </a:solidFill>
              </a:endParaRPr>
            </a:p>
          </p:txBody>
        </p:sp>
        <p:sp>
          <p:nvSpPr>
            <p:cNvPr id="36" name="Circle">
              <a:extLst>
                <a:ext uri="{FF2B5EF4-FFF2-40B4-BE49-F238E27FC236}">
                  <a16:creationId xmlns:a16="http://schemas.microsoft.com/office/drawing/2014/main" id="{FEDF8108-0124-FB4C-82B0-3DC35182196B}"/>
                </a:ext>
              </a:extLst>
            </p:cNvPr>
            <p:cNvSpPr/>
            <p:nvPr/>
          </p:nvSpPr>
          <p:spPr>
            <a:xfrm>
              <a:off x="7125124" y="4277204"/>
              <a:ext cx="1391551" cy="1359392"/>
            </a:xfrm>
            <a:prstGeom prst="ellipse">
              <a:avLst/>
            </a:prstGeom>
            <a:solidFill>
              <a:srgbClr val="92D050"/>
            </a:solidFill>
            <a:ln w="12700">
              <a:miter lim="400000"/>
            </a:ln>
          </p:spPr>
          <p:txBody>
            <a:bodyPr lIns="0" tIns="38100" rIns="0" bIns="38100" anchor="ctr"/>
            <a:lstStyle/>
            <a:p>
              <a:pPr algn="ctr"/>
              <a:r>
                <a:rPr lang="fr-CA" sz="1600" b="1" dirty="0">
                  <a:solidFill>
                    <a:schemeClr val="bg2">
                      <a:lumMod val="10000"/>
                    </a:schemeClr>
                  </a:solidFill>
                </a:rPr>
                <a:t>Tarif journalier des résidents non affiliés</a:t>
              </a:r>
              <a:endParaRPr sz="1600" b="1" dirty="0">
                <a:solidFill>
                  <a:schemeClr val="bg2">
                    <a:lumMod val="10000"/>
                  </a:schemeClr>
                </a:solidFill>
              </a:endParaRPr>
            </a:p>
          </p:txBody>
        </p:sp>
        <p:sp>
          <p:nvSpPr>
            <p:cNvPr id="40" name="Circle">
              <a:extLst>
                <a:ext uri="{FF2B5EF4-FFF2-40B4-BE49-F238E27FC236}">
                  <a16:creationId xmlns:a16="http://schemas.microsoft.com/office/drawing/2014/main" id="{29AF0833-865E-F248-BA95-5E93B558ABC5}"/>
                </a:ext>
              </a:extLst>
            </p:cNvPr>
            <p:cNvSpPr/>
            <p:nvPr/>
          </p:nvSpPr>
          <p:spPr>
            <a:xfrm>
              <a:off x="3796145" y="4267983"/>
              <a:ext cx="1391552" cy="1359392"/>
            </a:xfrm>
            <a:prstGeom prst="ellipse">
              <a:avLst/>
            </a:prstGeom>
            <a:solidFill>
              <a:srgbClr val="C00000"/>
            </a:solidFill>
            <a:ln w="12700">
              <a:miter lim="400000"/>
            </a:ln>
          </p:spPr>
          <p:txBody>
            <a:bodyPr lIns="0" tIns="38100" rIns="0" bIns="38100" anchor="ctr"/>
            <a:lstStyle/>
            <a:p>
              <a:pPr algn="ctr"/>
              <a:r>
                <a:rPr lang="fr-FR" sz="1600" b="1" dirty="0">
                  <a:solidFill>
                    <a:schemeClr val="bg1"/>
                  </a:solidFill>
                </a:rPr>
                <a:t>Modulation du FGU selon l’activité</a:t>
              </a:r>
            </a:p>
          </p:txBody>
        </p:sp>
        <p:sp>
          <p:nvSpPr>
            <p:cNvPr id="41" name="Circle">
              <a:extLst>
                <a:ext uri="{FF2B5EF4-FFF2-40B4-BE49-F238E27FC236}">
                  <a16:creationId xmlns:a16="http://schemas.microsoft.com/office/drawing/2014/main" id="{C53DD640-CE5D-EB47-8B7E-3EFCD482DAEA}"/>
                </a:ext>
              </a:extLst>
            </p:cNvPr>
            <p:cNvSpPr/>
            <p:nvPr/>
          </p:nvSpPr>
          <p:spPr>
            <a:xfrm>
              <a:off x="7134346" y="2285350"/>
              <a:ext cx="1391552" cy="1359391"/>
            </a:xfrm>
            <a:prstGeom prst="ellipse">
              <a:avLst/>
            </a:prstGeom>
            <a:solidFill>
              <a:srgbClr val="00CC99"/>
            </a:solidFill>
            <a:ln w="12700">
              <a:miter lim="400000"/>
            </a:ln>
          </p:spPr>
          <p:txBody>
            <a:bodyPr lIns="0" tIns="38100" rIns="0" bIns="38100" anchor="ctr"/>
            <a:lstStyle/>
            <a:p>
              <a:pPr algn="ctr"/>
              <a:endParaRPr lang="fr-CA" sz="1600" b="1" dirty="0">
                <a:solidFill>
                  <a:schemeClr val="bg1"/>
                </a:solidFill>
              </a:endParaRPr>
            </a:p>
            <a:p>
              <a:pPr algn="ctr"/>
              <a:r>
                <a:rPr lang="fr-CA" sz="1600" b="1" dirty="0" err="1">
                  <a:solidFill>
                    <a:schemeClr val="bg1"/>
                  </a:solidFill>
                </a:rPr>
                <a:t>Participa-tion</a:t>
              </a:r>
              <a:r>
                <a:rPr lang="fr-CA" sz="1600" b="1" dirty="0">
                  <a:solidFill>
                    <a:schemeClr val="bg1"/>
                  </a:solidFill>
                </a:rPr>
                <a:t> des résidents </a:t>
              </a:r>
            </a:p>
            <a:p>
              <a:pPr algn="ctr"/>
              <a:endParaRPr sz="1600" b="1" dirty="0">
                <a:solidFill>
                  <a:schemeClr val="bg1"/>
                </a:solidFill>
              </a:endParaRPr>
            </a:p>
          </p:txBody>
        </p:sp>
      </p:grpSp>
      <p:grpSp>
        <p:nvGrpSpPr>
          <p:cNvPr id="46" name="Group 45">
            <a:extLst>
              <a:ext uri="{FF2B5EF4-FFF2-40B4-BE49-F238E27FC236}">
                <a16:creationId xmlns:a16="http://schemas.microsoft.com/office/drawing/2014/main" id="{AAA484A8-A4CA-9640-B6BF-B9CF5026425E}"/>
              </a:ext>
            </a:extLst>
          </p:cNvPr>
          <p:cNvGrpSpPr/>
          <p:nvPr/>
        </p:nvGrpSpPr>
        <p:grpSpPr>
          <a:xfrm>
            <a:off x="8682605" y="1215130"/>
            <a:ext cx="3449354" cy="2233099"/>
            <a:chOff x="319755" y="3950637"/>
            <a:chExt cx="2088994" cy="3318871"/>
          </a:xfrm>
        </p:grpSpPr>
        <p:sp>
          <p:nvSpPr>
            <p:cNvPr id="47" name="TextBox 46">
              <a:extLst>
                <a:ext uri="{FF2B5EF4-FFF2-40B4-BE49-F238E27FC236}">
                  <a16:creationId xmlns:a16="http://schemas.microsoft.com/office/drawing/2014/main" id="{F138F19A-1F6A-1046-828E-7F9F7EF95549}"/>
                </a:ext>
              </a:extLst>
            </p:cNvPr>
            <p:cNvSpPr txBox="1"/>
            <p:nvPr/>
          </p:nvSpPr>
          <p:spPr>
            <a:xfrm>
              <a:off x="319755" y="3950637"/>
              <a:ext cx="2088993" cy="830997"/>
            </a:xfrm>
            <a:prstGeom prst="rect">
              <a:avLst/>
            </a:prstGeom>
            <a:noFill/>
          </p:spPr>
          <p:txBody>
            <a:bodyPr wrap="square" lIns="0" rtlCol="0" anchor="b">
              <a:spAutoFit/>
            </a:bodyPr>
            <a:lstStyle/>
            <a:p>
              <a:r>
                <a:rPr lang="en-US" sz="2400" b="1" noProof="1">
                  <a:solidFill>
                    <a:srgbClr val="00CC99"/>
                  </a:solidFill>
                </a:rPr>
                <a:t>Participation des résidents</a:t>
              </a:r>
            </a:p>
          </p:txBody>
        </p:sp>
        <p:sp>
          <p:nvSpPr>
            <p:cNvPr id="69" name="Rectangle 68">
              <a:extLst>
                <a:ext uri="{FF2B5EF4-FFF2-40B4-BE49-F238E27FC236}">
                  <a16:creationId xmlns:a16="http://schemas.microsoft.com/office/drawing/2014/main" id="{0058C478-87DF-F14C-B055-B41FCF463423}"/>
                </a:ext>
              </a:extLst>
            </p:cNvPr>
            <p:cNvSpPr/>
            <p:nvPr/>
          </p:nvSpPr>
          <p:spPr>
            <a:xfrm>
              <a:off x="319756" y="4765116"/>
              <a:ext cx="2088993" cy="2504392"/>
            </a:xfrm>
            <a:prstGeom prst="rect">
              <a:avLst/>
            </a:prstGeom>
          </p:spPr>
          <p:txBody>
            <a:bodyPr wrap="square" lIns="0">
              <a:spAutoFit/>
            </a:bodyPr>
            <a:lstStyle/>
            <a:p>
              <a:pPr marL="285750" indent="-285750">
                <a:spcBef>
                  <a:spcPts val="300"/>
                </a:spcBef>
                <a:buFont typeface="Wingdings" panose="05000000000000000000" pitchFamily="2" charset="2"/>
                <a:buChar char="Ø"/>
              </a:pPr>
              <a:r>
                <a:rPr lang="en-US" sz="1600" noProof="1"/>
                <a:t>Unique quel que soit le GIR et l’âge</a:t>
              </a:r>
            </a:p>
            <a:p>
              <a:pPr marL="285750" indent="-285750">
                <a:spcBef>
                  <a:spcPts val="300"/>
                </a:spcBef>
                <a:buFont typeface="Wingdings" panose="05000000000000000000" pitchFamily="2" charset="2"/>
                <a:buChar char="Ø"/>
              </a:pPr>
              <a:r>
                <a:rPr lang="en-US" sz="1600" noProof="1"/>
                <a:t>Fixée par arrêté (JO)</a:t>
              </a:r>
            </a:p>
            <a:p>
              <a:pPr marL="285750" indent="-285750">
                <a:spcBef>
                  <a:spcPts val="300"/>
                </a:spcBef>
                <a:buFont typeface="Wingdings" panose="05000000000000000000" pitchFamily="2" charset="2"/>
                <a:buChar char="Ø"/>
              </a:pPr>
              <a:r>
                <a:rPr lang="en-US" sz="1600" noProof="1"/>
                <a:t>Tarif -60 ans = participation fixée par arrêté </a:t>
              </a:r>
            </a:p>
            <a:p>
              <a:pPr marL="285750" indent="-285750">
                <a:spcBef>
                  <a:spcPts val="300"/>
                </a:spcBef>
                <a:buFont typeface="Wingdings" panose="05000000000000000000" pitchFamily="2" charset="2"/>
                <a:buChar char="Ø"/>
              </a:pPr>
              <a:r>
                <a:rPr lang="en-US" sz="1600" noProof="1"/>
                <a:t>Reste à vivre du resident ou du conjoint resté à domicile: inchangé</a:t>
              </a:r>
            </a:p>
          </p:txBody>
        </p:sp>
      </p:grpSp>
      <p:grpSp>
        <p:nvGrpSpPr>
          <p:cNvPr id="70" name="Group 69">
            <a:extLst>
              <a:ext uri="{FF2B5EF4-FFF2-40B4-BE49-F238E27FC236}">
                <a16:creationId xmlns:a16="http://schemas.microsoft.com/office/drawing/2014/main" id="{EC2F87EE-461E-EC4E-B6A6-46030A3A1CAF}"/>
              </a:ext>
            </a:extLst>
          </p:cNvPr>
          <p:cNvGrpSpPr/>
          <p:nvPr/>
        </p:nvGrpSpPr>
        <p:grpSpPr>
          <a:xfrm>
            <a:off x="645228" y="2308817"/>
            <a:ext cx="2854038" cy="783701"/>
            <a:chOff x="319755" y="4319969"/>
            <a:chExt cx="2088994" cy="783701"/>
          </a:xfrm>
        </p:grpSpPr>
        <p:sp>
          <p:nvSpPr>
            <p:cNvPr id="71" name="TextBox 70">
              <a:extLst>
                <a:ext uri="{FF2B5EF4-FFF2-40B4-BE49-F238E27FC236}">
                  <a16:creationId xmlns:a16="http://schemas.microsoft.com/office/drawing/2014/main" id="{BCE06BFA-ACF6-2B40-A0F9-2E9DFD19494C}"/>
                </a:ext>
              </a:extLst>
            </p:cNvPr>
            <p:cNvSpPr txBox="1"/>
            <p:nvPr/>
          </p:nvSpPr>
          <p:spPr>
            <a:xfrm>
              <a:off x="319755" y="4319969"/>
              <a:ext cx="2088993" cy="461665"/>
            </a:xfrm>
            <a:prstGeom prst="rect">
              <a:avLst/>
            </a:prstGeom>
            <a:noFill/>
          </p:spPr>
          <p:txBody>
            <a:bodyPr wrap="square" lIns="0" rtlCol="0" anchor="b">
              <a:spAutoFit/>
            </a:bodyPr>
            <a:lstStyle/>
            <a:p>
              <a:pPr algn="r"/>
              <a:r>
                <a:rPr lang="en-US" sz="2400" b="1" noProof="1">
                  <a:solidFill>
                    <a:schemeClr val="accent5">
                      <a:lumMod val="60000"/>
                      <a:lumOff val="40000"/>
                    </a:schemeClr>
                  </a:solidFill>
                </a:rPr>
                <a:t>Inchangé</a:t>
              </a:r>
            </a:p>
          </p:txBody>
        </p:sp>
        <p:sp>
          <p:nvSpPr>
            <p:cNvPr id="72" name="Rectangle 71">
              <a:extLst>
                <a:ext uri="{FF2B5EF4-FFF2-40B4-BE49-F238E27FC236}">
                  <a16:creationId xmlns:a16="http://schemas.microsoft.com/office/drawing/2014/main" id="{6D558BBB-3829-ED4D-89DC-905C9FDFCD60}"/>
                </a:ext>
              </a:extLst>
            </p:cNvPr>
            <p:cNvSpPr/>
            <p:nvPr/>
          </p:nvSpPr>
          <p:spPr>
            <a:xfrm>
              <a:off x="319756" y="4765116"/>
              <a:ext cx="2088993" cy="338554"/>
            </a:xfrm>
            <a:prstGeom prst="rect">
              <a:avLst/>
            </a:prstGeom>
          </p:spPr>
          <p:txBody>
            <a:bodyPr wrap="square" lIns="0">
              <a:spAutoFit/>
            </a:bodyPr>
            <a:lstStyle/>
            <a:p>
              <a:pPr algn="r">
                <a:spcBef>
                  <a:spcPts val="1200"/>
                </a:spcBef>
              </a:pPr>
              <a:endParaRPr lang="en-US" sz="1600" noProof="1"/>
            </a:p>
          </p:txBody>
        </p:sp>
      </p:grpSp>
      <p:grpSp>
        <p:nvGrpSpPr>
          <p:cNvPr id="79" name="Group 78">
            <a:extLst>
              <a:ext uri="{FF2B5EF4-FFF2-40B4-BE49-F238E27FC236}">
                <a16:creationId xmlns:a16="http://schemas.microsoft.com/office/drawing/2014/main" id="{98CA4DF0-A8F2-5548-8ED6-CC220AC5A66D}"/>
              </a:ext>
            </a:extLst>
          </p:cNvPr>
          <p:cNvGrpSpPr/>
          <p:nvPr/>
        </p:nvGrpSpPr>
        <p:grpSpPr>
          <a:xfrm>
            <a:off x="8873623" y="4153100"/>
            <a:ext cx="2854038" cy="1029922"/>
            <a:chOff x="319755" y="4319969"/>
            <a:chExt cx="2088994" cy="1029922"/>
          </a:xfrm>
        </p:grpSpPr>
        <p:sp>
          <p:nvSpPr>
            <p:cNvPr id="80" name="TextBox 79">
              <a:extLst>
                <a:ext uri="{FF2B5EF4-FFF2-40B4-BE49-F238E27FC236}">
                  <a16:creationId xmlns:a16="http://schemas.microsoft.com/office/drawing/2014/main" id="{B005DE79-B176-2D40-B5AF-A179F64A1940}"/>
                </a:ext>
              </a:extLst>
            </p:cNvPr>
            <p:cNvSpPr txBox="1"/>
            <p:nvPr/>
          </p:nvSpPr>
          <p:spPr>
            <a:xfrm>
              <a:off x="319755" y="4319969"/>
              <a:ext cx="2088993" cy="461665"/>
            </a:xfrm>
            <a:prstGeom prst="rect">
              <a:avLst/>
            </a:prstGeom>
            <a:noFill/>
          </p:spPr>
          <p:txBody>
            <a:bodyPr wrap="square" lIns="0" rtlCol="0" anchor="b">
              <a:spAutoFit/>
            </a:bodyPr>
            <a:lstStyle/>
            <a:p>
              <a:r>
                <a:rPr lang="en-US" sz="2400" b="1" noProof="1">
                  <a:solidFill>
                    <a:srgbClr val="92D050"/>
                  </a:solidFill>
                </a:rPr>
                <a:t>Inchangé</a:t>
              </a:r>
            </a:p>
          </p:txBody>
        </p:sp>
        <p:sp>
          <p:nvSpPr>
            <p:cNvPr id="81" name="Rectangle 80">
              <a:extLst>
                <a:ext uri="{FF2B5EF4-FFF2-40B4-BE49-F238E27FC236}">
                  <a16:creationId xmlns:a16="http://schemas.microsoft.com/office/drawing/2014/main" id="{55C2E58E-A0C2-6D41-8562-92F802F8D737}"/>
                </a:ext>
              </a:extLst>
            </p:cNvPr>
            <p:cNvSpPr/>
            <p:nvPr/>
          </p:nvSpPr>
          <p:spPr>
            <a:xfrm>
              <a:off x="319756" y="4765116"/>
              <a:ext cx="2088993" cy="584775"/>
            </a:xfrm>
            <a:prstGeom prst="rect">
              <a:avLst/>
            </a:prstGeom>
          </p:spPr>
          <p:txBody>
            <a:bodyPr wrap="square" lIns="0">
              <a:spAutoFit/>
            </a:bodyPr>
            <a:lstStyle/>
            <a:p>
              <a:pPr>
                <a:spcBef>
                  <a:spcPts val="1200"/>
                </a:spcBef>
              </a:pPr>
              <a:r>
                <a:rPr lang="en-US" sz="1600" noProof="1"/>
                <a:t>= Non affiliés à un régime de base de la sécurité sociale</a:t>
              </a:r>
            </a:p>
          </p:txBody>
        </p:sp>
      </p:grpSp>
      <p:grpSp>
        <p:nvGrpSpPr>
          <p:cNvPr id="15" name="Group 78">
            <a:extLst>
              <a:ext uri="{FF2B5EF4-FFF2-40B4-BE49-F238E27FC236}">
                <a16:creationId xmlns:a16="http://schemas.microsoft.com/office/drawing/2014/main" id="{399B7849-4837-BA11-3D9E-6432229BD6E0}"/>
              </a:ext>
            </a:extLst>
          </p:cNvPr>
          <p:cNvGrpSpPr/>
          <p:nvPr/>
        </p:nvGrpSpPr>
        <p:grpSpPr>
          <a:xfrm>
            <a:off x="1237816" y="6071588"/>
            <a:ext cx="4219150" cy="781406"/>
            <a:chOff x="319755" y="4376212"/>
            <a:chExt cx="2088994" cy="686211"/>
          </a:xfrm>
        </p:grpSpPr>
        <p:sp>
          <p:nvSpPr>
            <p:cNvPr id="16" name="TextBox 79">
              <a:extLst>
                <a:ext uri="{FF2B5EF4-FFF2-40B4-BE49-F238E27FC236}">
                  <a16:creationId xmlns:a16="http://schemas.microsoft.com/office/drawing/2014/main" id="{56461B58-CD69-6BAF-7FDE-8216977C97D9}"/>
                </a:ext>
              </a:extLst>
            </p:cNvPr>
            <p:cNvSpPr txBox="1"/>
            <p:nvPr/>
          </p:nvSpPr>
          <p:spPr>
            <a:xfrm>
              <a:off x="319755" y="4376212"/>
              <a:ext cx="2088993" cy="405423"/>
            </a:xfrm>
            <a:prstGeom prst="rect">
              <a:avLst/>
            </a:prstGeom>
            <a:noFill/>
          </p:spPr>
          <p:txBody>
            <a:bodyPr wrap="square" lIns="0" rtlCol="0" anchor="b">
              <a:spAutoFit/>
            </a:bodyPr>
            <a:lstStyle/>
            <a:p>
              <a:pPr algn="r"/>
              <a:r>
                <a:rPr lang="en-US" sz="2400" b="1" noProof="1">
                  <a:solidFill>
                    <a:srgbClr val="FFC000"/>
                  </a:solidFill>
                </a:rPr>
                <a:t>Inchangé</a:t>
              </a:r>
            </a:p>
          </p:txBody>
        </p:sp>
        <p:sp>
          <p:nvSpPr>
            <p:cNvPr id="17" name="Rectangle 16">
              <a:extLst>
                <a:ext uri="{FF2B5EF4-FFF2-40B4-BE49-F238E27FC236}">
                  <a16:creationId xmlns:a16="http://schemas.microsoft.com/office/drawing/2014/main" id="{5BF078F5-600B-15A1-5CEF-7E3B328755E5}"/>
                </a:ext>
              </a:extLst>
            </p:cNvPr>
            <p:cNvSpPr/>
            <p:nvPr/>
          </p:nvSpPr>
          <p:spPr>
            <a:xfrm>
              <a:off x="319756" y="4765114"/>
              <a:ext cx="2088993" cy="297309"/>
            </a:xfrm>
            <a:prstGeom prst="rect">
              <a:avLst/>
            </a:prstGeom>
          </p:spPr>
          <p:txBody>
            <a:bodyPr wrap="square" lIns="0">
              <a:spAutoFit/>
            </a:bodyPr>
            <a:lstStyle/>
            <a:p>
              <a:pPr>
                <a:spcBef>
                  <a:spcPts val="1200"/>
                </a:spcBef>
              </a:pPr>
              <a:r>
                <a:rPr lang="en-US" sz="1600" noProof="1"/>
                <a:t>Applicable à la composante “Soins” du FGU</a:t>
              </a:r>
            </a:p>
          </p:txBody>
        </p:sp>
      </p:grpSp>
      <p:grpSp>
        <p:nvGrpSpPr>
          <p:cNvPr id="24" name="Group 45">
            <a:extLst>
              <a:ext uri="{FF2B5EF4-FFF2-40B4-BE49-F238E27FC236}">
                <a16:creationId xmlns:a16="http://schemas.microsoft.com/office/drawing/2014/main" id="{682E85E6-A07A-6981-01AD-C47B9CEB6287}"/>
              </a:ext>
            </a:extLst>
          </p:cNvPr>
          <p:cNvGrpSpPr/>
          <p:nvPr/>
        </p:nvGrpSpPr>
        <p:grpSpPr>
          <a:xfrm>
            <a:off x="1226506" y="489360"/>
            <a:ext cx="4869492" cy="1038599"/>
            <a:chOff x="319755" y="3809204"/>
            <a:chExt cx="2088994" cy="2187653"/>
          </a:xfrm>
        </p:grpSpPr>
        <p:sp>
          <p:nvSpPr>
            <p:cNvPr id="25" name="TextBox 46">
              <a:extLst>
                <a:ext uri="{FF2B5EF4-FFF2-40B4-BE49-F238E27FC236}">
                  <a16:creationId xmlns:a16="http://schemas.microsoft.com/office/drawing/2014/main" id="{7E7B1F10-2BEA-A027-2728-250742F1B921}"/>
                </a:ext>
              </a:extLst>
            </p:cNvPr>
            <p:cNvSpPr txBox="1"/>
            <p:nvPr/>
          </p:nvSpPr>
          <p:spPr>
            <a:xfrm>
              <a:off x="319755" y="3809204"/>
              <a:ext cx="2088993" cy="972428"/>
            </a:xfrm>
            <a:prstGeom prst="rect">
              <a:avLst/>
            </a:prstGeom>
            <a:noFill/>
          </p:spPr>
          <p:txBody>
            <a:bodyPr wrap="square" lIns="0" rtlCol="0" anchor="b">
              <a:spAutoFit/>
            </a:bodyPr>
            <a:lstStyle/>
            <a:p>
              <a:r>
                <a:rPr lang="en-US" sz="2400" b="1" noProof="1">
                  <a:solidFill>
                    <a:srgbClr val="156082"/>
                  </a:solidFill>
                </a:rPr>
                <a:t>Financements complémentaires</a:t>
              </a:r>
            </a:p>
          </p:txBody>
        </p:sp>
        <p:sp>
          <p:nvSpPr>
            <p:cNvPr id="26" name="Rectangle 25">
              <a:extLst>
                <a:ext uri="{FF2B5EF4-FFF2-40B4-BE49-F238E27FC236}">
                  <a16:creationId xmlns:a16="http://schemas.microsoft.com/office/drawing/2014/main" id="{CE852ED9-9F1D-6836-6321-3AA729675E54}"/>
                </a:ext>
              </a:extLst>
            </p:cNvPr>
            <p:cNvSpPr/>
            <p:nvPr/>
          </p:nvSpPr>
          <p:spPr>
            <a:xfrm>
              <a:off x="319756" y="4765116"/>
              <a:ext cx="2088993" cy="1231741"/>
            </a:xfrm>
            <a:prstGeom prst="rect">
              <a:avLst/>
            </a:prstGeom>
          </p:spPr>
          <p:txBody>
            <a:bodyPr wrap="square" lIns="0">
              <a:spAutoFit/>
            </a:bodyPr>
            <a:lstStyle/>
            <a:p>
              <a:pPr>
                <a:spcBef>
                  <a:spcPts val="300"/>
                </a:spcBef>
              </a:pPr>
              <a:r>
                <a:rPr lang="en-US" sz="1600" noProof="1"/>
                <a:t>Mêmes objets de FC qu’avant l’expérimentation + education physique adapée</a:t>
              </a:r>
            </a:p>
          </p:txBody>
        </p:sp>
      </p:grpSp>
      <p:grpSp>
        <p:nvGrpSpPr>
          <p:cNvPr id="48" name="Group 78">
            <a:extLst>
              <a:ext uri="{FF2B5EF4-FFF2-40B4-BE49-F238E27FC236}">
                <a16:creationId xmlns:a16="http://schemas.microsoft.com/office/drawing/2014/main" id="{EA932559-5C9E-5C5D-597C-7C7008E14C02}"/>
              </a:ext>
            </a:extLst>
          </p:cNvPr>
          <p:cNvGrpSpPr/>
          <p:nvPr/>
        </p:nvGrpSpPr>
        <p:grpSpPr>
          <a:xfrm>
            <a:off x="-657405" y="4197710"/>
            <a:ext cx="4219150" cy="1520072"/>
            <a:chOff x="319755" y="4376212"/>
            <a:chExt cx="2088994" cy="1334888"/>
          </a:xfrm>
        </p:grpSpPr>
        <p:sp>
          <p:nvSpPr>
            <p:cNvPr id="49" name="TextBox 79">
              <a:extLst>
                <a:ext uri="{FF2B5EF4-FFF2-40B4-BE49-F238E27FC236}">
                  <a16:creationId xmlns:a16="http://schemas.microsoft.com/office/drawing/2014/main" id="{0DC6AB90-4229-1AA2-B86F-B0E92299D1B4}"/>
                </a:ext>
              </a:extLst>
            </p:cNvPr>
            <p:cNvSpPr txBox="1"/>
            <p:nvPr/>
          </p:nvSpPr>
          <p:spPr>
            <a:xfrm>
              <a:off x="319755" y="4376212"/>
              <a:ext cx="2088993" cy="405423"/>
            </a:xfrm>
            <a:prstGeom prst="rect">
              <a:avLst/>
            </a:prstGeom>
            <a:noFill/>
          </p:spPr>
          <p:txBody>
            <a:bodyPr wrap="square" lIns="0" rtlCol="0" anchor="b">
              <a:spAutoFit/>
            </a:bodyPr>
            <a:lstStyle/>
            <a:p>
              <a:pPr algn="r"/>
              <a:r>
                <a:rPr lang="en-US" sz="2400" b="1" noProof="1">
                  <a:solidFill>
                    <a:srgbClr val="C00000"/>
                  </a:solidFill>
                </a:rPr>
                <a:t>Inchangé</a:t>
              </a:r>
            </a:p>
          </p:txBody>
        </p:sp>
        <p:sp>
          <p:nvSpPr>
            <p:cNvPr id="50" name="Rectangle 49">
              <a:extLst>
                <a:ext uri="{FF2B5EF4-FFF2-40B4-BE49-F238E27FC236}">
                  <a16:creationId xmlns:a16="http://schemas.microsoft.com/office/drawing/2014/main" id="{A554D73B-F23A-9C4D-0C73-623D62CFDE88}"/>
                </a:ext>
              </a:extLst>
            </p:cNvPr>
            <p:cNvSpPr/>
            <p:nvPr/>
          </p:nvSpPr>
          <p:spPr>
            <a:xfrm>
              <a:off x="759950" y="4765115"/>
              <a:ext cx="1648799" cy="945985"/>
            </a:xfrm>
            <a:prstGeom prst="rect">
              <a:avLst/>
            </a:prstGeom>
          </p:spPr>
          <p:txBody>
            <a:bodyPr wrap="square" lIns="0">
              <a:spAutoFit/>
            </a:bodyPr>
            <a:lstStyle/>
            <a:p>
              <a:pPr>
                <a:spcBef>
                  <a:spcPts val="1200"/>
                </a:spcBef>
              </a:pPr>
              <a:r>
                <a:rPr lang="en-US" sz="1600" noProof="1"/>
                <a:t>2 motifs de modulation supplémentaires: surcoûts liés au lieu d’implantation et atteinte des objectifs du CPOM</a:t>
              </a:r>
            </a:p>
          </p:txBody>
        </p:sp>
      </p:grpSp>
      <p:sp>
        <p:nvSpPr>
          <p:cNvPr id="51" name="Titre 1">
            <a:extLst>
              <a:ext uri="{FF2B5EF4-FFF2-40B4-BE49-F238E27FC236}">
                <a16:creationId xmlns:a16="http://schemas.microsoft.com/office/drawing/2014/main" id="{E2E027E1-86DF-D992-E58F-D905AA9FD085}"/>
              </a:ext>
            </a:extLst>
          </p:cNvPr>
          <p:cNvSpPr txBox="1">
            <a:spLocks/>
          </p:cNvSpPr>
          <p:nvPr/>
        </p:nvSpPr>
        <p:spPr>
          <a:xfrm>
            <a:off x="679834" y="-23693"/>
            <a:ext cx="10554586"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Autres dispositions prévues par le décret du 20/02/2025 </a:t>
            </a:r>
          </a:p>
        </p:txBody>
      </p:sp>
      <p:cxnSp>
        <p:nvCxnSpPr>
          <p:cNvPr id="52" name="Straight Connector 8">
            <a:extLst>
              <a:ext uri="{FF2B5EF4-FFF2-40B4-BE49-F238E27FC236}">
                <a16:creationId xmlns:a16="http://schemas.microsoft.com/office/drawing/2014/main" id="{C4FEF116-D8C8-FD31-D5F1-8EFECEA5E25F}"/>
              </a:ext>
            </a:extLst>
          </p:cNvPr>
          <p:cNvCxnSpPr>
            <a:cxnSpLocks/>
          </p:cNvCxnSpPr>
          <p:nvPr/>
        </p:nvCxnSpPr>
        <p:spPr bwMode="auto">
          <a:xfrm>
            <a:off x="1337872" y="562720"/>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018A1B86-2157-F022-F25C-9971102C8C38}"/>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5" name="Espace réservé du numéro de diapositive 5">
            <a:extLst>
              <a:ext uri="{FF2B5EF4-FFF2-40B4-BE49-F238E27FC236}">
                <a16:creationId xmlns:a16="http://schemas.microsoft.com/office/drawing/2014/main" id="{0F68B6D9-2653-E5D5-0D2C-5E7BFE42B250}"/>
              </a:ext>
            </a:extLst>
          </p:cNvPr>
          <p:cNvSpPr txBox="1">
            <a:spLocks/>
          </p:cNvSpPr>
          <p:nvPr/>
        </p:nvSpPr>
        <p:spPr>
          <a:xfrm>
            <a:off x="8850627" y="6442294"/>
            <a:ext cx="27432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5182611-01D0-44C3-8140-E563021B8DF6}" type="slidenum">
              <a:rPr lang="fr-FR" sz="1200" smtClean="0">
                <a:solidFill>
                  <a:srgbClr val="767676"/>
                </a:solidFill>
              </a:rPr>
              <a:pPr algn="r"/>
              <a:t>19</a:t>
            </a:fld>
            <a:endParaRPr lang="fr-FR" sz="1200" dirty="0">
              <a:solidFill>
                <a:srgbClr val="767676"/>
              </a:solidFill>
            </a:endParaRPr>
          </a:p>
        </p:txBody>
      </p:sp>
    </p:spTree>
    <p:extLst>
      <p:ext uri="{BB962C8B-B14F-4D97-AF65-F5344CB8AC3E}">
        <p14:creationId xmlns:p14="http://schemas.microsoft.com/office/powerpoint/2010/main" val="4289989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431802" y="2038591"/>
            <a:ext cx="11975987" cy="3966424"/>
          </a:xfrm>
        </p:spPr>
        <p:txBody>
          <a:bodyPr>
            <a:normAutofit/>
          </a:bodyPr>
          <a:lstStyle/>
          <a:p>
            <a:pPr marL="0" indent="0">
              <a:lnSpc>
                <a:spcPct val="110000"/>
              </a:lnSpc>
              <a:buNone/>
            </a:pPr>
            <a:r>
              <a:rPr lang="fr-FR" sz="1867" cap="none" dirty="0">
                <a:solidFill>
                  <a:srgbClr val="000091"/>
                </a:solidFill>
                <a:latin typeface="Marianne" panose="02000000000000000000" pitchFamily="2" charset="0"/>
              </a:rPr>
              <a:t>I. L’expérimentation en bref : </a:t>
            </a:r>
            <a:r>
              <a:rPr lang="fr-FR" sz="1867" cap="none" dirty="0">
                <a:solidFill>
                  <a:schemeClr val="tx2">
                    <a:lumMod val="50000"/>
                    <a:lumOff val="50000"/>
                  </a:schemeClr>
                </a:solidFill>
                <a:latin typeface="Marianne" panose="02000000000000000000" pitchFamily="2" charset="0"/>
              </a:rPr>
              <a:t>p. 3</a:t>
            </a:r>
          </a:p>
          <a:p>
            <a:pPr marL="0" indent="0">
              <a:lnSpc>
                <a:spcPct val="110000"/>
              </a:lnSpc>
              <a:buNone/>
            </a:pPr>
            <a:endParaRPr lang="fr-FR" sz="1200" cap="none" dirty="0">
              <a:solidFill>
                <a:srgbClr val="000091"/>
              </a:solidFill>
              <a:latin typeface="Marianne" panose="02000000000000000000" pitchFamily="2" charset="0"/>
            </a:endParaRPr>
          </a:p>
          <a:p>
            <a:pPr marL="0" indent="0">
              <a:lnSpc>
                <a:spcPct val="110000"/>
              </a:lnSpc>
              <a:buNone/>
              <a:tabLst>
                <a:tab pos="0" algn="l"/>
              </a:tabLst>
            </a:pPr>
            <a:r>
              <a:rPr lang="fr-FR" sz="1867" cap="none" dirty="0">
                <a:solidFill>
                  <a:srgbClr val="000091"/>
                </a:solidFill>
                <a:latin typeface="Marianne" panose="02000000000000000000" pitchFamily="2" charset="0"/>
              </a:rPr>
              <a:t>II. Le nouveau régime de financement des établissements concernés par l’expérimentation : </a:t>
            </a:r>
            <a:r>
              <a:rPr lang="fr-FR" sz="1867" cap="none" dirty="0">
                <a:solidFill>
                  <a:schemeClr val="tx2">
                    <a:lumMod val="50000"/>
                    <a:lumOff val="50000"/>
                  </a:schemeClr>
                </a:solidFill>
                <a:latin typeface="Marianne" panose="02000000000000000000" pitchFamily="2" charset="0"/>
              </a:rPr>
              <a:t>p. 7</a:t>
            </a:r>
          </a:p>
          <a:p>
            <a:pPr marL="0" indent="0">
              <a:lnSpc>
                <a:spcPct val="110000"/>
              </a:lnSpc>
              <a:buNone/>
            </a:pPr>
            <a:endParaRPr lang="fr-FR" sz="1200" cap="none" dirty="0">
              <a:solidFill>
                <a:srgbClr val="000091"/>
              </a:solidFill>
              <a:latin typeface="Marianne" panose="02000000000000000000" pitchFamily="2" charset="0"/>
            </a:endParaRPr>
          </a:p>
          <a:p>
            <a:pPr marL="0" indent="0">
              <a:lnSpc>
                <a:spcPct val="110000"/>
              </a:lnSpc>
              <a:buNone/>
              <a:tabLst>
                <a:tab pos="0" algn="l"/>
              </a:tabLst>
            </a:pPr>
            <a:r>
              <a:rPr lang="fr-FR" sz="1867" cap="none" dirty="0">
                <a:solidFill>
                  <a:srgbClr val="000091"/>
                </a:solidFill>
                <a:latin typeface="Marianne" panose="02000000000000000000" pitchFamily="2" charset="0"/>
              </a:rPr>
              <a:t>III. Détermination et allocation du forfait global unique (FGU) : </a:t>
            </a:r>
            <a:r>
              <a:rPr lang="fr-FR" sz="1867" cap="none" dirty="0">
                <a:solidFill>
                  <a:schemeClr val="tx2">
                    <a:lumMod val="50000"/>
                    <a:lumOff val="50000"/>
                  </a:schemeClr>
                </a:solidFill>
                <a:latin typeface="Marianne" panose="02000000000000000000" pitchFamily="2" charset="0"/>
              </a:rPr>
              <a:t>p. 11</a:t>
            </a:r>
          </a:p>
          <a:p>
            <a:pPr marL="0" indent="0">
              <a:lnSpc>
                <a:spcPct val="110000"/>
              </a:lnSpc>
              <a:buNone/>
              <a:tabLst>
                <a:tab pos="0" algn="l"/>
              </a:tabLst>
            </a:pPr>
            <a:endParaRPr lang="fr-FR" sz="1200" cap="none" dirty="0">
              <a:solidFill>
                <a:srgbClr val="000091"/>
              </a:solidFill>
              <a:latin typeface="Marianne" panose="02000000000000000000" pitchFamily="2" charset="0"/>
            </a:endParaRPr>
          </a:p>
          <a:p>
            <a:pPr marL="0" lvl="1">
              <a:lnSpc>
                <a:spcPct val="110000"/>
              </a:lnSpc>
              <a:spcBef>
                <a:spcPts val="1000"/>
              </a:spcBef>
              <a:tabLst>
                <a:tab pos="0" algn="l"/>
              </a:tabLst>
            </a:pPr>
            <a:r>
              <a:rPr lang="fr-FR" sz="1867" b="1" dirty="0">
                <a:solidFill>
                  <a:srgbClr val="000091"/>
                </a:solidFill>
                <a:latin typeface="Marianne" panose="02000000000000000000" pitchFamily="2" charset="0"/>
              </a:rPr>
              <a:t>IV. Check-list préparation du déploiement de l’expérimentation (gestionnaires) : </a:t>
            </a:r>
            <a:r>
              <a:rPr lang="fr-FR" sz="1867" b="1" dirty="0">
                <a:solidFill>
                  <a:schemeClr val="tx2">
                    <a:lumMod val="50000"/>
                    <a:lumOff val="50000"/>
                  </a:schemeClr>
                </a:solidFill>
                <a:latin typeface="Marianne" panose="02000000000000000000" pitchFamily="2" charset="0"/>
              </a:rPr>
              <a:t>p. 17</a:t>
            </a:r>
          </a:p>
          <a:p>
            <a:pPr marL="0" lvl="1">
              <a:lnSpc>
                <a:spcPct val="110000"/>
              </a:lnSpc>
              <a:spcBef>
                <a:spcPts val="1000"/>
              </a:spcBef>
              <a:tabLst>
                <a:tab pos="0" algn="l"/>
              </a:tabLst>
            </a:pPr>
            <a:endParaRPr lang="fr-FR" sz="1200" b="1" dirty="0">
              <a:solidFill>
                <a:srgbClr val="000091"/>
              </a:solidFill>
              <a:latin typeface="Marianne" panose="02000000000000000000" pitchFamily="2" charset="0"/>
            </a:endParaRPr>
          </a:p>
          <a:p>
            <a:pPr marL="0" lvl="1">
              <a:lnSpc>
                <a:spcPct val="110000"/>
              </a:lnSpc>
              <a:spcBef>
                <a:spcPts val="1000"/>
              </a:spcBef>
              <a:tabLst>
                <a:tab pos="0" algn="l"/>
              </a:tabLst>
            </a:pPr>
            <a:r>
              <a:rPr lang="fr-FR" sz="1867" b="1" dirty="0">
                <a:solidFill>
                  <a:srgbClr val="000091"/>
                </a:solidFill>
                <a:latin typeface="Marianne" panose="02000000000000000000" pitchFamily="2" charset="0"/>
              </a:rPr>
              <a:t>V. Calendrier : </a:t>
            </a:r>
            <a:r>
              <a:rPr lang="fr-FR" sz="1867" b="1" dirty="0">
                <a:solidFill>
                  <a:schemeClr val="tx2">
                    <a:lumMod val="50000"/>
                    <a:lumOff val="50000"/>
                  </a:schemeClr>
                </a:solidFill>
                <a:latin typeface="Marianne" panose="02000000000000000000" pitchFamily="2" charset="0"/>
              </a:rPr>
              <a:t>p. 22</a:t>
            </a:r>
          </a:p>
        </p:txBody>
      </p:sp>
      <p:sp>
        <p:nvSpPr>
          <p:cNvPr id="3" name="Espace réservé de la date 2"/>
          <p:cNvSpPr>
            <a:spLocks noGrp="1"/>
          </p:cNvSpPr>
          <p:nvPr>
            <p:ph type="dt" sz="half" idx="2"/>
          </p:nvPr>
        </p:nvSpPr>
        <p:spPr/>
        <p:txBody>
          <a:bodyPr/>
          <a:lstStyle/>
          <a:p>
            <a:fld id="{D7698221-35EF-134F-B87A-568DECC70F29}" type="datetime1">
              <a:rPr lang="fr-FR" cap="all" smtClean="0"/>
              <a:pPr/>
              <a:t>05/05/2025</a:t>
            </a:fld>
            <a:endParaRPr lang="fr-FR" cap="all" dirty="0"/>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2</a:t>
            </a:fld>
            <a:endParaRPr lang="fr-FR"/>
          </a:p>
        </p:txBody>
      </p:sp>
      <p:sp>
        <p:nvSpPr>
          <p:cNvPr id="6" name="AutoShape 2" descr="https://frc-powerpoint.officeapps.live.com/pods/GetClipboardImage.ashx?Id=33442637-59d1-4960-b64e-af8f00eb8132&amp;DC=GFR1&amp;pkey=77639050-1a7e-46fb-9397-e46444aabd77&amp;wdwaccluster=GFR1"/>
          <p:cNvSpPr>
            <a:spLocks noChangeAspect="1" noChangeArrowheads="1"/>
          </p:cNvSpPr>
          <p:nvPr/>
        </p:nvSpPr>
        <p:spPr bwMode="auto">
          <a:xfrm>
            <a:off x="2836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fr-FR" sz="2400"/>
          </a:p>
        </p:txBody>
      </p:sp>
      <p:sp>
        <p:nvSpPr>
          <p:cNvPr id="7" name="ZoneTexte 6">
            <a:extLst>
              <a:ext uri="{FF2B5EF4-FFF2-40B4-BE49-F238E27FC236}">
                <a16:creationId xmlns:a16="http://schemas.microsoft.com/office/drawing/2014/main" id="{94538C06-4B29-FBA9-977D-9456F4CBCC03}"/>
              </a:ext>
            </a:extLst>
          </p:cNvPr>
          <p:cNvSpPr txBox="1"/>
          <p:nvPr/>
        </p:nvSpPr>
        <p:spPr>
          <a:xfrm>
            <a:off x="1" y="1248786"/>
            <a:ext cx="12192000" cy="461665"/>
          </a:xfrm>
          <a:prstGeom prst="rect">
            <a:avLst/>
          </a:prstGeom>
          <a:noFill/>
        </p:spPr>
        <p:txBody>
          <a:bodyPr wrap="square" rtlCol="0">
            <a:spAutoFit/>
          </a:bodyPr>
          <a:lstStyle/>
          <a:p>
            <a:pPr algn="ctr"/>
            <a:r>
              <a:rPr lang="fr-FR" sz="2400" b="1" dirty="0">
                <a:latin typeface="Marianne"/>
              </a:rPr>
              <a:t>SOMMAIRE</a:t>
            </a:r>
            <a:r>
              <a:rPr lang="fr-FR" sz="2400" dirty="0">
                <a:latin typeface="Marianne"/>
              </a:rPr>
              <a:t> </a:t>
            </a:r>
          </a:p>
        </p:txBody>
      </p:sp>
      <p:sp>
        <p:nvSpPr>
          <p:cNvPr id="9" name="ZoneTexte 8">
            <a:extLst>
              <a:ext uri="{FF2B5EF4-FFF2-40B4-BE49-F238E27FC236}">
                <a16:creationId xmlns:a16="http://schemas.microsoft.com/office/drawing/2014/main" id="{BB2709A2-4541-95F7-A807-E762AF5573D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3915948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0E8444A0-1CE5-CD5E-E973-A31FAD132790}"/>
              </a:ext>
            </a:extLst>
          </p:cNvPr>
          <p:cNvSpPr>
            <a:spLocks noGrp="1"/>
          </p:cNvSpPr>
          <p:nvPr>
            <p:ph type="dt" sz="half" idx="2"/>
          </p:nvPr>
        </p:nvSpPr>
        <p:spPr/>
        <p:txBody>
          <a:bodyPr/>
          <a:lstStyle/>
          <a:p>
            <a:fld id="{5F7325A3-5315-1B4B-A0D9-112471EB5837}" type="datetime1">
              <a:rPr lang="fr-FR" cap="all" smtClean="0"/>
              <a:pPr/>
              <a:t>05/05/2025</a:t>
            </a:fld>
            <a:endParaRPr lang="fr-FR" cap="all"/>
          </a:p>
        </p:txBody>
      </p:sp>
      <p:sp>
        <p:nvSpPr>
          <p:cNvPr id="4" name="Titre 3">
            <a:extLst>
              <a:ext uri="{FF2B5EF4-FFF2-40B4-BE49-F238E27FC236}">
                <a16:creationId xmlns:a16="http://schemas.microsoft.com/office/drawing/2014/main" id="{76F96085-CC26-75BE-4115-CF939306862B}"/>
              </a:ext>
            </a:extLst>
          </p:cNvPr>
          <p:cNvSpPr>
            <a:spLocks noGrp="1"/>
          </p:cNvSpPr>
          <p:nvPr>
            <p:ph type="title"/>
          </p:nvPr>
        </p:nvSpPr>
        <p:spPr>
          <a:xfrm>
            <a:off x="900400" y="838361"/>
            <a:ext cx="10391201" cy="5395200"/>
          </a:xfrm>
          <a:solidFill>
            <a:srgbClr val="000091"/>
          </a:solidFill>
        </p:spPr>
        <p:txBody>
          <a:bodyPr>
            <a:normAutofit fontScale="90000"/>
          </a:bodyPr>
          <a:lstStyle/>
          <a:p>
            <a:pPr marL="357708" indent="0">
              <a:lnSpc>
                <a:spcPct val="150000"/>
              </a:lnSpc>
              <a:buNone/>
            </a:pPr>
            <a:br>
              <a:rPr lang="fr-FR" sz="4800" dirty="0">
                <a:latin typeface="Marianne"/>
              </a:rPr>
            </a:br>
            <a:r>
              <a:rPr lang="fr-FR" sz="4800" dirty="0">
                <a:latin typeface="Marianne"/>
              </a:rPr>
              <a:t>IV. Check-list préparation du déploiement de l’expérimentation (gestionnaires)</a:t>
            </a:r>
            <a:br>
              <a:rPr lang="fr-FR" sz="4800" dirty="0">
                <a:solidFill>
                  <a:schemeClr val="accent2">
                    <a:lumMod val="60000"/>
                    <a:lumOff val="40000"/>
                  </a:schemeClr>
                </a:solidFill>
                <a:latin typeface="Marianne"/>
              </a:rPr>
            </a:br>
            <a:endParaRPr lang="fr-FR" dirty="0"/>
          </a:p>
        </p:txBody>
      </p:sp>
      <p:sp>
        <p:nvSpPr>
          <p:cNvPr id="5" name="Espace réservé du numéro de diapositive 4">
            <a:extLst>
              <a:ext uri="{FF2B5EF4-FFF2-40B4-BE49-F238E27FC236}">
                <a16:creationId xmlns:a16="http://schemas.microsoft.com/office/drawing/2014/main" id="{A671B751-2104-7A7B-6C67-DE212A3DBD40}"/>
              </a:ext>
            </a:extLst>
          </p:cNvPr>
          <p:cNvSpPr>
            <a:spLocks noGrp="1"/>
          </p:cNvSpPr>
          <p:nvPr>
            <p:ph type="sldNum" sz="quarter" idx="4"/>
          </p:nvPr>
        </p:nvSpPr>
        <p:spPr/>
        <p:txBody>
          <a:bodyPr/>
          <a:lstStyle/>
          <a:p>
            <a:fld id="{733122C9-A0B9-462F-8757-0847AD287B63}" type="slidenum">
              <a:rPr lang="fr-FR" smtClean="0"/>
              <a:pPr/>
              <a:t>20</a:t>
            </a:fld>
            <a:endParaRPr lang="fr-FR"/>
          </a:p>
        </p:txBody>
      </p:sp>
      <p:sp>
        <p:nvSpPr>
          <p:cNvPr id="2" name="ZoneTexte 1">
            <a:extLst>
              <a:ext uri="{FF2B5EF4-FFF2-40B4-BE49-F238E27FC236}">
                <a16:creationId xmlns:a16="http://schemas.microsoft.com/office/drawing/2014/main" id="{06F88EEE-6D30-E2EC-247C-E2B5FDA5740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2478292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re 1">
            <a:extLst>
              <a:ext uri="{FF2B5EF4-FFF2-40B4-BE49-F238E27FC236}">
                <a16:creationId xmlns:a16="http://schemas.microsoft.com/office/drawing/2014/main" id="{E2E027E1-86DF-D992-E58F-D905AA9FD085}"/>
              </a:ext>
            </a:extLst>
          </p:cNvPr>
          <p:cNvSpPr txBox="1">
            <a:spLocks/>
          </p:cNvSpPr>
          <p:nvPr/>
        </p:nvSpPr>
        <p:spPr>
          <a:xfrm>
            <a:off x="-47005" y="-65022"/>
            <a:ext cx="10554586"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Check-list de pr</a:t>
            </a:r>
            <a:r>
              <a:rPr lang="fr-FR" sz="2000" b="1" dirty="0">
                <a:solidFill>
                  <a:schemeClr val="tx1">
                    <a:lumMod val="50000"/>
                    <a:lumOff val="50000"/>
                  </a:schemeClr>
                </a:solidFill>
                <a:latin typeface="Marianne" panose="02000000000000000000" pitchFamily="2" charset="0"/>
              </a:rPr>
              <a:t>éparation de l’expérimentation (1/2)</a:t>
            </a:r>
            <a:endParaRPr lang="fr-FR" sz="2000" b="1" kern="1200" dirty="0">
              <a:solidFill>
                <a:schemeClr val="tx1">
                  <a:lumMod val="50000"/>
                  <a:lumOff val="50000"/>
                </a:schemeClr>
              </a:solidFill>
              <a:latin typeface="Marianne" panose="02000000000000000000" pitchFamily="2" charset="0"/>
              <a:ea typeface="+mn-ea"/>
              <a:cs typeface="+mn-cs"/>
            </a:endParaRPr>
          </a:p>
        </p:txBody>
      </p:sp>
      <p:cxnSp>
        <p:nvCxnSpPr>
          <p:cNvPr id="52" name="Straight Connector 8">
            <a:extLst>
              <a:ext uri="{FF2B5EF4-FFF2-40B4-BE49-F238E27FC236}">
                <a16:creationId xmlns:a16="http://schemas.microsoft.com/office/drawing/2014/main" id="{C4FEF116-D8C8-FD31-D5F1-8EFECEA5E25F}"/>
              </a:ext>
            </a:extLst>
          </p:cNvPr>
          <p:cNvCxnSpPr>
            <a:cxnSpLocks/>
          </p:cNvCxnSpPr>
          <p:nvPr/>
        </p:nvCxnSpPr>
        <p:spPr bwMode="auto">
          <a:xfrm>
            <a:off x="1337872" y="514594"/>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7B5F79FE-3D9D-AF1E-9C4D-BD49C28DFB8D}"/>
              </a:ext>
            </a:extLst>
          </p:cNvPr>
          <p:cNvSpPr/>
          <p:nvPr/>
        </p:nvSpPr>
        <p:spPr>
          <a:xfrm>
            <a:off x="6807378" y="961895"/>
            <a:ext cx="5047648" cy="581187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a:extLst>
              <a:ext uri="{FF2B5EF4-FFF2-40B4-BE49-F238E27FC236}">
                <a16:creationId xmlns:a16="http://schemas.microsoft.com/office/drawing/2014/main" id="{3F95BC08-E5AE-46E7-8078-9DFCE3CB198E}"/>
              </a:ext>
            </a:extLst>
          </p:cNvPr>
          <p:cNvPicPr>
            <a:picLocks noChangeAspect="1"/>
          </p:cNvPicPr>
          <p:nvPr/>
        </p:nvPicPr>
        <p:blipFill>
          <a:blip r:embed="rId3"/>
          <a:stretch>
            <a:fillRect/>
          </a:stretch>
        </p:blipFill>
        <p:spPr>
          <a:xfrm>
            <a:off x="8535046" y="187686"/>
            <a:ext cx="1972535" cy="914420"/>
          </a:xfrm>
          <a:prstGeom prst="rect">
            <a:avLst/>
          </a:prstGeom>
        </p:spPr>
      </p:pic>
      <p:pic>
        <p:nvPicPr>
          <p:cNvPr id="7" name="Image 6">
            <a:extLst>
              <a:ext uri="{FF2B5EF4-FFF2-40B4-BE49-F238E27FC236}">
                <a16:creationId xmlns:a16="http://schemas.microsoft.com/office/drawing/2014/main" id="{B3048A4C-EBB1-31D1-4362-95F70F8CD8CC}"/>
              </a:ext>
            </a:extLst>
          </p:cNvPr>
          <p:cNvPicPr>
            <a:picLocks noChangeAspect="1"/>
          </p:cNvPicPr>
          <p:nvPr/>
        </p:nvPicPr>
        <p:blipFill>
          <a:blip r:embed="rId4"/>
          <a:stretch>
            <a:fillRect/>
          </a:stretch>
        </p:blipFill>
        <p:spPr>
          <a:xfrm>
            <a:off x="6836893" y="1311519"/>
            <a:ext cx="503833" cy="473165"/>
          </a:xfrm>
          <a:prstGeom prst="rect">
            <a:avLst/>
          </a:prstGeom>
        </p:spPr>
      </p:pic>
      <p:sp>
        <p:nvSpPr>
          <p:cNvPr id="8" name="Rectangle 7">
            <a:extLst>
              <a:ext uri="{FF2B5EF4-FFF2-40B4-BE49-F238E27FC236}">
                <a16:creationId xmlns:a16="http://schemas.microsoft.com/office/drawing/2014/main" id="{E6256BD9-5672-9C6D-F1A7-E989028976A2}"/>
              </a:ext>
            </a:extLst>
          </p:cNvPr>
          <p:cNvSpPr/>
          <p:nvPr/>
        </p:nvSpPr>
        <p:spPr>
          <a:xfrm>
            <a:off x="139420" y="4361217"/>
            <a:ext cx="5996142" cy="50436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b="1" dirty="0"/>
              <a:t>Comptabilité</a:t>
            </a:r>
          </a:p>
        </p:txBody>
      </p:sp>
      <p:sp>
        <p:nvSpPr>
          <p:cNvPr id="9" name="Rectangle 8">
            <a:extLst>
              <a:ext uri="{FF2B5EF4-FFF2-40B4-BE49-F238E27FC236}">
                <a16:creationId xmlns:a16="http://schemas.microsoft.com/office/drawing/2014/main" id="{1319D90C-5320-E40A-16E4-404FBF4B27DC}"/>
              </a:ext>
            </a:extLst>
          </p:cNvPr>
          <p:cNvSpPr/>
          <p:nvPr/>
        </p:nvSpPr>
        <p:spPr>
          <a:xfrm>
            <a:off x="241983" y="883343"/>
            <a:ext cx="4477751" cy="42817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b="1" dirty="0"/>
              <a:t>Suppression de l’APA en établissement</a:t>
            </a:r>
          </a:p>
        </p:txBody>
      </p:sp>
      <p:pic>
        <p:nvPicPr>
          <p:cNvPr id="10" name="Image 9">
            <a:extLst>
              <a:ext uri="{FF2B5EF4-FFF2-40B4-BE49-F238E27FC236}">
                <a16:creationId xmlns:a16="http://schemas.microsoft.com/office/drawing/2014/main" id="{9871E7B5-17FC-791E-1ACF-A62FCC99F615}"/>
              </a:ext>
            </a:extLst>
          </p:cNvPr>
          <p:cNvPicPr>
            <a:picLocks noChangeAspect="1"/>
          </p:cNvPicPr>
          <p:nvPr/>
        </p:nvPicPr>
        <p:blipFill>
          <a:blip r:embed="rId4"/>
          <a:stretch>
            <a:fillRect/>
          </a:stretch>
        </p:blipFill>
        <p:spPr>
          <a:xfrm>
            <a:off x="6830298" y="2340211"/>
            <a:ext cx="503833" cy="473165"/>
          </a:xfrm>
          <a:prstGeom prst="rect">
            <a:avLst/>
          </a:prstGeom>
        </p:spPr>
      </p:pic>
      <p:sp>
        <p:nvSpPr>
          <p:cNvPr id="11" name="ZoneTexte 10">
            <a:extLst>
              <a:ext uri="{FF2B5EF4-FFF2-40B4-BE49-F238E27FC236}">
                <a16:creationId xmlns:a16="http://schemas.microsoft.com/office/drawing/2014/main" id="{0A204E40-D2F4-32E2-9E1A-67B3B61D767C}"/>
              </a:ext>
            </a:extLst>
          </p:cNvPr>
          <p:cNvSpPr txBox="1"/>
          <p:nvPr/>
        </p:nvSpPr>
        <p:spPr>
          <a:xfrm>
            <a:off x="57610" y="1355390"/>
            <a:ext cx="7300156" cy="369332"/>
          </a:xfrm>
          <a:prstGeom prst="rect">
            <a:avLst/>
          </a:prstGeom>
          <a:noFill/>
        </p:spPr>
        <p:txBody>
          <a:bodyPr wrap="square" rtlCol="0">
            <a:spAutoFit/>
          </a:bodyPr>
          <a:lstStyle/>
          <a:p>
            <a:r>
              <a:rPr lang="fr-FR" dirty="0"/>
              <a:t>Plus aucune instruction de demandes d’APA par le département</a:t>
            </a:r>
          </a:p>
        </p:txBody>
      </p:sp>
      <p:sp>
        <p:nvSpPr>
          <p:cNvPr id="12" name="ZoneTexte 11">
            <a:extLst>
              <a:ext uri="{FF2B5EF4-FFF2-40B4-BE49-F238E27FC236}">
                <a16:creationId xmlns:a16="http://schemas.microsoft.com/office/drawing/2014/main" id="{14A2E6D6-1B70-4A73-C7BB-D49163DF7E3D}"/>
              </a:ext>
            </a:extLst>
          </p:cNvPr>
          <p:cNvSpPr txBox="1"/>
          <p:nvPr/>
        </p:nvSpPr>
        <p:spPr>
          <a:xfrm>
            <a:off x="7304338" y="1213380"/>
            <a:ext cx="4917659" cy="646331"/>
          </a:xfrm>
          <a:prstGeom prst="rect">
            <a:avLst/>
          </a:prstGeom>
          <a:noFill/>
        </p:spPr>
        <p:txBody>
          <a:bodyPr wrap="square" rtlCol="0">
            <a:spAutoFit/>
          </a:bodyPr>
          <a:lstStyle/>
          <a:p>
            <a:r>
              <a:rPr lang="fr-FR" dirty="0"/>
              <a:t>Ne plus orienter les résidents vers des demandes d’APA / Informer les familles</a:t>
            </a:r>
          </a:p>
        </p:txBody>
      </p:sp>
      <p:sp>
        <p:nvSpPr>
          <p:cNvPr id="13" name="ZoneTexte 12">
            <a:extLst>
              <a:ext uri="{FF2B5EF4-FFF2-40B4-BE49-F238E27FC236}">
                <a16:creationId xmlns:a16="http://schemas.microsoft.com/office/drawing/2014/main" id="{1EF89B9E-E84B-4D3E-FFC4-D3F91C947C9E}"/>
              </a:ext>
            </a:extLst>
          </p:cNvPr>
          <p:cNvSpPr txBox="1"/>
          <p:nvPr/>
        </p:nvSpPr>
        <p:spPr>
          <a:xfrm>
            <a:off x="7352464" y="2250600"/>
            <a:ext cx="4078706" cy="646331"/>
          </a:xfrm>
          <a:prstGeom prst="rect">
            <a:avLst/>
          </a:prstGeom>
          <a:noFill/>
        </p:spPr>
        <p:txBody>
          <a:bodyPr wrap="square" rtlCol="0">
            <a:spAutoFit/>
          </a:bodyPr>
          <a:lstStyle/>
          <a:p>
            <a:r>
              <a:rPr lang="fr-FR" dirty="0"/>
              <a:t>Informer le département de toute nouvelle entrée</a:t>
            </a:r>
          </a:p>
        </p:txBody>
      </p:sp>
      <p:pic>
        <p:nvPicPr>
          <p:cNvPr id="18" name="Image 17">
            <a:extLst>
              <a:ext uri="{FF2B5EF4-FFF2-40B4-BE49-F238E27FC236}">
                <a16:creationId xmlns:a16="http://schemas.microsoft.com/office/drawing/2014/main" id="{7996DBEB-F66E-EF59-FB1A-94F5251997AF}"/>
              </a:ext>
            </a:extLst>
          </p:cNvPr>
          <p:cNvPicPr>
            <a:picLocks noChangeAspect="1"/>
          </p:cNvPicPr>
          <p:nvPr/>
        </p:nvPicPr>
        <p:blipFill>
          <a:blip r:embed="rId5"/>
          <a:stretch>
            <a:fillRect/>
          </a:stretch>
        </p:blipFill>
        <p:spPr>
          <a:xfrm>
            <a:off x="139420" y="2628573"/>
            <a:ext cx="381752" cy="338982"/>
          </a:xfrm>
          <a:prstGeom prst="rect">
            <a:avLst/>
          </a:prstGeom>
        </p:spPr>
      </p:pic>
      <p:sp>
        <p:nvSpPr>
          <p:cNvPr id="19" name="ZoneTexte 18">
            <a:extLst>
              <a:ext uri="{FF2B5EF4-FFF2-40B4-BE49-F238E27FC236}">
                <a16:creationId xmlns:a16="http://schemas.microsoft.com/office/drawing/2014/main" id="{8765BDB0-37F7-0858-5D06-ADA89062EFB5}"/>
              </a:ext>
            </a:extLst>
          </p:cNvPr>
          <p:cNvSpPr txBox="1"/>
          <p:nvPr/>
        </p:nvSpPr>
        <p:spPr>
          <a:xfrm>
            <a:off x="526004" y="2507781"/>
            <a:ext cx="6517119" cy="646331"/>
          </a:xfrm>
          <a:prstGeom prst="rect">
            <a:avLst/>
          </a:prstGeom>
          <a:noFill/>
        </p:spPr>
        <p:txBody>
          <a:bodyPr wrap="square" rtlCol="0">
            <a:spAutoFit/>
          </a:bodyPr>
          <a:lstStyle/>
          <a:p>
            <a:r>
              <a:rPr lang="fr-FR" dirty="0"/>
              <a:t>Au double financement entre APAD et FGU en cas d’entrée en EHPAD d’un bénéficiaire de l’</a:t>
            </a:r>
            <a:r>
              <a:rPr lang="fr-FR" dirty="0" err="1"/>
              <a:t>APADom</a:t>
            </a:r>
            <a:endParaRPr lang="fr-FR" dirty="0"/>
          </a:p>
        </p:txBody>
      </p:sp>
      <p:sp>
        <p:nvSpPr>
          <p:cNvPr id="20" name="ZoneTexte 19">
            <a:extLst>
              <a:ext uri="{FF2B5EF4-FFF2-40B4-BE49-F238E27FC236}">
                <a16:creationId xmlns:a16="http://schemas.microsoft.com/office/drawing/2014/main" id="{92A8024A-B7E6-02BB-8401-D4D320EB0585}"/>
              </a:ext>
            </a:extLst>
          </p:cNvPr>
          <p:cNvSpPr txBox="1"/>
          <p:nvPr/>
        </p:nvSpPr>
        <p:spPr>
          <a:xfrm>
            <a:off x="112386" y="3377667"/>
            <a:ext cx="7300156" cy="646331"/>
          </a:xfrm>
          <a:prstGeom prst="rect">
            <a:avLst/>
          </a:prstGeom>
          <a:noFill/>
        </p:spPr>
        <p:txBody>
          <a:bodyPr wrap="square" rtlCol="0">
            <a:spAutoFit/>
          </a:bodyPr>
          <a:lstStyle/>
          <a:p>
            <a:r>
              <a:rPr lang="fr-FR" dirty="0"/>
              <a:t>Plus aucune instruction de demandes d’APA pour les résidents provenant d’autres départements, par les départements d’origine</a:t>
            </a:r>
          </a:p>
        </p:txBody>
      </p:sp>
      <p:sp>
        <p:nvSpPr>
          <p:cNvPr id="22" name="ZoneTexte 21">
            <a:extLst>
              <a:ext uri="{FF2B5EF4-FFF2-40B4-BE49-F238E27FC236}">
                <a16:creationId xmlns:a16="http://schemas.microsoft.com/office/drawing/2014/main" id="{38E756BB-A9FF-DCE1-3B52-6E7F76BC7EC0}"/>
              </a:ext>
            </a:extLst>
          </p:cNvPr>
          <p:cNvSpPr txBox="1"/>
          <p:nvPr/>
        </p:nvSpPr>
        <p:spPr>
          <a:xfrm>
            <a:off x="33124" y="1902784"/>
            <a:ext cx="6825693" cy="646331"/>
          </a:xfrm>
          <a:prstGeom prst="rect">
            <a:avLst/>
          </a:prstGeom>
          <a:noFill/>
        </p:spPr>
        <p:txBody>
          <a:bodyPr wrap="square" rtlCol="0">
            <a:spAutoFit/>
          </a:bodyPr>
          <a:lstStyle/>
          <a:p>
            <a:r>
              <a:rPr lang="fr-FR" dirty="0"/>
              <a:t>Plus de bascule entre APAD et APAE, en passant du domicile à l’EHPAD</a:t>
            </a:r>
          </a:p>
        </p:txBody>
      </p:sp>
      <p:pic>
        <p:nvPicPr>
          <p:cNvPr id="23" name="Image 22">
            <a:extLst>
              <a:ext uri="{FF2B5EF4-FFF2-40B4-BE49-F238E27FC236}">
                <a16:creationId xmlns:a16="http://schemas.microsoft.com/office/drawing/2014/main" id="{28F9EFBE-8754-05A0-3AF4-A4AF131B9D17}"/>
              </a:ext>
            </a:extLst>
          </p:cNvPr>
          <p:cNvPicPr>
            <a:picLocks noChangeAspect="1"/>
          </p:cNvPicPr>
          <p:nvPr/>
        </p:nvPicPr>
        <p:blipFill>
          <a:blip r:embed="rId4"/>
          <a:stretch>
            <a:fillRect/>
          </a:stretch>
        </p:blipFill>
        <p:spPr>
          <a:xfrm>
            <a:off x="6848631" y="3405345"/>
            <a:ext cx="503833" cy="473165"/>
          </a:xfrm>
          <a:prstGeom prst="rect">
            <a:avLst/>
          </a:prstGeom>
        </p:spPr>
      </p:pic>
      <p:sp>
        <p:nvSpPr>
          <p:cNvPr id="27" name="ZoneTexte 26">
            <a:extLst>
              <a:ext uri="{FF2B5EF4-FFF2-40B4-BE49-F238E27FC236}">
                <a16:creationId xmlns:a16="http://schemas.microsoft.com/office/drawing/2014/main" id="{79692A0A-2E6A-57E3-2DF0-C0834EFB156B}"/>
              </a:ext>
            </a:extLst>
          </p:cNvPr>
          <p:cNvSpPr txBox="1"/>
          <p:nvPr/>
        </p:nvSpPr>
        <p:spPr>
          <a:xfrm>
            <a:off x="7322261" y="3124885"/>
            <a:ext cx="4697810" cy="1477328"/>
          </a:xfrm>
          <a:prstGeom prst="rect">
            <a:avLst/>
          </a:prstGeom>
          <a:noFill/>
        </p:spPr>
        <p:txBody>
          <a:bodyPr wrap="square" rtlCol="0">
            <a:spAutoFit/>
          </a:bodyPr>
          <a:lstStyle/>
          <a:p>
            <a:r>
              <a:rPr lang="fr-FR" dirty="0"/>
              <a:t>Ne plus facturer les TJ aux départements d’origine</a:t>
            </a:r>
          </a:p>
          <a:p>
            <a:pPr marL="285750" indent="-285750">
              <a:buFont typeface="Symbol" panose="05050102010706020507" pitchFamily="18" charset="2"/>
              <a:buChar char="Þ"/>
            </a:pPr>
            <a:r>
              <a:rPr lang="fr-FR" dirty="0"/>
              <a:t>Plus aucun versement par d’autres départements (inclus dans FGU par l’ARS)</a:t>
            </a:r>
          </a:p>
          <a:p>
            <a:pPr marL="285750" indent="-285750">
              <a:buFont typeface="Symbol" panose="05050102010706020507" pitchFamily="18" charset="2"/>
              <a:buChar char="Þ"/>
            </a:pPr>
            <a:r>
              <a:rPr lang="fr-FR" dirty="0"/>
              <a:t>Anticiper impact logiciel facturation</a:t>
            </a:r>
          </a:p>
        </p:txBody>
      </p:sp>
      <p:sp>
        <p:nvSpPr>
          <p:cNvPr id="28" name="ZoneTexte 27">
            <a:extLst>
              <a:ext uri="{FF2B5EF4-FFF2-40B4-BE49-F238E27FC236}">
                <a16:creationId xmlns:a16="http://schemas.microsoft.com/office/drawing/2014/main" id="{8A08401A-B702-5C99-A5B1-00E3A39CF5C2}"/>
              </a:ext>
            </a:extLst>
          </p:cNvPr>
          <p:cNvSpPr txBox="1"/>
          <p:nvPr/>
        </p:nvSpPr>
        <p:spPr>
          <a:xfrm>
            <a:off x="81648" y="5054861"/>
            <a:ext cx="7300156" cy="646331"/>
          </a:xfrm>
          <a:prstGeom prst="rect">
            <a:avLst/>
          </a:prstGeom>
          <a:noFill/>
        </p:spPr>
        <p:txBody>
          <a:bodyPr wrap="square" rtlCol="0">
            <a:spAutoFit/>
          </a:bodyPr>
          <a:lstStyle/>
          <a:p>
            <a:r>
              <a:rPr lang="fr-FR" dirty="0"/>
              <a:t>Comptabilité interne =&gt; Aucune évolution des nomenclatures comptables à ce jour</a:t>
            </a:r>
          </a:p>
        </p:txBody>
      </p:sp>
      <p:sp>
        <p:nvSpPr>
          <p:cNvPr id="29" name="ZoneTexte 28">
            <a:extLst>
              <a:ext uri="{FF2B5EF4-FFF2-40B4-BE49-F238E27FC236}">
                <a16:creationId xmlns:a16="http://schemas.microsoft.com/office/drawing/2014/main" id="{995BCEDC-1DC1-46A9-DEAF-41D43FA0D7B5}"/>
              </a:ext>
            </a:extLst>
          </p:cNvPr>
          <p:cNvSpPr txBox="1"/>
          <p:nvPr/>
        </p:nvSpPr>
        <p:spPr>
          <a:xfrm>
            <a:off x="7311211" y="4835245"/>
            <a:ext cx="4697810" cy="646331"/>
          </a:xfrm>
          <a:prstGeom prst="rect">
            <a:avLst/>
          </a:prstGeom>
          <a:noFill/>
        </p:spPr>
        <p:txBody>
          <a:bodyPr wrap="square" rtlCol="0">
            <a:spAutoFit/>
          </a:bodyPr>
          <a:lstStyle/>
          <a:p>
            <a:r>
              <a:rPr lang="fr-FR" dirty="0"/>
              <a:t>Informer son ARS en cas de difficulté, qui pourra relayer au Ministère</a:t>
            </a:r>
          </a:p>
        </p:txBody>
      </p:sp>
      <p:pic>
        <p:nvPicPr>
          <p:cNvPr id="30" name="Image 29">
            <a:extLst>
              <a:ext uri="{FF2B5EF4-FFF2-40B4-BE49-F238E27FC236}">
                <a16:creationId xmlns:a16="http://schemas.microsoft.com/office/drawing/2014/main" id="{93F2E2B2-8EBC-A49D-F27C-A4DCD67BBEC8}"/>
              </a:ext>
            </a:extLst>
          </p:cNvPr>
          <p:cNvPicPr>
            <a:picLocks noChangeAspect="1"/>
          </p:cNvPicPr>
          <p:nvPr/>
        </p:nvPicPr>
        <p:blipFill>
          <a:blip r:embed="rId4"/>
          <a:stretch>
            <a:fillRect/>
          </a:stretch>
        </p:blipFill>
        <p:spPr>
          <a:xfrm>
            <a:off x="6818535" y="4987677"/>
            <a:ext cx="503833" cy="473165"/>
          </a:xfrm>
          <a:prstGeom prst="rect">
            <a:avLst/>
          </a:prstGeom>
        </p:spPr>
      </p:pic>
      <p:pic>
        <p:nvPicPr>
          <p:cNvPr id="37" name="Image 36">
            <a:extLst>
              <a:ext uri="{FF2B5EF4-FFF2-40B4-BE49-F238E27FC236}">
                <a16:creationId xmlns:a16="http://schemas.microsoft.com/office/drawing/2014/main" id="{DCEE36F6-853D-8C88-F9F7-E4E37FB2E283}"/>
              </a:ext>
            </a:extLst>
          </p:cNvPr>
          <p:cNvPicPr>
            <a:picLocks noChangeAspect="1"/>
          </p:cNvPicPr>
          <p:nvPr/>
        </p:nvPicPr>
        <p:blipFill>
          <a:blip r:embed="rId4"/>
          <a:stretch>
            <a:fillRect/>
          </a:stretch>
        </p:blipFill>
        <p:spPr>
          <a:xfrm>
            <a:off x="6841770" y="5722190"/>
            <a:ext cx="503833" cy="473165"/>
          </a:xfrm>
          <a:prstGeom prst="rect">
            <a:avLst/>
          </a:prstGeom>
        </p:spPr>
      </p:pic>
      <p:sp>
        <p:nvSpPr>
          <p:cNvPr id="38" name="ZoneTexte 37">
            <a:extLst>
              <a:ext uri="{FF2B5EF4-FFF2-40B4-BE49-F238E27FC236}">
                <a16:creationId xmlns:a16="http://schemas.microsoft.com/office/drawing/2014/main" id="{82374E93-8302-7081-5C2F-9049BA8B7B41}"/>
              </a:ext>
            </a:extLst>
          </p:cNvPr>
          <p:cNvSpPr txBox="1"/>
          <p:nvPr/>
        </p:nvSpPr>
        <p:spPr>
          <a:xfrm>
            <a:off x="57610" y="5752108"/>
            <a:ext cx="7300156" cy="369332"/>
          </a:xfrm>
          <a:prstGeom prst="rect">
            <a:avLst/>
          </a:prstGeom>
          <a:noFill/>
        </p:spPr>
        <p:txBody>
          <a:bodyPr wrap="square" rtlCol="0">
            <a:spAutoFit/>
          </a:bodyPr>
          <a:lstStyle/>
          <a:p>
            <a:r>
              <a:rPr lang="fr-FR" dirty="0"/>
              <a:t>EPRD 2025 =&gt; Seuls le TPER et l’annexe financière changent</a:t>
            </a:r>
          </a:p>
        </p:txBody>
      </p:sp>
      <p:sp>
        <p:nvSpPr>
          <p:cNvPr id="43" name="ZoneTexte 42">
            <a:extLst>
              <a:ext uri="{FF2B5EF4-FFF2-40B4-BE49-F238E27FC236}">
                <a16:creationId xmlns:a16="http://schemas.microsoft.com/office/drawing/2014/main" id="{5FA05B64-2C11-9CFF-77B5-A3D169AA7D10}"/>
              </a:ext>
            </a:extLst>
          </p:cNvPr>
          <p:cNvSpPr txBox="1"/>
          <p:nvPr/>
        </p:nvSpPr>
        <p:spPr>
          <a:xfrm>
            <a:off x="7269602" y="5612282"/>
            <a:ext cx="4697810" cy="646331"/>
          </a:xfrm>
          <a:prstGeom prst="rect">
            <a:avLst/>
          </a:prstGeom>
          <a:noFill/>
        </p:spPr>
        <p:txBody>
          <a:bodyPr wrap="square" rtlCol="0">
            <a:spAutoFit/>
          </a:bodyPr>
          <a:lstStyle/>
          <a:p>
            <a:r>
              <a:rPr lang="fr-FR" dirty="0"/>
              <a:t>Préparer le remplissage (éditeurs informés)</a:t>
            </a:r>
          </a:p>
          <a:p>
            <a:r>
              <a:rPr lang="fr-FR" dirty="0"/>
              <a:t>Cf. Focus EPRD</a:t>
            </a:r>
          </a:p>
        </p:txBody>
      </p:sp>
      <p:sp>
        <p:nvSpPr>
          <p:cNvPr id="44" name="ZoneTexte 43">
            <a:extLst>
              <a:ext uri="{FF2B5EF4-FFF2-40B4-BE49-F238E27FC236}">
                <a16:creationId xmlns:a16="http://schemas.microsoft.com/office/drawing/2014/main" id="{8EFDD28C-B15E-6CB4-5D5D-1309697E705D}"/>
              </a:ext>
            </a:extLst>
          </p:cNvPr>
          <p:cNvSpPr txBox="1"/>
          <p:nvPr/>
        </p:nvSpPr>
        <p:spPr>
          <a:xfrm>
            <a:off x="95938" y="6331528"/>
            <a:ext cx="6520931" cy="369332"/>
          </a:xfrm>
          <a:prstGeom prst="rect">
            <a:avLst/>
          </a:prstGeom>
          <a:noFill/>
        </p:spPr>
        <p:txBody>
          <a:bodyPr wrap="square" rtlCol="0">
            <a:spAutoFit/>
          </a:bodyPr>
          <a:lstStyle/>
          <a:p>
            <a:r>
              <a:rPr lang="fr-FR" dirty="0"/>
              <a:t>ERRD 2024 =&gt; Aucun changement</a:t>
            </a:r>
          </a:p>
        </p:txBody>
      </p:sp>
      <p:pic>
        <p:nvPicPr>
          <p:cNvPr id="3" name="Image 2">
            <a:extLst>
              <a:ext uri="{FF2B5EF4-FFF2-40B4-BE49-F238E27FC236}">
                <a16:creationId xmlns:a16="http://schemas.microsoft.com/office/drawing/2014/main" id="{6BF9AE59-62F0-FA9F-54B8-DF4B67B058D0}"/>
              </a:ext>
            </a:extLst>
          </p:cNvPr>
          <p:cNvPicPr>
            <a:picLocks noChangeAspect="1"/>
          </p:cNvPicPr>
          <p:nvPr/>
        </p:nvPicPr>
        <p:blipFill>
          <a:blip r:embed="rId4"/>
          <a:stretch>
            <a:fillRect/>
          </a:stretch>
        </p:blipFill>
        <p:spPr>
          <a:xfrm>
            <a:off x="6820762" y="6279611"/>
            <a:ext cx="503833" cy="473165"/>
          </a:xfrm>
          <a:prstGeom prst="rect">
            <a:avLst/>
          </a:prstGeom>
        </p:spPr>
      </p:pic>
      <p:sp>
        <p:nvSpPr>
          <p:cNvPr id="5" name="ZoneTexte 4">
            <a:extLst>
              <a:ext uri="{FF2B5EF4-FFF2-40B4-BE49-F238E27FC236}">
                <a16:creationId xmlns:a16="http://schemas.microsoft.com/office/drawing/2014/main" id="{F28C23F7-080B-8003-3A8A-1DD84556C9DF}"/>
              </a:ext>
            </a:extLst>
          </p:cNvPr>
          <p:cNvSpPr txBox="1"/>
          <p:nvPr/>
        </p:nvSpPr>
        <p:spPr>
          <a:xfrm>
            <a:off x="7288685" y="6350482"/>
            <a:ext cx="4697810" cy="369332"/>
          </a:xfrm>
          <a:prstGeom prst="rect">
            <a:avLst/>
          </a:prstGeom>
          <a:noFill/>
        </p:spPr>
        <p:txBody>
          <a:bodyPr wrap="square" rtlCol="0">
            <a:spAutoFit/>
          </a:bodyPr>
          <a:lstStyle/>
          <a:p>
            <a:r>
              <a:rPr lang="fr-FR" dirty="0"/>
              <a:t>Modifications prévues pour l’ERRD 2025</a:t>
            </a:r>
          </a:p>
        </p:txBody>
      </p:sp>
      <p:sp>
        <p:nvSpPr>
          <p:cNvPr id="6" name="ZoneTexte 5">
            <a:extLst>
              <a:ext uri="{FF2B5EF4-FFF2-40B4-BE49-F238E27FC236}">
                <a16:creationId xmlns:a16="http://schemas.microsoft.com/office/drawing/2014/main" id="{6826CDAC-2B80-82DD-3524-B9BDE2BBCA71}"/>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15" name="Espace réservé du numéro de diapositive 5">
            <a:extLst>
              <a:ext uri="{FF2B5EF4-FFF2-40B4-BE49-F238E27FC236}">
                <a16:creationId xmlns:a16="http://schemas.microsoft.com/office/drawing/2014/main" id="{A26E9416-2179-FB9C-3A09-59119DAE63D3}"/>
              </a:ext>
            </a:extLst>
          </p:cNvPr>
          <p:cNvSpPr txBox="1">
            <a:spLocks/>
          </p:cNvSpPr>
          <p:nvPr/>
        </p:nvSpPr>
        <p:spPr>
          <a:xfrm>
            <a:off x="9460224" y="6442294"/>
            <a:ext cx="27432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5182611-01D0-44C3-8140-E563021B8DF6}" type="slidenum">
              <a:rPr lang="fr-FR" sz="1200" smtClean="0">
                <a:solidFill>
                  <a:srgbClr val="767676"/>
                </a:solidFill>
              </a:rPr>
              <a:pPr algn="r"/>
              <a:t>21</a:t>
            </a:fld>
            <a:endParaRPr lang="fr-FR" sz="1200" dirty="0">
              <a:solidFill>
                <a:srgbClr val="767676"/>
              </a:solidFill>
            </a:endParaRPr>
          </a:p>
        </p:txBody>
      </p:sp>
    </p:spTree>
    <p:extLst>
      <p:ext uri="{BB962C8B-B14F-4D97-AF65-F5344CB8AC3E}">
        <p14:creationId xmlns:p14="http://schemas.microsoft.com/office/powerpoint/2010/main" val="25921423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2" name="Straight Connector 8">
            <a:extLst>
              <a:ext uri="{FF2B5EF4-FFF2-40B4-BE49-F238E27FC236}">
                <a16:creationId xmlns:a16="http://schemas.microsoft.com/office/drawing/2014/main" id="{C4FEF116-D8C8-FD31-D5F1-8EFECEA5E25F}"/>
              </a:ext>
            </a:extLst>
          </p:cNvPr>
          <p:cNvCxnSpPr>
            <a:cxnSpLocks/>
          </p:cNvCxnSpPr>
          <p:nvPr/>
        </p:nvCxnSpPr>
        <p:spPr bwMode="auto">
          <a:xfrm>
            <a:off x="1337872" y="514594"/>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7B5F79FE-3D9D-AF1E-9C4D-BD49C28DFB8D}"/>
              </a:ext>
            </a:extLst>
          </p:cNvPr>
          <p:cNvSpPr/>
          <p:nvPr/>
        </p:nvSpPr>
        <p:spPr>
          <a:xfrm>
            <a:off x="6716227" y="1181217"/>
            <a:ext cx="5047648" cy="56210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a:extLst>
              <a:ext uri="{FF2B5EF4-FFF2-40B4-BE49-F238E27FC236}">
                <a16:creationId xmlns:a16="http://schemas.microsoft.com/office/drawing/2014/main" id="{3F95BC08-E5AE-46E7-8078-9DFCE3CB198E}"/>
              </a:ext>
            </a:extLst>
          </p:cNvPr>
          <p:cNvPicPr>
            <a:picLocks noChangeAspect="1"/>
          </p:cNvPicPr>
          <p:nvPr/>
        </p:nvPicPr>
        <p:blipFill>
          <a:blip r:embed="rId3"/>
          <a:stretch>
            <a:fillRect/>
          </a:stretch>
        </p:blipFill>
        <p:spPr>
          <a:xfrm>
            <a:off x="8346551" y="280455"/>
            <a:ext cx="2202779" cy="1021156"/>
          </a:xfrm>
          <a:prstGeom prst="rect">
            <a:avLst/>
          </a:prstGeom>
        </p:spPr>
      </p:pic>
      <p:sp>
        <p:nvSpPr>
          <p:cNvPr id="8" name="Rectangle 7">
            <a:extLst>
              <a:ext uri="{FF2B5EF4-FFF2-40B4-BE49-F238E27FC236}">
                <a16:creationId xmlns:a16="http://schemas.microsoft.com/office/drawing/2014/main" id="{E6256BD9-5672-9C6D-F1A7-E989028976A2}"/>
              </a:ext>
            </a:extLst>
          </p:cNvPr>
          <p:cNvSpPr/>
          <p:nvPr/>
        </p:nvSpPr>
        <p:spPr>
          <a:xfrm>
            <a:off x="134004" y="4005014"/>
            <a:ext cx="5996142" cy="50436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dirty="0"/>
              <a:t>Décisions tarifaires (DT) émises par l’ARS et versements</a:t>
            </a:r>
          </a:p>
        </p:txBody>
      </p:sp>
      <p:sp>
        <p:nvSpPr>
          <p:cNvPr id="9" name="Rectangle 8">
            <a:extLst>
              <a:ext uri="{FF2B5EF4-FFF2-40B4-BE49-F238E27FC236}">
                <a16:creationId xmlns:a16="http://schemas.microsoft.com/office/drawing/2014/main" id="{1319D90C-5320-E40A-16E4-404FBF4B27DC}"/>
              </a:ext>
            </a:extLst>
          </p:cNvPr>
          <p:cNvSpPr/>
          <p:nvPr/>
        </p:nvSpPr>
        <p:spPr>
          <a:xfrm>
            <a:off x="106006" y="652038"/>
            <a:ext cx="4090735" cy="38058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dirty="0"/>
              <a:t>Participation des résidents</a:t>
            </a:r>
          </a:p>
        </p:txBody>
      </p:sp>
      <p:pic>
        <p:nvPicPr>
          <p:cNvPr id="10" name="Image 9">
            <a:extLst>
              <a:ext uri="{FF2B5EF4-FFF2-40B4-BE49-F238E27FC236}">
                <a16:creationId xmlns:a16="http://schemas.microsoft.com/office/drawing/2014/main" id="{9871E7B5-17FC-791E-1ACF-A62FCC99F615}"/>
              </a:ext>
            </a:extLst>
          </p:cNvPr>
          <p:cNvPicPr>
            <a:picLocks noChangeAspect="1"/>
          </p:cNvPicPr>
          <p:nvPr/>
        </p:nvPicPr>
        <p:blipFill>
          <a:blip r:embed="rId4"/>
          <a:stretch>
            <a:fillRect/>
          </a:stretch>
        </p:blipFill>
        <p:spPr>
          <a:xfrm>
            <a:off x="6721186" y="1653988"/>
            <a:ext cx="503833" cy="473165"/>
          </a:xfrm>
          <a:prstGeom prst="rect">
            <a:avLst/>
          </a:prstGeom>
        </p:spPr>
      </p:pic>
      <p:sp>
        <p:nvSpPr>
          <p:cNvPr id="11" name="ZoneTexte 10">
            <a:extLst>
              <a:ext uri="{FF2B5EF4-FFF2-40B4-BE49-F238E27FC236}">
                <a16:creationId xmlns:a16="http://schemas.microsoft.com/office/drawing/2014/main" id="{0A204E40-D2F4-32E2-9E1A-67B3B61D767C}"/>
              </a:ext>
            </a:extLst>
          </p:cNvPr>
          <p:cNvSpPr txBox="1"/>
          <p:nvPr/>
        </p:nvSpPr>
        <p:spPr>
          <a:xfrm>
            <a:off x="29946" y="1243975"/>
            <a:ext cx="6109518" cy="369332"/>
          </a:xfrm>
          <a:prstGeom prst="rect">
            <a:avLst/>
          </a:prstGeom>
          <a:noFill/>
        </p:spPr>
        <p:txBody>
          <a:bodyPr wrap="square" rtlCol="0">
            <a:spAutoFit/>
          </a:bodyPr>
          <a:lstStyle/>
          <a:p>
            <a:r>
              <a:rPr lang="fr-FR" dirty="0"/>
              <a:t>Talon GIR 5/6 remplacé par une participation forfaitaire</a:t>
            </a:r>
          </a:p>
        </p:txBody>
      </p:sp>
      <p:sp>
        <p:nvSpPr>
          <p:cNvPr id="12" name="ZoneTexte 11">
            <a:extLst>
              <a:ext uri="{FF2B5EF4-FFF2-40B4-BE49-F238E27FC236}">
                <a16:creationId xmlns:a16="http://schemas.microsoft.com/office/drawing/2014/main" id="{14A2E6D6-1B70-4A73-C7BB-D49163DF7E3D}"/>
              </a:ext>
            </a:extLst>
          </p:cNvPr>
          <p:cNvSpPr txBox="1"/>
          <p:nvPr/>
        </p:nvSpPr>
        <p:spPr>
          <a:xfrm>
            <a:off x="7189392" y="1263138"/>
            <a:ext cx="4673000" cy="1477328"/>
          </a:xfrm>
          <a:prstGeom prst="rect">
            <a:avLst/>
          </a:prstGeom>
          <a:noFill/>
        </p:spPr>
        <p:txBody>
          <a:bodyPr wrap="square" rtlCol="0">
            <a:spAutoFit/>
          </a:bodyPr>
          <a:lstStyle/>
          <a:p>
            <a:r>
              <a:rPr lang="fr-FR" dirty="0"/>
              <a:t>Anticipation impact logiciel facturation :</a:t>
            </a:r>
          </a:p>
          <a:p>
            <a:pPr marL="285750" indent="-285750">
              <a:buFontTx/>
              <a:buChar char="-"/>
            </a:pPr>
            <a:r>
              <a:rPr lang="fr-FR" dirty="0"/>
              <a:t>Participation fixée au niveau national, par arrêté, et non plus par rapport à l’APA ;</a:t>
            </a:r>
          </a:p>
          <a:p>
            <a:pPr marL="285750" indent="-285750">
              <a:buFontTx/>
              <a:buChar char="-"/>
            </a:pPr>
            <a:r>
              <a:rPr lang="fr-FR" dirty="0"/>
              <a:t>Partie « Dépendance » du PJ – 60 ans ne découlant plus de l’équation tarifaire.</a:t>
            </a:r>
          </a:p>
        </p:txBody>
      </p:sp>
      <p:sp>
        <p:nvSpPr>
          <p:cNvPr id="13" name="ZoneTexte 12">
            <a:extLst>
              <a:ext uri="{FF2B5EF4-FFF2-40B4-BE49-F238E27FC236}">
                <a16:creationId xmlns:a16="http://schemas.microsoft.com/office/drawing/2014/main" id="{1EF89B9E-E84B-4D3E-FFC4-D3F91C947C9E}"/>
              </a:ext>
            </a:extLst>
          </p:cNvPr>
          <p:cNvSpPr txBox="1"/>
          <p:nvPr/>
        </p:nvSpPr>
        <p:spPr>
          <a:xfrm>
            <a:off x="7308491" y="2800396"/>
            <a:ext cx="4078706" cy="646331"/>
          </a:xfrm>
          <a:prstGeom prst="rect">
            <a:avLst/>
          </a:prstGeom>
          <a:noFill/>
        </p:spPr>
        <p:txBody>
          <a:bodyPr wrap="square" rtlCol="0">
            <a:spAutoFit/>
          </a:bodyPr>
          <a:lstStyle/>
          <a:p>
            <a:r>
              <a:rPr lang="fr-FR" dirty="0"/>
              <a:t>Préparer les modèles de factures en conséquence.</a:t>
            </a:r>
          </a:p>
        </p:txBody>
      </p:sp>
      <p:pic>
        <p:nvPicPr>
          <p:cNvPr id="18" name="Image 17">
            <a:extLst>
              <a:ext uri="{FF2B5EF4-FFF2-40B4-BE49-F238E27FC236}">
                <a16:creationId xmlns:a16="http://schemas.microsoft.com/office/drawing/2014/main" id="{7996DBEB-F66E-EF59-FB1A-94F5251997AF}"/>
              </a:ext>
            </a:extLst>
          </p:cNvPr>
          <p:cNvPicPr>
            <a:picLocks noChangeAspect="1"/>
          </p:cNvPicPr>
          <p:nvPr/>
        </p:nvPicPr>
        <p:blipFill>
          <a:blip r:embed="rId5"/>
          <a:stretch>
            <a:fillRect/>
          </a:stretch>
        </p:blipFill>
        <p:spPr>
          <a:xfrm>
            <a:off x="146681" y="1656440"/>
            <a:ext cx="381752" cy="338982"/>
          </a:xfrm>
          <a:prstGeom prst="rect">
            <a:avLst/>
          </a:prstGeom>
        </p:spPr>
      </p:pic>
      <p:sp>
        <p:nvSpPr>
          <p:cNvPr id="19" name="ZoneTexte 18">
            <a:extLst>
              <a:ext uri="{FF2B5EF4-FFF2-40B4-BE49-F238E27FC236}">
                <a16:creationId xmlns:a16="http://schemas.microsoft.com/office/drawing/2014/main" id="{8765BDB0-37F7-0858-5D06-ADA89062EFB5}"/>
              </a:ext>
            </a:extLst>
          </p:cNvPr>
          <p:cNvSpPr txBox="1"/>
          <p:nvPr/>
        </p:nvSpPr>
        <p:spPr>
          <a:xfrm>
            <a:off x="537146" y="1523543"/>
            <a:ext cx="6517119" cy="646331"/>
          </a:xfrm>
          <a:prstGeom prst="rect">
            <a:avLst/>
          </a:prstGeom>
          <a:noFill/>
        </p:spPr>
        <p:txBody>
          <a:bodyPr wrap="square" rtlCol="0">
            <a:spAutoFit/>
          </a:bodyPr>
          <a:lstStyle/>
          <a:p>
            <a:r>
              <a:rPr lang="fr-FR" dirty="0"/>
              <a:t>La participation est identique pour tous les résidents, indépendamment du GIR ou de l’âge</a:t>
            </a:r>
          </a:p>
        </p:txBody>
      </p:sp>
      <p:sp>
        <p:nvSpPr>
          <p:cNvPr id="20" name="ZoneTexte 19">
            <a:extLst>
              <a:ext uri="{FF2B5EF4-FFF2-40B4-BE49-F238E27FC236}">
                <a16:creationId xmlns:a16="http://schemas.microsoft.com/office/drawing/2014/main" id="{92A8024A-B7E6-02BB-8401-D4D320EB0585}"/>
              </a:ext>
            </a:extLst>
          </p:cNvPr>
          <p:cNvSpPr txBox="1"/>
          <p:nvPr/>
        </p:nvSpPr>
        <p:spPr>
          <a:xfrm>
            <a:off x="0" y="2961841"/>
            <a:ext cx="6050853" cy="369332"/>
          </a:xfrm>
          <a:prstGeom prst="rect">
            <a:avLst/>
          </a:prstGeom>
          <a:noFill/>
        </p:spPr>
        <p:txBody>
          <a:bodyPr wrap="square" rtlCol="0">
            <a:spAutoFit/>
          </a:bodyPr>
          <a:lstStyle/>
          <a:p>
            <a:r>
              <a:rPr lang="fr-FR" dirty="0"/>
              <a:t>La participation forfaitaire facturée est TTC</a:t>
            </a:r>
          </a:p>
        </p:txBody>
      </p:sp>
      <p:sp>
        <p:nvSpPr>
          <p:cNvPr id="22" name="ZoneTexte 21">
            <a:extLst>
              <a:ext uri="{FF2B5EF4-FFF2-40B4-BE49-F238E27FC236}">
                <a16:creationId xmlns:a16="http://schemas.microsoft.com/office/drawing/2014/main" id="{38E756BB-A9FF-DCE1-3B52-6E7F76BC7EC0}"/>
              </a:ext>
            </a:extLst>
          </p:cNvPr>
          <p:cNvSpPr txBox="1"/>
          <p:nvPr/>
        </p:nvSpPr>
        <p:spPr>
          <a:xfrm>
            <a:off x="59901" y="2124795"/>
            <a:ext cx="6630049" cy="646331"/>
          </a:xfrm>
          <a:prstGeom prst="rect">
            <a:avLst/>
          </a:prstGeom>
          <a:noFill/>
        </p:spPr>
        <p:txBody>
          <a:bodyPr wrap="square" rtlCol="0">
            <a:spAutoFit/>
          </a:bodyPr>
          <a:lstStyle/>
          <a:p>
            <a:r>
              <a:rPr lang="fr-FR" dirty="0"/>
              <a:t>Prix de journée (PJ) des résidents de – 60 ans :</a:t>
            </a:r>
          </a:p>
          <a:p>
            <a:r>
              <a:rPr lang="fr-FR" dirty="0"/>
              <a:t>Participation forfaitaire + tarif hébergement</a:t>
            </a:r>
          </a:p>
        </p:txBody>
      </p:sp>
      <p:pic>
        <p:nvPicPr>
          <p:cNvPr id="23" name="Image 22">
            <a:extLst>
              <a:ext uri="{FF2B5EF4-FFF2-40B4-BE49-F238E27FC236}">
                <a16:creationId xmlns:a16="http://schemas.microsoft.com/office/drawing/2014/main" id="{28F9EFBE-8754-05A0-3AF4-A4AF131B9D17}"/>
              </a:ext>
            </a:extLst>
          </p:cNvPr>
          <p:cNvPicPr>
            <a:picLocks noChangeAspect="1"/>
          </p:cNvPicPr>
          <p:nvPr/>
        </p:nvPicPr>
        <p:blipFill>
          <a:blip r:embed="rId4"/>
          <a:stretch>
            <a:fillRect/>
          </a:stretch>
        </p:blipFill>
        <p:spPr>
          <a:xfrm>
            <a:off x="6749466" y="2864830"/>
            <a:ext cx="503833" cy="473165"/>
          </a:xfrm>
          <a:prstGeom prst="rect">
            <a:avLst/>
          </a:prstGeom>
        </p:spPr>
      </p:pic>
      <p:sp>
        <p:nvSpPr>
          <p:cNvPr id="27" name="ZoneTexte 26">
            <a:extLst>
              <a:ext uri="{FF2B5EF4-FFF2-40B4-BE49-F238E27FC236}">
                <a16:creationId xmlns:a16="http://schemas.microsoft.com/office/drawing/2014/main" id="{79692A0A-2E6A-57E3-2DF0-C0834EFB156B}"/>
              </a:ext>
            </a:extLst>
          </p:cNvPr>
          <p:cNvSpPr txBox="1"/>
          <p:nvPr/>
        </p:nvSpPr>
        <p:spPr>
          <a:xfrm>
            <a:off x="7188130" y="4397150"/>
            <a:ext cx="4697810" cy="369332"/>
          </a:xfrm>
          <a:prstGeom prst="rect">
            <a:avLst/>
          </a:prstGeom>
          <a:noFill/>
        </p:spPr>
        <p:txBody>
          <a:bodyPr wrap="square" rtlCol="0">
            <a:spAutoFit/>
          </a:bodyPr>
          <a:lstStyle/>
          <a:p>
            <a:r>
              <a:rPr lang="fr-FR" dirty="0"/>
              <a:t>Pas de changements</a:t>
            </a:r>
          </a:p>
        </p:txBody>
      </p:sp>
      <p:sp>
        <p:nvSpPr>
          <p:cNvPr id="3" name="ZoneTexte 2">
            <a:extLst>
              <a:ext uri="{FF2B5EF4-FFF2-40B4-BE49-F238E27FC236}">
                <a16:creationId xmlns:a16="http://schemas.microsoft.com/office/drawing/2014/main" id="{78EA28FD-EA19-7AE5-E2D5-364EFCC6BFC1}"/>
              </a:ext>
            </a:extLst>
          </p:cNvPr>
          <p:cNvSpPr txBox="1"/>
          <p:nvPr/>
        </p:nvSpPr>
        <p:spPr>
          <a:xfrm>
            <a:off x="143322" y="6155905"/>
            <a:ext cx="6109518" cy="646331"/>
          </a:xfrm>
          <a:prstGeom prst="rect">
            <a:avLst/>
          </a:prstGeom>
          <a:noFill/>
        </p:spPr>
        <p:txBody>
          <a:bodyPr wrap="square" rtlCol="0">
            <a:spAutoFit/>
          </a:bodyPr>
          <a:lstStyle/>
          <a:p>
            <a:r>
              <a:rPr lang="fr-FR" dirty="0"/>
              <a:t>Aucun changement : prise en compte pour la tarification N des coupes validées avant le 30/06/N-1.</a:t>
            </a:r>
          </a:p>
        </p:txBody>
      </p:sp>
      <p:pic>
        <p:nvPicPr>
          <p:cNvPr id="5" name="Image 4">
            <a:extLst>
              <a:ext uri="{FF2B5EF4-FFF2-40B4-BE49-F238E27FC236}">
                <a16:creationId xmlns:a16="http://schemas.microsoft.com/office/drawing/2014/main" id="{AA75E3E0-BAFA-CB0D-6016-7CA11186E54E}"/>
              </a:ext>
            </a:extLst>
          </p:cNvPr>
          <p:cNvPicPr>
            <a:picLocks noChangeAspect="1"/>
          </p:cNvPicPr>
          <p:nvPr/>
        </p:nvPicPr>
        <p:blipFill>
          <a:blip r:embed="rId4"/>
          <a:stretch>
            <a:fillRect/>
          </a:stretch>
        </p:blipFill>
        <p:spPr>
          <a:xfrm>
            <a:off x="6723716" y="4324477"/>
            <a:ext cx="503833" cy="473165"/>
          </a:xfrm>
          <a:prstGeom prst="rect">
            <a:avLst/>
          </a:prstGeom>
        </p:spPr>
      </p:pic>
      <p:sp>
        <p:nvSpPr>
          <p:cNvPr id="6" name="ZoneTexte 5">
            <a:extLst>
              <a:ext uri="{FF2B5EF4-FFF2-40B4-BE49-F238E27FC236}">
                <a16:creationId xmlns:a16="http://schemas.microsoft.com/office/drawing/2014/main" id="{EE218EA7-5380-45A1-E452-B864E90B0CE0}"/>
              </a:ext>
            </a:extLst>
          </p:cNvPr>
          <p:cNvSpPr txBox="1"/>
          <p:nvPr/>
        </p:nvSpPr>
        <p:spPr>
          <a:xfrm>
            <a:off x="98517" y="4904515"/>
            <a:ext cx="6109518" cy="646331"/>
          </a:xfrm>
          <a:prstGeom prst="rect">
            <a:avLst/>
          </a:prstGeom>
          <a:noFill/>
        </p:spPr>
        <p:txBody>
          <a:bodyPr wrap="square" rtlCol="0">
            <a:spAutoFit/>
          </a:bodyPr>
          <a:lstStyle/>
          <a:p>
            <a:r>
              <a:rPr lang="fr-FR" dirty="0"/>
              <a:t>Distinction dans la DT entre partie « Soins » et partie « Entretien de l’autonomie » </a:t>
            </a:r>
          </a:p>
        </p:txBody>
      </p:sp>
      <p:pic>
        <p:nvPicPr>
          <p:cNvPr id="14" name="Image 13">
            <a:extLst>
              <a:ext uri="{FF2B5EF4-FFF2-40B4-BE49-F238E27FC236}">
                <a16:creationId xmlns:a16="http://schemas.microsoft.com/office/drawing/2014/main" id="{FBCA390D-637F-AD97-CB9C-6710EF2677C9}"/>
              </a:ext>
            </a:extLst>
          </p:cNvPr>
          <p:cNvPicPr>
            <a:picLocks noChangeAspect="1"/>
          </p:cNvPicPr>
          <p:nvPr/>
        </p:nvPicPr>
        <p:blipFill>
          <a:blip r:embed="rId4"/>
          <a:stretch>
            <a:fillRect/>
          </a:stretch>
        </p:blipFill>
        <p:spPr>
          <a:xfrm>
            <a:off x="6752261" y="5005210"/>
            <a:ext cx="503833" cy="473165"/>
          </a:xfrm>
          <a:prstGeom prst="rect">
            <a:avLst/>
          </a:prstGeom>
        </p:spPr>
      </p:pic>
      <p:sp>
        <p:nvSpPr>
          <p:cNvPr id="15" name="ZoneTexte 14">
            <a:extLst>
              <a:ext uri="{FF2B5EF4-FFF2-40B4-BE49-F238E27FC236}">
                <a16:creationId xmlns:a16="http://schemas.microsoft.com/office/drawing/2014/main" id="{8E7CAA6E-A0FF-BCDD-17D1-7B88EBC1153C}"/>
              </a:ext>
            </a:extLst>
          </p:cNvPr>
          <p:cNvSpPr txBox="1"/>
          <p:nvPr/>
        </p:nvSpPr>
        <p:spPr>
          <a:xfrm>
            <a:off x="7176987" y="5083021"/>
            <a:ext cx="4697810" cy="369332"/>
          </a:xfrm>
          <a:prstGeom prst="rect">
            <a:avLst/>
          </a:prstGeom>
          <a:noFill/>
        </p:spPr>
        <p:txBody>
          <a:bodyPr wrap="square" rtlCol="0">
            <a:spAutoFit/>
          </a:bodyPr>
          <a:lstStyle/>
          <a:p>
            <a:r>
              <a:rPr lang="fr-FR" dirty="0"/>
              <a:t>La distinction permet la neutralité fiscale</a:t>
            </a:r>
          </a:p>
        </p:txBody>
      </p:sp>
      <p:sp>
        <p:nvSpPr>
          <p:cNvPr id="16" name="Rectangle 15">
            <a:extLst>
              <a:ext uri="{FF2B5EF4-FFF2-40B4-BE49-F238E27FC236}">
                <a16:creationId xmlns:a16="http://schemas.microsoft.com/office/drawing/2014/main" id="{30C620BE-7859-05AC-0BE6-F119FB909ECA}"/>
              </a:ext>
            </a:extLst>
          </p:cNvPr>
          <p:cNvSpPr/>
          <p:nvPr/>
        </p:nvSpPr>
        <p:spPr>
          <a:xfrm>
            <a:off x="143322" y="5579384"/>
            <a:ext cx="5996142" cy="50436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dirty="0"/>
              <a:t>Coupes PATHOS et AGGIR</a:t>
            </a:r>
          </a:p>
        </p:txBody>
      </p:sp>
      <p:sp>
        <p:nvSpPr>
          <p:cNvPr id="17" name="ZoneTexte 16">
            <a:extLst>
              <a:ext uri="{FF2B5EF4-FFF2-40B4-BE49-F238E27FC236}">
                <a16:creationId xmlns:a16="http://schemas.microsoft.com/office/drawing/2014/main" id="{F1C13630-5BAD-A41D-583E-5907B35C5F0E}"/>
              </a:ext>
            </a:extLst>
          </p:cNvPr>
          <p:cNvSpPr txBox="1"/>
          <p:nvPr/>
        </p:nvSpPr>
        <p:spPr>
          <a:xfrm>
            <a:off x="0" y="3457320"/>
            <a:ext cx="6050853" cy="369332"/>
          </a:xfrm>
          <a:prstGeom prst="rect">
            <a:avLst/>
          </a:prstGeom>
          <a:noFill/>
        </p:spPr>
        <p:txBody>
          <a:bodyPr wrap="square" rtlCol="0">
            <a:spAutoFit/>
          </a:bodyPr>
          <a:lstStyle/>
          <a:p>
            <a:r>
              <a:rPr lang="fr-FR" dirty="0"/>
              <a:t>Remontée des produits prévisionnels</a:t>
            </a:r>
          </a:p>
        </p:txBody>
      </p:sp>
      <p:sp>
        <p:nvSpPr>
          <p:cNvPr id="21" name="ZoneTexte 20">
            <a:extLst>
              <a:ext uri="{FF2B5EF4-FFF2-40B4-BE49-F238E27FC236}">
                <a16:creationId xmlns:a16="http://schemas.microsoft.com/office/drawing/2014/main" id="{88385934-8D68-3124-ED9D-BBD4FBB707CD}"/>
              </a:ext>
            </a:extLst>
          </p:cNvPr>
          <p:cNvSpPr txBox="1"/>
          <p:nvPr/>
        </p:nvSpPr>
        <p:spPr>
          <a:xfrm>
            <a:off x="7308491" y="3521289"/>
            <a:ext cx="4078706" cy="646331"/>
          </a:xfrm>
          <a:prstGeom prst="rect">
            <a:avLst/>
          </a:prstGeom>
          <a:noFill/>
        </p:spPr>
        <p:txBody>
          <a:bodyPr wrap="square" rtlCol="0">
            <a:spAutoFit/>
          </a:bodyPr>
          <a:lstStyle/>
          <a:p>
            <a:r>
              <a:rPr lang="fr-FR" dirty="0"/>
              <a:t>Via Annexes activité prévisionnelles (cf. focus « Remontées de données »). </a:t>
            </a:r>
          </a:p>
        </p:txBody>
      </p:sp>
      <p:pic>
        <p:nvPicPr>
          <p:cNvPr id="24" name="Image 23">
            <a:extLst>
              <a:ext uri="{FF2B5EF4-FFF2-40B4-BE49-F238E27FC236}">
                <a16:creationId xmlns:a16="http://schemas.microsoft.com/office/drawing/2014/main" id="{4FD6065C-22E1-0760-776B-C3FFE045D0AA}"/>
              </a:ext>
            </a:extLst>
          </p:cNvPr>
          <p:cNvPicPr>
            <a:picLocks noChangeAspect="1"/>
          </p:cNvPicPr>
          <p:nvPr/>
        </p:nvPicPr>
        <p:blipFill>
          <a:blip r:embed="rId4"/>
          <a:stretch>
            <a:fillRect/>
          </a:stretch>
        </p:blipFill>
        <p:spPr>
          <a:xfrm>
            <a:off x="6749467" y="3521289"/>
            <a:ext cx="503833" cy="473165"/>
          </a:xfrm>
          <a:prstGeom prst="rect">
            <a:avLst/>
          </a:prstGeom>
        </p:spPr>
      </p:pic>
      <p:sp>
        <p:nvSpPr>
          <p:cNvPr id="25" name="ZoneTexte 24">
            <a:extLst>
              <a:ext uri="{FF2B5EF4-FFF2-40B4-BE49-F238E27FC236}">
                <a16:creationId xmlns:a16="http://schemas.microsoft.com/office/drawing/2014/main" id="{6674E07B-9104-7CA3-42C0-F654AB6A6D1A}"/>
              </a:ext>
            </a:extLst>
          </p:cNvPr>
          <p:cNvSpPr txBox="1"/>
          <p:nvPr/>
        </p:nvSpPr>
        <p:spPr>
          <a:xfrm>
            <a:off x="106006" y="4522278"/>
            <a:ext cx="6109518" cy="369332"/>
          </a:xfrm>
          <a:prstGeom prst="rect">
            <a:avLst/>
          </a:prstGeom>
          <a:noFill/>
        </p:spPr>
        <p:txBody>
          <a:bodyPr wrap="square" rtlCol="0">
            <a:spAutoFit/>
          </a:bodyPr>
          <a:lstStyle/>
          <a:p>
            <a:r>
              <a:rPr lang="fr-FR" dirty="0"/>
              <a:t>Versements mensuels</a:t>
            </a:r>
          </a:p>
        </p:txBody>
      </p:sp>
      <p:pic>
        <p:nvPicPr>
          <p:cNvPr id="26" name="Image 25">
            <a:extLst>
              <a:ext uri="{FF2B5EF4-FFF2-40B4-BE49-F238E27FC236}">
                <a16:creationId xmlns:a16="http://schemas.microsoft.com/office/drawing/2014/main" id="{0FE26880-6E19-71D1-BA20-42FA94E23DC0}"/>
              </a:ext>
            </a:extLst>
          </p:cNvPr>
          <p:cNvPicPr>
            <a:picLocks noChangeAspect="1"/>
          </p:cNvPicPr>
          <p:nvPr/>
        </p:nvPicPr>
        <p:blipFill>
          <a:blip r:embed="rId4"/>
          <a:stretch>
            <a:fillRect/>
          </a:stretch>
        </p:blipFill>
        <p:spPr>
          <a:xfrm>
            <a:off x="6749467" y="6083744"/>
            <a:ext cx="503833" cy="473165"/>
          </a:xfrm>
          <a:prstGeom prst="rect">
            <a:avLst/>
          </a:prstGeom>
        </p:spPr>
      </p:pic>
      <p:sp>
        <p:nvSpPr>
          <p:cNvPr id="28" name="ZoneTexte 27">
            <a:extLst>
              <a:ext uri="{FF2B5EF4-FFF2-40B4-BE49-F238E27FC236}">
                <a16:creationId xmlns:a16="http://schemas.microsoft.com/office/drawing/2014/main" id="{BF1F52E1-7471-A200-69B1-FEA3AA3AFC31}"/>
              </a:ext>
            </a:extLst>
          </p:cNvPr>
          <p:cNvSpPr txBox="1"/>
          <p:nvPr/>
        </p:nvSpPr>
        <p:spPr>
          <a:xfrm>
            <a:off x="7189392" y="5903307"/>
            <a:ext cx="4697810" cy="923330"/>
          </a:xfrm>
          <a:prstGeom prst="rect">
            <a:avLst/>
          </a:prstGeom>
          <a:noFill/>
        </p:spPr>
        <p:txBody>
          <a:bodyPr wrap="square" rtlCol="0">
            <a:spAutoFit/>
          </a:bodyPr>
          <a:lstStyle/>
          <a:p>
            <a:r>
              <a:rPr lang="fr-FR" dirty="0"/>
              <a:t>Prise en compte des données GALAAD.</a:t>
            </a:r>
          </a:p>
          <a:p>
            <a:r>
              <a:rPr lang="fr-FR" dirty="0"/>
              <a:t>Pas de remontées au fil de l’eau (cf. focus « Remontées de données »)</a:t>
            </a:r>
          </a:p>
        </p:txBody>
      </p:sp>
      <p:sp>
        <p:nvSpPr>
          <p:cNvPr id="30" name="Titre 1">
            <a:extLst>
              <a:ext uri="{FF2B5EF4-FFF2-40B4-BE49-F238E27FC236}">
                <a16:creationId xmlns:a16="http://schemas.microsoft.com/office/drawing/2014/main" id="{8AD93438-DFBA-C6E7-0197-D5D0066EB495}"/>
              </a:ext>
            </a:extLst>
          </p:cNvPr>
          <p:cNvSpPr txBox="1">
            <a:spLocks/>
          </p:cNvSpPr>
          <p:nvPr/>
        </p:nvSpPr>
        <p:spPr>
          <a:xfrm>
            <a:off x="241983" y="-104255"/>
            <a:ext cx="10554586"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Check-list de pr</a:t>
            </a:r>
            <a:r>
              <a:rPr lang="fr-FR" sz="2000" b="1" dirty="0">
                <a:solidFill>
                  <a:schemeClr val="tx1">
                    <a:lumMod val="50000"/>
                    <a:lumOff val="50000"/>
                  </a:schemeClr>
                </a:solidFill>
                <a:latin typeface="Marianne" panose="02000000000000000000" pitchFamily="2" charset="0"/>
              </a:rPr>
              <a:t>éparation de l’expérimentation (2/2)</a:t>
            </a:r>
            <a:endParaRPr lang="fr-FR" sz="2000" b="1" kern="1200" dirty="0">
              <a:solidFill>
                <a:schemeClr val="tx1">
                  <a:lumMod val="50000"/>
                  <a:lumOff val="50000"/>
                </a:schemeClr>
              </a:solidFill>
              <a:latin typeface="Marianne" panose="02000000000000000000" pitchFamily="2" charset="0"/>
              <a:ea typeface="+mn-ea"/>
              <a:cs typeface="+mn-cs"/>
            </a:endParaRPr>
          </a:p>
        </p:txBody>
      </p:sp>
      <p:sp>
        <p:nvSpPr>
          <p:cNvPr id="7" name="ZoneTexte 6">
            <a:extLst>
              <a:ext uri="{FF2B5EF4-FFF2-40B4-BE49-F238E27FC236}">
                <a16:creationId xmlns:a16="http://schemas.microsoft.com/office/drawing/2014/main" id="{77DDEC52-A13D-4F47-CD96-430C8437FDC6}"/>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29" name="Espace réservé du numéro de diapositive 5">
            <a:extLst>
              <a:ext uri="{FF2B5EF4-FFF2-40B4-BE49-F238E27FC236}">
                <a16:creationId xmlns:a16="http://schemas.microsoft.com/office/drawing/2014/main" id="{3FA9E4E8-1158-A22E-7501-3BC8B5F6C94F}"/>
              </a:ext>
            </a:extLst>
          </p:cNvPr>
          <p:cNvSpPr txBox="1">
            <a:spLocks/>
          </p:cNvSpPr>
          <p:nvPr/>
        </p:nvSpPr>
        <p:spPr>
          <a:xfrm>
            <a:off x="9412097" y="6442294"/>
            <a:ext cx="27432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5182611-01D0-44C3-8140-E563021B8DF6}" type="slidenum">
              <a:rPr lang="fr-FR" sz="1200" smtClean="0">
                <a:solidFill>
                  <a:srgbClr val="767676"/>
                </a:solidFill>
              </a:rPr>
              <a:pPr algn="r"/>
              <a:t>22</a:t>
            </a:fld>
            <a:endParaRPr lang="fr-FR" sz="1200" dirty="0">
              <a:solidFill>
                <a:srgbClr val="767676"/>
              </a:solidFill>
            </a:endParaRPr>
          </a:p>
        </p:txBody>
      </p:sp>
    </p:spTree>
    <p:extLst>
      <p:ext uri="{BB962C8B-B14F-4D97-AF65-F5344CB8AC3E}">
        <p14:creationId xmlns:p14="http://schemas.microsoft.com/office/powerpoint/2010/main" val="1779193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2"/>
          <p:cNvSpPr txBox="1">
            <a:spLocks/>
          </p:cNvSpPr>
          <p:nvPr/>
        </p:nvSpPr>
        <p:spPr>
          <a:xfrm>
            <a:off x="176463" y="602802"/>
            <a:ext cx="13042232" cy="18390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67632" indent="-167632" algn="just" defTabSz="914242">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Ajout d’une partie spécifique à la section « Soins et entretien de l’autonomie » </a:t>
            </a:r>
          </a:p>
          <a:p>
            <a:pPr marL="685794" lvl="2" indent="-228594" algn="just" defTabSz="914242">
              <a:spcBef>
                <a:spcPct val="80000"/>
              </a:spcBef>
              <a:buClr>
                <a:schemeClr val="tx2"/>
              </a:buClr>
              <a:buSzPct val="75000"/>
              <a:buFont typeface="Wingdings" panose="05000000000000000000" pitchFamily="2" charset="2"/>
              <a:buChar char="Ø"/>
              <a:defRPr/>
            </a:pPr>
            <a:r>
              <a:rPr lang="fr-FR" sz="1400" kern="0" dirty="0">
                <a:latin typeface="Marianne"/>
              </a:rPr>
              <a:t>EHPAD concernés par l’expérimentation uniquement</a:t>
            </a:r>
          </a:p>
          <a:p>
            <a:pPr marL="685794" lvl="2" indent="-228594" algn="just" defTabSz="914242">
              <a:spcBef>
                <a:spcPct val="80000"/>
              </a:spcBef>
              <a:buClr>
                <a:schemeClr val="tx2"/>
              </a:buClr>
              <a:buSzPct val="75000"/>
              <a:buFont typeface="Wingdings" panose="05000000000000000000" pitchFamily="2" charset="2"/>
              <a:buChar char="Ø"/>
              <a:defRPr/>
            </a:pPr>
            <a:r>
              <a:rPr lang="fr-FR" sz="1400" kern="0" dirty="0">
                <a:latin typeface="Marianne"/>
              </a:rPr>
              <a:t>Ajout uniquement dans le tableau prévisionnel des effectifs rémunérés (TPER) et dans l’annexe financière :</a:t>
            </a: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2" indent="-457200">
              <a:lnSpc>
                <a:spcPct val="100000"/>
              </a:lnSpc>
              <a:spcBef>
                <a:spcPts val="0"/>
              </a:spcBef>
              <a:buFontTx/>
              <a:buChar char="-"/>
            </a:pPr>
            <a:endParaRPr lang="fr-FR"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sp>
        <p:nvSpPr>
          <p:cNvPr id="3" name="Titre 1">
            <a:extLst>
              <a:ext uri="{FF2B5EF4-FFF2-40B4-BE49-F238E27FC236}">
                <a16:creationId xmlns:a16="http://schemas.microsoft.com/office/drawing/2014/main" id="{518092BE-1387-0759-F0ED-4D4C2989C5E3}"/>
              </a:ext>
            </a:extLst>
          </p:cNvPr>
          <p:cNvSpPr txBox="1">
            <a:spLocks/>
          </p:cNvSpPr>
          <p:nvPr/>
        </p:nvSpPr>
        <p:spPr>
          <a:xfrm>
            <a:off x="797520" y="-102331"/>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Focus EPRD</a:t>
            </a:r>
          </a:p>
        </p:txBody>
      </p:sp>
      <p:cxnSp>
        <p:nvCxnSpPr>
          <p:cNvPr id="8" name="Straight Connector 8">
            <a:extLst>
              <a:ext uri="{FF2B5EF4-FFF2-40B4-BE49-F238E27FC236}">
                <a16:creationId xmlns:a16="http://schemas.microsoft.com/office/drawing/2014/main" id="{B16A9FB8-F346-EB79-1537-B1D488237CBD}"/>
              </a:ext>
            </a:extLst>
          </p:cNvPr>
          <p:cNvCxnSpPr>
            <a:cxnSpLocks/>
          </p:cNvCxnSpPr>
          <p:nvPr/>
        </p:nvCxnSpPr>
        <p:spPr bwMode="auto">
          <a:xfrm>
            <a:off x="1497932" y="510599"/>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0" name="Image 9">
            <a:extLst>
              <a:ext uri="{FF2B5EF4-FFF2-40B4-BE49-F238E27FC236}">
                <a16:creationId xmlns:a16="http://schemas.microsoft.com/office/drawing/2014/main" id="{A8886720-C754-34F9-4FC4-0DE65E89FC5E}"/>
              </a:ext>
            </a:extLst>
          </p:cNvPr>
          <p:cNvPicPr>
            <a:picLocks noChangeAspect="1"/>
          </p:cNvPicPr>
          <p:nvPr/>
        </p:nvPicPr>
        <p:blipFill>
          <a:blip r:embed="rId2"/>
          <a:stretch>
            <a:fillRect/>
          </a:stretch>
        </p:blipFill>
        <p:spPr>
          <a:xfrm>
            <a:off x="17846" y="1800512"/>
            <a:ext cx="10243751" cy="2110663"/>
          </a:xfrm>
          <a:prstGeom prst="rect">
            <a:avLst/>
          </a:prstGeom>
        </p:spPr>
      </p:pic>
      <p:sp>
        <p:nvSpPr>
          <p:cNvPr id="19" name="Espace réservé du contenu 2">
            <a:extLst>
              <a:ext uri="{FF2B5EF4-FFF2-40B4-BE49-F238E27FC236}">
                <a16:creationId xmlns:a16="http://schemas.microsoft.com/office/drawing/2014/main" id="{D6524DCE-7F0B-6BC7-730D-035F9D9CD3E6}"/>
              </a:ext>
            </a:extLst>
          </p:cNvPr>
          <p:cNvSpPr txBox="1">
            <a:spLocks/>
          </p:cNvSpPr>
          <p:nvPr/>
        </p:nvSpPr>
        <p:spPr>
          <a:xfrm>
            <a:off x="306227" y="6123585"/>
            <a:ext cx="11311465" cy="627477"/>
          </a:xfrm>
          <a:prstGeom prst="rect">
            <a:avLst/>
          </a:prstGeom>
          <a:ln>
            <a:solidFill>
              <a:srgbClr val="0000FF"/>
            </a:solidFill>
          </a:ln>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Remplissage attendu en 2025 : périmètre de la section unique (regroupant anciennes parties relatives aux soins et à la dépendance ») sur l’année entière ou les anciennes sections sur l’année entière mais pas de changement à mi-année</a:t>
            </a:r>
            <a:endParaRPr lang="fr-FR" sz="1600" dirty="0">
              <a:effectLst/>
              <a:latin typeface="Marianne" panose="02000000000000000000" pitchFamily="2" charset="0"/>
              <a:ea typeface="Times New Roman" panose="02020603050405020304" pitchFamily="18" charset="0"/>
            </a:endParaRP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2" indent="-457200">
              <a:lnSpc>
                <a:spcPct val="100000"/>
              </a:lnSpc>
              <a:spcBef>
                <a:spcPts val="0"/>
              </a:spcBef>
              <a:buFontTx/>
              <a:buChar char="-"/>
            </a:pPr>
            <a:endParaRPr lang="fr-FR"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sp>
        <p:nvSpPr>
          <p:cNvPr id="20" name="Espace réservé du contenu 2">
            <a:extLst>
              <a:ext uri="{FF2B5EF4-FFF2-40B4-BE49-F238E27FC236}">
                <a16:creationId xmlns:a16="http://schemas.microsoft.com/office/drawing/2014/main" id="{15121A17-6A7A-010B-C02D-267D6A6C1C8E}"/>
              </a:ext>
            </a:extLst>
          </p:cNvPr>
          <p:cNvSpPr txBox="1">
            <a:spLocks/>
          </p:cNvSpPr>
          <p:nvPr/>
        </p:nvSpPr>
        <p:spPr>
          <a:xfrm>
            <a:off x="10429283" y="2073375"/>
            <a:ext cx="1658294" cy="1667257"/>
          </a:xfrm>
          <a:prstGeom prst="rect">
            <a:avLst/>
          </a:prstGeom>
          <a:ln>
            <a:solidFill>
              <a:srgbClr val="0000FF"/>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Seules les colonnes relatives à la section unique et l’hébergement sont à saisir.</a:t>
            </a:r>
            <a:endParaRPr lang="fr-FR" sz="1600" dirty="0">
              <a:effectLst/>
              <a:latin typeface="Marianne" panose="02000000000000000000" pitchFamily="2" charset="0"/>
              <a:ea typeface="Times New Roman" panose="02020603050405020304" pitchFamily="18" charset="0"/>
            </a:endParaRP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2" indent="-457200">
              <a:lnSpc>
                <a:spcPct val="100000"/>
              </a:lnSpc>
              <a:spcBef>
                <a:spcPts val="0"/>
              </a:spcBef>
              <a:buFontTx/>
              <a:buChar char="-"/>
            </a:pPr>
            <a:endParaRPr lang="fr-FR"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sp>
        <p:nvSpPr>
          <p:cNvPr id="21" name="Rectangle 20">
            <a:extLst>
              <a:ext uri="{FF2B5EF4-FFF2-40B4-BE49-F238E27FC236}">
                <a16:creationId xmlns:a16="http://schemas.microsoft.com/office/drawing/2014/main" id="{A5A42590-12DB-6241-69CD-1B7D62167D6F}"/>
              </a:ext>
            </a:extLst>
          </p:cNvPr>
          <p:cNvSpPr/>
          <p:nvPr/>
        </p:nvSpPr>
        <p:spPr>
          <a:xfrm>
            <a:off x="8562042" y="1785958"/>
            <a:ext cx="1470454" cy="2187044"/>
          </a:xfrm>
          <a:prstGeom prst="rect">
            <a:avLst/>
          </a:prstGeom>
          <a:noFill/>
          <a:ln w="38100">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space réservé du contenu 2">
            <a:extLst>
              <a:ext uri="{FF2B5EF4-FFF2-40B4-BE49-F238E27FC236}">
                <a16:creationId xmlns:a16="http://schemas.microsoft.com/office/drawing/2014/main" id="{9F7CB560-918C-D171-8F0A-952DB77544A5}"/>
              </a:ext>
            </a:extLst>
          </p:cNvPr>
          <p:cNvSpPr txBox="1">
            <a:spLocks/>
          </p:cNvSpPr>
          <p:nvPr/>
        </p:nvSpPr>
        <p:spPr>
          <a:xfrm>
            <a:off x="10435032" y="4175181"/>
            <a:ext cx="1658294" cy="1667257"/>
          </a:xfrm>
          <a:prstGeom prst="rect">
            <a:avLst/>
          </a:prstGeom>
          <a:ln>
            <a:solidFill>
              <a:srgbClr val="0000FF"/>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Cf. consignes de remplissage établies par la CNSA (page « Aide » de l’application </a:t>
            </a:r>
            <a:r>
              <a:rPr lang="fr-FR" sz="1600" dirty="0" err="1">
                <a:solidFill>
                  <a:srgbClr val="000000"/>
                </a:solidFill>
                <a:effectLst/>
                <a:latin typeface="Marianne" panose="02000000000000000000" pitchFamily="2" charset="0"/>
                <a:ea typeface="Times New Roman" panose="02020603050405020304" pitchFamily="18" charset="0"/>
              </a:rPr>
              <a:t>ImportEPRD</a:t>
            </a:r>
            <a:endParaRPr lang="fr-FR" sz="1600" dirty="0">
              <a:effectLst/>
              <a:latin typeface="Marianne" panose="02000000000000000000" pitchFamily="2" charset="0"/>
              <a:ea typeface="Times New Roman" panose="02020603050405020304" pitchFamily="18"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3" indent="0">
              <a:lnSpc>
                <a:spcPct val="100000"/>
              </a:lnSpc>
              <a:spcBef>
                <a:spcPts val="0"/>
              </a:spcBef>
              <a:buNone/>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pic>
        <p:nvPicPr>
          <p:cNvPr id="4" name="Image 3">
            <a:extLst>
              <a:ext uri="{FF2B5EF4-FFF2-40B4-BE49-F238E27FC236}">
                <a16:creationId xmlns:a16="http://schemas.microsoft.com/office/drawing/2014/main" id="{403098F1-F29E-952B-DEAF-B524AC159D38}"/>
              </a:ext>
            </a:extLst>
          </p:cNvPr>
          <p:cNvPicPr>
            <a:picLocks noChangeAspect="1"/>
          </p:cNvPicPr>
          <p:nvPr/>
        </p:nvPicPr>
        <p:blipFill>
          <a:blip r:embed="rId3"/>
          <a:stretch>
            <a:fillRect/>
          </a:stretch>
        </p:blipFill>
        <p:spPr>
          <a:xfrm>
            <a:off x="17846" y="4192322"/>
            <a:ext cx="10261597" cy="1839060"/>
          </a:xfrm>
          <a:prstGeom prst="rect">
            <a:avLst/>
          </a:prstGeom>
        </p:spPr>
      </p:pic>
      <p:sp>
        <p:nvSpPr>
          <p:cNvPr id="22" name="Rectangle 21">
            <a:extLst>
              <a:ext uri="{FF2B5EF4-FFF2-40B4-BE49-F238E27FC236}">
                <a16:creationId xmlns:a16="http://schemas.microsoft.com/office/drawing/2014/main" id="{F49AD390-5710-AAE1-54CD-7FE14B29F599}"/>
              </a:ext>
            </a:extLst>
          </p:cNvPr>
          <p:cNvSpPr/>
          <p:nvPr/>
        </p:nvSpPr>
        <p:spPr>
          <a:xfrm>
            <a:off x="8363648" y="4504835"/>
            <a:ext cx="1867241" cy="1618750"/>
          </a:xfrm>
          <a:prstGeom prst="rect">
            <a:avLst/>
          </a:prstGeom>
          <a:noFill/>
          <a:ln w="38100">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id="{44E36950-E59C-8429-E1EB-70C63BC20068}"/>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5" name="Espace réservé du numéro de diapositive 5">
            <a:extLst>
              <a:ext uri="{FF2B5EF4-FFF2-40B4-BE49-F238E27FC236}">
                <a16:creationId xmlns:a16="http://schemas.microsoft.com/office/drawing/2014/main" id="{20692C48-AE68-4271-F9BD-0A18C5F337D6}"/>
              </a:ext>
            </a:extLst>
          </p:cNvPr>
          <p:cNvSpPr txBox="1">
            <a:spLocks/>
          </p:cNvSpPr>
          <p:nvPr/>
        </p:nvSpPr>
        <p:spPr>
          <a:xfrm>
            <a:off x="9283761" y="6442294"/>
            <a:ext cx="27432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5182611-01D0-44C3-8140-E563021B8DF6}" type="slidenum">
              <a:rPr lang="fr-FR" sz="1200" smtClean="0">
                <a:solidFill>
                  <a:srgbClr val="767676"/>
                </a:solidFill>
              </a:rPr>
              <a:pPr algn="r"/>
              <a:t>23</a:t>
            </a:fld>
            <a:endParaRPr lang="fr-FR" sz="1200" dirty="0">
              <a:solidFill>
                <a:srgbClr val="767676"/>
              </a:solidFill>
            </a:endParaRPr>
          </a:p>
        </p:txBody>
      </p:sp>
    </p:spTree>
    <p:extLst>
      <p:ext uri="{BB962C8B-B14F-4D97-AF65-F5344CB8AC3E}">
        <p14:creationId xmlns:p14="http://schemas.microsoft.com/office/powerpoint/2010/main" val="3867275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294967295"/>
          </p:nvPr>
        </p:nvSpPr>
        <p:spPr>
          <a:xfrm>
            <a:off x="10603608" y="6356351"/>
            <a:ext cx="750192" cy="365125"/>
          </a:xfrm>
        </p:spPr>
        <p:txBody>
          <a:bodyPr/>
          <a:lstStyle/>
          <a:p>
            <a:fld id="{C15AD966-9810-4EB9-925F-2A35C0C6E188}" type="slidenum">
              <a:rPr lang="en-US" smtClean="0"/>
              <a:pPr/>
              <a:t>24</a:t>
            </a:fld>
            <a:endParaRPr lang="en-US"/>
          </a:p>
        </p:txBody>
      </p:sp>
      <p:sp>
        <p:nvSpPr>
          <p:cNvPr id="8" name="Espace réservé du texte 7">
            <a:extLst>
              <a:ext uri="{FF2B5EF4-FFF2-40B4-BE49-F238E27FC236}">
                <a16:creationId xmlns:a16="http://schemas.microsoft.com/office/drawing/2014/main" id="{3F4963E4-CB28-FB19-44D2-8185955AAA88}"/>
              </a:ext>
            </a:extLst>
          </p:cNvPr>
          <p:cNvSpPr>
            <a:spLocks noGrp="1"/>
          </p:cNvSpPr>
          <p:nvPr>
            <p:ph type="body" sz="quarter" idx="13"/>
          </p:nvPr>
        </p:nvSpPr>
        <p:spPr>
          <a:xfrm>
            <a:off x="3645619" y="2104721"/>
            <a:ext cx="4079771" cy="674031"/>
          </a:xfrm>
          <a:ln w="38100">
            <a:solidFill>
              <a:srgbClr val="00B0F0"/>
            </a:solidFill>
          </a:ln>
        </p:spPr>
        <p:txBody>
          <a:bodyPr/>
          <a:lstStyle/>
          <a:p>
            <a:pPr marL="285750" indent="-285750">
              <a:buFont typeface="Symbol" panose="05050102010706020507" pitchFamily="18" charset="2"/>
              <a:buChar char="Þ"/>
            </a:pPr>
            <a:r>
              <a:rPr lang="fr-FR" sz="1400" dirty="0">
                <a:latin typeface="Marianne" panose="02000000000000000000" pitchFamily="2" charset="0"/>
              </a:rPr>
              <a:t>Calcul des produits prévisionnels relatifs aux participations forfaitaires à déduire du FGU versé, sur la base de l’AAP</a:t>
            </a:r>
          </a:p>
        </p:txBody>
      </p:sp>
      <p:graphicFrame>
        <p:nvGraphicFramePr>
          <p:cNvPr id="11" name="Diagram 5">
            <a:extLst>
              <a:ext uri="{FF2B5EF4-FFF2-40B4-BE49-F238E27FC236}">
                <a16:creationId xmlns:a16="http://schemas.microsoft.com/office/drawing/2014/main" id="{64988379-23BE-8B77-72A4-251C1DE9B8AB}"/>
              </a:ext>
            </a:extLst>
          </p:cNvPr>
          <p:cNvGraphicFramePr/>
          <p:nvPr>
            <p:extLst>
              <p:ext uri="{D42A27DB-BD31-4B8C-83A1-F6EECF244321}">
                <p14:modId xmlns:p14="http://schemas.microsoft.com/office/powerpoint/2010/main" val="2140621863"/>
              </p:ext>
            </p:extLst>
          </p:nvPr>
        </p:nvGraphicFramePr>
        <p:xfrm>
          <a:off x="354645" y="2076756"/>
          <a:ext cx="11698502" cy="47812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Espace réservé du texte 7">
            <a:extLst>
              <a:ext uri="{FF2B5EF4-FFF2-40B4-BE49-F238E27FC236}">
                <a16:creationId xmlns:a16="http://schemas.microsoft.com/office/drawing/2014/main" id="{F6B77FA3-B879-64D3-EB5E-556108613F4D}"/>
              </a:ext>
            </a:extLst>
          </p:cNvPr>
          <p:cNvSpPr txBox="1">
            <a:spLocks/>
          </p:cNvSpPr>
          <p:nvPr/>
        </p:nvSpPr>
        <p:spPr>
          <a:xfrm>
            <a:off x="123477" y="570314"/>
            <a:ext cx="3281828" cy="954107"/>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rgbClr val="FF9900"/>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nSpc>
                <a:spcPct val="100000"/>
              </a:lnSpc>
              <a:spcBef>
                <a:spcPts val="0"/>
              </a:spcBef>
            </a:pPr>
            <a:r>
              <a:rPr lang="fr-FR" sz="1400" b="1" dirty="0">
                <a:latin typeface="Marianne" panose="02000000000000000000" pitchFamily="2" charset="0"/>
              </a:rPr>
              <a:t>Article R. 314-170-4 du CASF: </a:t>
            </a:r>
          </a:p>
          <a:p>
            <a:pPr>
              <a:lnSpc>
                <a:spcPct val="100000"/>
              </a:lnSpc>
              <a:spcBef>
                <a:spcPts val="0"/>
              </a:spcBef>
            </a:pPr>
            <a:r>
              <a:rPr lang="fr-FR" sz="1400" dirty="0">
                <a:latin typeface="Marianne" panose="02000000000000000000" pitchFamily="2" charset="0"/>
              </a:rPr>
              <a:t>Prise en compte pour la tarification N des coupes AGGIR et PATHOS validées au plus tard le 30/06/N-1</a:t>
            </a:r>
          </a:p>
        </p:txBody>
      </p:sp>
      <p:sp>
        <p:nvSpPr>
          <p:cNvPr id="15" name="Espace réservé du texte 7">
            <a:extLst>
              <a:ext uri="{FF2B5EF4-FFF2-40B4-BE49-F238E27FC236}">
                <a16:creationId xmlns:a16="http://schemas.microsoft.com/office/drawing/2014/main" id="{B2425114-B674-ABA4-884D-2B96D5FA97AF}"/>
              </a:ext>
            </a:extLst>
          </p:cNvPr>
          <p:cNvSpPr txBox="1">
            <a:spLocks/>
          </p:cNvSpPr>
          <p:nvPr/>
        </p:nvSpPr>
        <p:spPr>
          <a:xfrm>
            <a:off x="136785" y="1602031"/>
            <a:ext cx="3281828" cy="1190069"/>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rgbClr val="FF9900"/>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nSpc>
                <a:spcPct val="100000"/>
              </a:lnSpc>
              <a:spcBef>
                <a:spcPts val="0"/>
              </a:spcBef>
            </a:pPr>
            <a:r>
              <a:rPr lang="fr-FR" sz="1400" b="1" dirty="0">
                <a:latin typeface="Marianne" panose="02000000000000000000" pitchFamily="2" charset="0"/>
              </a:rPr>
              <a:t>Article R. 314-219 du CASF: </a:t>
            </a:r>
          </a:p>
          <a:p>
            <a:pPr>
              <a:lnSpc>
                <a:spcPct val="100000"/>
              </a:lnSpc>
              <a:spcBef>
                <a:spcPts val="0"/>
              </a:spcBef>
            </a:pPr>
            <a:r>
              <a:rPr lang="fr-FR" sz="1400" dirty="0">
                <a:latin typeface="Marianne" panose="02000000000000000000" pitchFamily="2" charset="0"/>
              </a:rPr>
              <a:t>Transmission au 31/10/N-1 des prévisions d’activité pour N, permettant le calcul des tarifs journaliers applicables.</a:t>
            </a:r>
          </a:p>
        </p:txBody>
      </p:sp>
      <p:sp>
        <p:nvSpPr>
          <p:cNvPr id="16" name="Espace réservé du texte 7">
            <a:extLst>
              <a:ext uri="{FF2B5EF4-FFF2-40B4-BE49-F238E27FC236}">
                <a16:creationId xmlns:a16="http://schemas.microsoft.com/office/drawing/2014/main" id="{177780EB-D74A-5439-1961-C551052A573E}"/>
              </a:ext>
            </a:extLst>
          </p:cNvPr>
          <p:cNvSpPr txBox="1">
            <a:spLocks/>
          </p:cNvSpPr>
          <p:nvPr/>
        </p:nvSpPr>
        <p:spPr>
          <a:xfrm>
            <a:off x="3645620" y="5907101"/>
            <a:ext cx="4079771" cy="48013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rgbClr val="00B0F0"/>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marL="285750" indent="-285750">
              <a:buFont typeface="Symbol" panose="05050102010706020507" pitchFamily="18" charset="2"/>
              <a:buChar char="Þ"/>
            </a:pPr>
            <a:r>
              <a:rPr lang="fr-FR" sz="1400" dirty="0">
                <a:latin typeface="Marianne" panose="02000000000000000000" pitchFamily="2" charset="0"/>
              </a:rPr>
              <a:t>Tarification fondée sur les derniers GMP et PMP validés dans GALAAD uniquement</a:t>
            </a:r>
          </a:p>
        </p:txBody>
      </p:sp>
      <p:sp>
        <p:nvSpPr>
          <p:cNvPr id="17" name="Espace réservé du texte 7">
            <a:extLst>
              <a:ext uri="{FF2B5EF4-FFF2-40B4-BE49-F238E27FC236}">
                <a16:creationId xmlns:a16="http://schemas.microsoft.com/office/drawing/2014/main" id="{9D79FDB6-868D-51BC-8DC6-ED08F1E12635}"/>
              </a:ext>
            </a:extLst>
          </p:cNvPr>
          <p:cNvSpPr txBox="1">
            <a:spLocks/>
          </p:cNvSpPr>
          <p:nvPr/>
        </p:nvSpPr>
        <p:spPr>
          <a:xfrm>
            <a:off x="8050431" y="5800918"/>
            <a:ext cx="4141568" cy="341632"/>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chemeClr val="accent6"/>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r>
              <a:rPr lang="fr-FR" sz="1800" b="1" dirty="0">
                <a:latin typeface="Marianne" panose="02000000000000000000" pitchFamily="2" charset="0"/>
              </a:rPr>
              <a:t>Veiller au bon remplissage des AAP</a:t>
            </a:r>
          </a:p>
        </p:txBody>
      </p:sp>
      <p:sp>
        <p:nvSpPr>
          <p:cNvPr id="22" name="Espace réservé du texte 7">
            <a:extLst>
              <a:ext uri="{FF2B5EF4-FFF2-40B4-BE49-F238E27FC236}">
                <a16:creationId xmlns:a16="http://schemas.microsoft.com/office/drawing/2014/main" id="{89A69E02-4C82-DF85-58B6-A2C312761654}"/>
              </a:ext>
            </a:extLst>
          </p:cNvPr>
          <p:cNvSpPr txBox="1">
            <a:spLocks/>
          </p:cNvSpPr>
          <p:nvPr/>
        </p:nvSpPr>
        <p:spPr>
          <a:xfrm>
            <a:off x="8050431" y="1516480"/>
            <a:ext cx="4079771" cy="67403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76200">
            <a:solidFill>
              <a:schemeClr val="accent6"/>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r>
              <a:rPr lang="fr-FR" sz="1400" b="1" dirty="0">
                <a:latin typeface="Marianne" panose="02000000000000000000" pitchFamily="2" charset="0"/>
              </a:rPr>
              <a:t>Si de département organisait une remontée complémentaire  de GMP ou d’activité, elle ne sera pas poursuivie par l’ARS.</a:t>
            </a:r>
          </a:p>
        </p:txBody>
      </p:sp>
      <p:sp>
        <p:nvSpPr>
          <p:cNvPr id="23" name="Titre 1">
            <a:extLst>
              <a:ext uri="{FF2B5EF4-FFF2-40B4-BE49-F238E27FC236}">
                <a16:creationId xmlns:a16="http://schemas.microsoft.com/office/drawing/2014/main" id="{E9C7E6D0-D0F3-321C-25C9-110ACFF81ABA}"/>
              </a:ext>
            </a:extLst>
          </p:cNvPr>
          <p:cNvSpPr txBox="1">
            <a:spLocks/>
          </p:cNvSpPr>
          <p:nvPr/>
        </p:nvSpPr>
        <p:spPr>
          <a:xfrm>
            <a:off x="797520" y="-54205"/>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Focus Remontées de données nécessaires pour la tarification</a:t>
            </a:r>
          </a:p>
        </p:txBody>
      </p:sp>
      <p:cxnSp>
        <p:nvCxnSpPr>
          <p:cNvPr id="24" name="Straight Connector 8">
            <a:extLst>
              <a:ext uri="{FF2B5EF4-FFF2-40B4-BE49-F238E27FC236}">
                <a16:creationId xmlns:a16="http://schemas.microsoft.com/office/drawing/2014/main" id="{1EE12F32-3254-C63D-1942-2342B0BCBD0B}"/>
              </a:ext>
            </a:extLst>
          </p:cNvPr>
          <p:cNvCxnSpPr>
            <a:cxnSpLocks/>
          </p:cNvCxnSpPr>
          <p:nvPr/>
        </p:nvCxnSpPr>
        <p:spPr bwMode="auto">
          <a:xfrm>
            <a:off x="1497932" y="510599"/>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Espace réservé du texte 7">
            <a:extLst>
              <a:ext uri="{FF2B5EF4-FFF2-40B4-BE49-F238E27FC236}">
                <a16:creationId xmlns:a16="http://schemas.microsoft.com/office/drawing/2014/main" id="{1D3968B0-FA8F-C39C-CE92-1F7236193AE6}"/>
              </a:ext>
            </a:extLst>
          </p:cNvPr>
          <p:cNvSpPr txBox="1">
            <a:spLocks/>
          </p:cNvSpPr>
          <p:nvPr/>
        </p:nvSpPr>
        <p:spPr>
          <a:xfrm>
            <a:off x="8050434" y="6274752"/>
            <a:ext cx="4079771" cy="48013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76200">
            <a:solidFill>
              <a:schemeClr val="accent6"/>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r>
              <a:rPr lang="fr-FR" sz="1400" b="1" dirty="0">
                <a:latin typeface="Marianne" panose="02000000000000000000" pitchFamily="2" charset="0"/>
              </a:rPr>
              <a:t>En cas de doutes sur l’AAP 2025 transmise, =&gt; se rapprocher de l’ARS</a:t>
            </a:r>
          </a:p>
        </p:txBody>
      </p:sp>
      <p:sp>
        <p:nvSpPr>
          <p:cNvPr id="26" name="Espace réservé du texte 7">
            <a:extLst>
              <a:ext uri="{FF2B5EF4-FFF2-40B4-BE49-F238E27FC236}">
                <a16:creationId xmlns:a16="http://schemas.microsoft.com/office/drawing/2014/main" id="{ED256201-D938-ED4C-4D2D-C9600DF68942}"/>
              </a:ext>
            </a:extLst>
          </p:cNvPr>
          <p:cNvSpPr txBox="1">
            <a:spLocks/>
          </p:cNvSpPr>
          <p:nvPr/>
        </p:nvSpPr>
        <p:spPr>
          <a:xfrm>
            <a:off x="8050432" y="2282908"/>
            <a:ext cx="4079771" cy="48013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chemeClr val="accent6"/>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r>
              <a:rPr lang="fr-FR" sz="1400" b="1" dirty="0">
                <a:latin typeface="Marianne" panose="02000000000000000000" pitchFamily="2" charset="0"/>
              </a:rPr>
              <a:t>Les AAP 2025 transmises via </a:t>
            </a:r>
            <a:r>
              <a:rPr lang="fr-FR" sz="1400" b="1" dirty="0" err="1">
                <a:latin typeface="Marianne" panose="02000000000000000000" pitchFamily="2" charset="0"/>
              </a:rPr>
              <a:t>ImportEPRD</a:t>
            </a:r>
            <a:r>
              <a:rPr lang="fr-FR" sz="1400" b="1" dirty="0">
                <a:latin typeface="Marianne" panose="02000000000000000000" pitchFamily="2" charset="0"/>
              </a:rPr>
              <a:t> au 31/10/2024 seront utilisées dès le FGU 2025.</a:t>
            </a:r>
          </a:p>
        </p:txBody>
      </p:sp>
      <p:sp>
        <p:nvSpPr>
          <p:cNvPr id="28" name="ZoneTexte 27">
            <a:extLst>
              <a:ext uri="{FF2B5EF4-FFF2-40B4-BE49-F238E27FC236}">
                <a16:creationId xmlns:a16="http://schemas.microsoft.com/office/drawing/2014/main" id="{50D6FC2F-58A6-B3D9-EBCA-DD6C88D59CBF}"/>
              </a:ext>
            </a:extLst>
          </p:cNvPr>
          <p:cNvSpPr txBox="1"/>
          <p:nvPr/>
        </p:nvSpPr>
        <p:spPr>
          <a:xfrm>
            <a:off x="7825260" y="624163"/>
            <a:ext cx="6109518" cy="276999"/>
          </a:xfrm>
          <a:prstGeom prst="rect">
            <a:avLst/>
          </a:prstGeom>
          <a:noFill/>
        </p:spPr>
        <p:txBody>
          <a:bodyPr wrap="square" rtlCol="0">
            <a:spAutoFit/>
          </a:bodyPr>
          <a:lstStyle/>
          <a:p>
            <a:r>
              <a:rPr lang="fr-FR" sz="1200" dirty="0">
                <a:latin typeface="Marianne" panose="02000000000000000000" pitchFamily="2" charset="0"/>
              </a:rPr>
              <a:t>* AAP = Annexe activité prévisionnelle (EPRD) – annexe 4</a:t>
            </a:r>
          </a:p>
        </p:txBody>
      </p:sp>
      <p:sp>
        <p:nvSpPr>
          <p:cNvPr id="30" name="ZoneTexte 29">
            <a:extLst>
              <a:ext uri="{FF2B5EF4-FFF2-40B4-BE49-F238E27FC236}">
                <a16:creationId xmlns:a16="http://schemas.microsoft.com/office/drawing/2014/main" id="{15FC9460-7CCD-9ED3-54EB-B15E1FFA5AAC}"/>
              </a:ext>
            </a:extLst>
          </p:cNvPr>
          <p:cNvSpPr txBox="1"/>
          <p:nvPr/>
        </p:nvSpPr>
        <p:spPr>
          <a:xfrm>
            <a:off x="7822345" y="921602"/>
            <a:ext cx="6109518" cy="276999"/>
          </a:xfrm>
          <a:prstGeom prst="rect">
            <a:avLst/>
          </a:prstGeom>
          <a:noFill/>
        </p:spPr>
        <p:txBody>
          <a:bodyPr wrap="square" rtlCol="0">
            <a:spAutoFit/>
          </a:bodyPr>
          <a:lstStyle/>
          <a:p>
            <a:r>
              <a:rPr lang="fr-FR" sz="1200" dirty="0">
                <a:latin typeface="Marianne" panose="02000000000000000000" pitchFamily="2" charset="0"/>
              </a:rPr>
              <a:t>** OG = Organisme gestionnaire ou établissement public</a:t>
            </a:r>
          </a:p>
        </p:txBody>
      </p:sp>
      <p:sp>
        <p:nvSpPr>
          <p:cNvPr id="2" name="ZoneTexte 1">
            <a:extLst>
              <a:ext uri="{FF2B5EF4-FFF2-40B4-BE49-F238E27FC236}">
                <a16:creationId xmlns:a16="http://schemas.microsoft.com/office/drawing/2014/main" id="{D939857C-0D8A-CC1E-7EC8-DFF28817E9AB}"/>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9368958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294967295"/>
          </p:nvPr>
        </p:nvSpPr>
        <p:spPr>
          <a:xfrm>
            <a:off x="10603608" y="6356351"/>
            <a:ext cx="750192" cy="365125"/>
          </a:xfrm>
        </p:spPr>
        <p:txBody>
          <a:bodyPr/>
          <a:lstStyle/>
          <a:p>
            <a:fld id="{C15AD966-9810-4EB9-925F-2A35C0C6E188}" type="slidenum">
              <a:rPr lang="en-US" smtClean="0"/>
              <a:pPr/>
              <a:t>25</a:t>
            </a:fld>
            <a:endParaRPr lang="en-US"/>
          </a:p>
        </p:txBody>
      </p:sp>
      <p:sp>
        <p:nvSpPr>
          <p:cNvPr id="23" name="Titre 1">
            <a:extLst>
              <a:ext uri="{FF2B5EF4-FFF2-40B4-BE49-F238E27FC236}">
                <a16:creationId xmlns:a16="http://schemas.microsoft.com/office/drawing/2014/main" id="{E9C7E6D0-D0F3-321C-25C9-110ACFF81ABA}"/>
              </a:ext>
            </a:extLst>
          </p:cNvPr>
          <p:cNvSpPr txBox="1">
            <a:spLocks/>
          </p:cNvSpPr>
          <p:nvPr/>
        </p:nvSpPr>
        <p:spPr>
          <a:xfrm>
            <a:off x="797520" y="-54205"/>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Focus Remontées de données nécessaires pour la tarification</a:t>
            </a:r>
          </a:p>
        </p:txBody>
      </p:sp>
      <p:cxnSp>
        <p:nvCxnSpPr>
          <p:cNvPr id="24" name="Straight Connector 8">
            <a:extLst>
              <a:ext uri="{FF2B5EF4-FFF2-40B4-BE49-F238E27FC236}">
                <a16:creationId xmlns:a16="http://schemas.microsoft.com/office/drawing/2014/main" id="{1EE12F32-3254-C63D-1942-2342B0BCBD0B}"/>
              </a:ext>
            </a:extLst>
          </p:cNvPr>
          <p:cNvCxnSpPr>
            <a:cxnSpLocks/>
          </p:cNvCxnSpPr>
          <p:nvPr/>
        </p:nvCxnSpPr>
        <p:spPr bwMode="auto">
          <a:xfrm>
            <a:off x="1497932" y="510599"/>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D939857C-0D8A-CC1E-7EC8-DFF28817E9AB}"/>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5" name="Espace réservé du contenu 2">
            <a:extLst>
              <a:ext uri="{FF2B5EF4-FFF2-40B4-BE49-F238E27FC236}">
                <a16:creationId xmlns:a16="http://schemas.microsoft.com/office/drawing/2014/main" id="{E330D3E4-8665-4F49-0DFF-3E3CAB40CBB8}"/>
              </a:ext>
            </a:extLst>
          </p:cNvPr>
          <p:cNvSpPr txBox="1">
            <a:spLocks/>
          </p:cNvSpPr>
          <p:nvPr/>
        </p:nvSpPr>
        <p:spPr>
          <a:xfrm>
            <a:off x="287673" y="904775"/>
            <a:ext cx="10979319" cy="59028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67632" indent="-167632" algn="just" defTabSz="914242">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De manière transitoire pour 2025</a:t>
            </a:r>
          </a:p>
          <a:p>
            <a:pPr marL="685794" lvl="2" indent="-228594" algn="just" defTabSz="914242">
              <a:spcBef>
                <a:spcPct val="80000"/>
              </a:spcBef>
              <a:buClr>
                <a:schemeClr val="tx2"/>
              </a:buClr>
              <a:buSzPct val="75000"/>
              <a:buFont typeface="Wingdings" panose="05000000000000000000" pitchFamily="2" charset="2"/>
              <a:buChar char="Ø"/>
              <a:defRPr/>
            </a:pPr>
            <a:r>
              <a:rPr lang="fr-FR" sz="1600" kern="0" dirty="0">
                <a:latin typeface="Marianne"/>
              </a:rPr>
              <a:t>Ce FGU prend en compte :</a:t>
            </a:r>
          </a:p>
          <a:p>
            <a:pPr marL="1142994" lvl="3" indent="-228594" algn="just" defTabSz="914242">
              <a:spcBef>
                <a:spcPct val="80000"/>
              </a:spcBef>
              <a:buClr>
                <a:schemeClr val="tx2"/>
              </a:buClr>
              <a:buSzPct val="75000"/>
              <a:buFont typeface="Wingdings" panose="05000000000000000000" pitchFamily="2" charset="2"/>
              <a:buChar char="Ø"/>
              <a:defRPr/>
            </a:pPr>
            <a:r>
              <a:rPr lang="fr-FR" sz="1400" kern="0" dirty="0">
                <a:latin typeface="Marianne"/>
              </a:rPr>
              <a:t>La reprise des financements complémentaires octroyés par les départements à l’identique (par rapport au financement constaté au premier semestre 2025 et remonté via l’enquête aux départements) ;</a:t>
            </a:r>
          </a:p>
          <a:p>
            <a:pPr marL="1142994" lvl="3" indent="-228594" algn="just" defTabSz="914242">
              <a:spcBef>
                <a:spcPct val="80000"/>
              </a:spcBef>
              <a:buClr>
                <a:schemeClr val="tx2"/>
              </a:buClr>
              <a:buSzPct val="75000"/>
              <a:buFont typeface="Wingdings" panose="05000000000000000000" pitchFamily="2" charset="2"/>
              <a:buChar char="Ø"/>
              <a:defRPr/>
            </a:pPr>
            <a:r>
              <a:rPr lang="fr-FR" sz="1400" kern="0" dirty="0">
                <a:latin typeface="Marianne"/>
              </a:rPr>
              <a:t>Les participations des résidents (venant en déduction du FGU brut), estimées avec :</a:t>
            </a:r>
          </a:p>
          <a:p>
            <a:pPr marL="1600194" lvl="4" indent="-228594" algn="just" defTabSz="914242">
              <a:lnSpc>
                <a:spcPct val="100000"/>
              </a:lnSpc>
              <a:spcBef>
                <a:spcPts val="0"/>
              </a:spcBef>
              <a:buClr>
                <a:schemeClr val="tx2"/>
              </a:buClr>
              <a:buSzPct val="75000"/>
              <a:buFont typeface="Wingdings" panose="05000000000000000000" pitchFamily="2" charset="2"/>
              <a:buChar char="Ø"/>
              <a:defRPr/>
            </a:pPr>
            <a:r>
              <a:rPr lang="fr-FR" sz="1400" kern="0" dirty="0">
                <a:latin typeface="Marianne"/>
              </a:rPr>
              <a:t>Le montant arrêté par arbitrage ministériel: 6,10 € / jour / résident</a:t>
            </a:r>
          </a:p>
          <a:p>
            <a:pPr marL="1600194" lvl="4" indent="-228594" algn="just" defTabSz="914242">
              <a:lnSpc>
                <a:spcPct val="100000"/>
              </a:lnSpc>
              <a:spcBef>
                <a:spcPts val="0"/>
              </a:spcBef>
              <a:buClr>
                <a:schemeClr val="tx2"/>
              </a:buClr>
              <a:buSzPct val="75000"/>
              <a:buFont typeface="Wingdings" panose="05000000000000000000" pitchFamily="2" charset="2"/>
              <a:buChar char="Ø"/>
              <a:defRPr/>
            </a:pPr>
            <a:r>
              <a:rPr lang="fr-FR" sz="1400" kern="0" dirty="0">
                <a:latin typeface="Marianne"/>
              </a:rPr>
              <a:t>Le nombre de journées prévisionnelles annuel remonté par les départements via l’enquête.</a:t>
            </a:r>
          </a:p>
          <a:p>
            <a:pPr marL="685794" lvl="2" indent="-228594" algn="just" defTabSz="914242">
              <a:spcBef>
                <a:spcPct val="80000"/>
              </a:spcBef>
              <a:buClr>
                <a:schemeClr val="tx2"/>
              </a:buClr>
              <a:buSzPct val="75000"/>
              <a:buFont typeface="Wingdings" panose="05000000000000000000" pitchFamily="2" charset="2"/>
              <a:buChar char="Ø"/>
              <a:defRPr/>
            </a:pPr>
            <a:r>
              <a:rPr lang="fr-FR" sz="1600" kern="0" dirty="0">
                <a:latin typeface="Marianne"/>
              </a:rPr>
              <a:t>Niveau de dépendance retenu pour l’équation de la partie « Entretien de l’autonomie » du FGU (ex-équation dépendance) = valeur remontée par le département via l’enquête</a:t>
            </a:r>
          </a:p>
          <a:p>
            <a:pPr marL="1142994" lvl="3" indent="-228594" algn="just" defTabSz="914242">
              <a:spcBef>
                <a:spcPct val="80000"/>
              </a:spcBef>
              <a:buClr>
                <a:schemeClr val="tx2"/>
              </a:buClr>
              <a:buSzPct val="75000"/>
              <a:buFont typeface="Wingdings" panose="05000000000000000000" pitchFamily="2" charset="2"/>
              <a:buChar char="Ø"/>
              <a:defRPr/>
            </a:pPr>
            <a:r>
              <a:rPr lang="fr-FR" sz="1400" kern="0" dirty="0">
                <a:latin typeface="Marianne"/>
              </a:rPr>
              <a:t>Application d’un GMP plus favorable par les CD  : Montants sortis de l’équation et basculés dans les financements complémentaires</a:t>
            </a:r>
          </a:p>
          <a:p>
            <a:pPr marL="167632" lvl="2" indent="-167632" algn="just" defTabSz="914242">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Délégation de crédits en CB 2 : </a:t>
            </a:r>
            <a:r>
              <a:rPr lang="fr-FR" sz="1600" dirty="0">
                <a:latin typeface="Marianne" panose="02000000000000000000" pitchFamily="2" charset="0"/>
              </a:rPr>
              <a:t>Ajustements éventuels si besoin</a:t>
            </a:r>
          </a:p>
          <a:p>
            <a:pPr marL="1600194" lvl="4" indent="-228594" algn="just" defTabSz="914242">
              <a:spcBef>
                <a:spcPct val="80000"/>
              </a:spcBef>
              <a:buClr>
                <a:schemeClr val="tx2"/>
              </a:buClr>
              <a:buSzPct val="75000"/>
              <a:buFont typeface="Wingdings" panose="05000000000000000000" pitchFamily="2" charset="2"/>
              <a:buChar char="Ø"/>
              <a:defRPr/>
            </a:pPr>
            <a:endParaRPr lang="fr-FR" sz="1400" kern="0" dirty="0">
              <a:latin typeface="Marianne"/>
            </a:endParaRPr>
          </a:p>
          <a:p>
            <a:pPr marL="1600194" lvl="4" indent="-228594" algn="just" defTabSz="914242">
              <a:spcBef>
                <a:spcPct val="80000"/>
              </a:spcBef>
              <a:buClr>
                <a:schemeClr val="tx2"/>
              </a:buClr>
              <a:buSzPct val="75000"/>
              <a:buFont typeface="Wingdings" panose="05000000000000000000" pitchFamily="2" charset="2"/>
              <a:buChar char="Ø"/>
              <a:defRPr/>
            </a:pPr>
            <a:endParaRPr lang="fr-FR" sz="1400" kern="0" dirty="0">
              <a:latin typeface="Marianne"/>
            </a:endParaRPr>
          </a:p>
          <a:p>
            <a:pPr marL="685794" lvl="2" indent="-228594" algn="just" defTabSz="914242">
              <a:spcBef>
                <a:spcPct val="80000"/>
              </a:spcBef>
              <a:buClr>
                <a:schemeClr val="tx2"/>
              </a:buClr>
              <a:buSzPct val="75000"/>
              <a:buFont typeface="Wingdings" panose="05000000000000000000" pitchFamily="2" charset="2"/>
              <a:buChar char="Ø"/>
              <a:defRPr/>
            </a:pPr>
            <a:endParaRPr lang="fr-FR" sz="1600" kern="0" dirty="0">
              <a:latin typeface="Marianne"/>
            </a:endParaRPr>
          </a:p>
          <a:p>
            <a:pPr marL="1142994" lvl="3" indent="-228594" algn="just" defTabSz="914242">
              <a:spcBef>
                <a:spcPct val="80000"/>
              </a:spcBef>
              <a:buClr>
                <a:schemeClr val="tx2"/>
              </a:buClr>
              <a:buSzPct val="75000"/>
              <a:buFont typeface="Wingdings" panose="05000000000000000000" pitchFamily="2" charset="2"/>
              <a:buChar char="Ø"/>
              <a:defRPr/>
            </a:pPr>
            <a:endParaRPr lang="fr-FR" sz="1400" kern="0" dirty="0">
              <a:latin typeface="Marianne"/>
            </a:endParaRP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2" indent="-457200">
              <a:lnSpc>
                <a:spcPct val="100000"/>
              </a:lnSpc>
              <a:spcBef>
                <a:spcPts val="0"/>
              </a:spcBef>
              <a:buFontTx/>
              <a:buChar char="-"/>
            </a:pPr>
            <a:endParaRPr lang="fr-FR"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spTree>
    <p:extLst>
      <p:ext uri="{BB962C8B-B14F-4D97-AF65-F5344CB8AC3E}">
        <p14:creationId xmlns:p14="http://schemas.microsoft.com/office/powerpoint/2010/main" val="1398755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0E8444A0-1CE5-CD5E-E973-A31FAD132790}"/>
              </a:ext>
            </a:extLst>
          </p:cNvPr>
          <p:cNvSpPr>
            <a:spLocks noGrp="1"/>
          </p:cNvSpPr>
          <p:nvPr>
            <p:ph type="dt" sz="half" idx="2"/>
          </p:nvPr>
        </p:nvSpPr>
        <p:spPr/>
        <p:txBody>
          <a:bodyPr/>
          <a:lstStyle/>
          <a:p>
            <a:fld id="{5F7325A3-5315-1B4B-A0D9-112471EB5837}" type="datetime1">
              <a:rPr lang="fr-FR" cap="all" smtClean="0"/>
              <a:pPr/>
              <a:t>05/05/2025</a:t>
            </a:fld>
            <a:endParaRPr lang="fr-FR" cap="all"/>
          </a:p>
        </p:txBody>
      </p:sp>
      <p:sp>
        <p:nvSpPr>
          <p:cNvPr id="4" name="Titre 3">
            <a:extLst>
              <a:ext uri="{FF2B5EF4-FFF2-40B4-BE49-F238E27FC236}">
                <a16:creationId xmlns:a16="http://schemas.microsoft.com/office/drawing/2014/main" id="{76F96085-CC26-75BE-4115-CF939306862B}"/>
              </a:ext>
            </a:extLst>
          </p:cNvPr>
          <p:cNvSpPr>
            <a:spLocks noGrp="1"/>
          </p:cNvSpPr>
          <p:nvPr>
            <p:ph type="title"/>
          </p:nvPr>
        </p:nvSpPr>
        <p:spPr>
          <a:xfrm>
            <a:off x="900400" y="838361"/>
            <a:ext cx="10391201" cy="5395200"/>
          </a:xfrm>
          <a:solidFill>
            <a:srgbClr val="000091"/>
          </a:solidFill>
        </p:spPr>
        <p:txBody>
          <a:bodyPr>
            <a:normAutofit/>
          </a:bodyPr>
          <a:lstStyle/>
          <a:p>
            <a:pPr marL="357708" indent="0">
              <a:lnSpc>
                <a:spcPct val="150000"/>
              </a:lnSpc>
              <a:buNone/>
            </a:pPr>
            <a:br>
              <a:rPr lang="fr-FR" sz="4800" dirty="0">
                <a:latin typeface="Marianne"/>
              </a:rPr>
            </a:br>
            <a:r>
              <a:rPr lang="fr-FR" sz="4800" dirty="0">
                <a:latin typeface="Marianne"/>
              </a:rPr>
              <a:t>V. Calendrier</a:t>
            </a:r>
            <a:br>
              <a:rPr lang="fr-FR" sz="4800" dirty="0">
                <a:solidFill>
                  <a:schemeClr val="accent2">
                    <a:lumMod val="60000"/>
                    <a:lumOff val="40000"/>
                  </a:schemeClr>
                </a:solidFill>
                <a:latin typeface="Marianne"/>
              </a:rPr>
            </a:br>
            <a:endParaRPr lang="fr-FR" dirty="0"/>
          </a:p>
        </p:txBody>
      </p:sp>
      <p:sp>
        <p:nvSpPr>
          <p:cNvPr id="5" name="Espace réservé du numéro de diapositive 4">
            <a:extLst>
              <a:ext uri="{FF2B5EF4-FFF2-40B4-BE49-F238E27FC236}">
                <a16:creationId xmlns:a16="http://schemas.microsoft.com/office/drawing/2014/main" id="{A671B751-2104-7A7B-6C67-DE212A3DBD40}"/>
              </a:ext>
            </a:extLst>
          </p:cNvPr>
          <p:cNvSpPr>
            <a:spLocks noGrp="1"/>
          </p:cNvSpPr>
          <p:nvPr>
            <p:ph type="sldNum" sz="quarter" idx="4"/>
          </p:nvPr>
        </p:nvSpPr>
        <p:spPr/>
        <p:txBody>
          <a:bodyPr/>
          <a:lstStyle/>
          <a:p>
            <a:fld id="{733122C9-A0B9-462F-8757-0847AD287B63}" type="slidenum">
              <a:rPr lang="fr-FR" smtClean="0"/>
              <a:pPr/>
              <a:t>26</a:t>
            </a:fld>
            <a:endParaRPr lang="fr-FR"/>
          </a:p>
        </p:txBody>
      </p:sp>
      <p:sp>
        <p:nvSpPr>
          <p:cNvPr id="2" name="ZoneTexte 1">
            <a:extLst>
              <a:ext uri="{FF2B5EF4-FFF2-40B4-BE49-F238E27FC236}">
                <a16:creationId xmlns:a16="http://schemas.microsoft.com/office/drawing/2014/main" id="{06F88EEE-6D30-E2EC-247C-E2B5FDA5740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3253774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A2E7B9D9-7016-464A-AE70-5B80922687EB}"/>
              </a:ext>
            </a:extLst>
          </p:cNvPr>
          <p:cNvSpPr>
            <a:spLocks noGrp="1"/>
          </p:cNvSpPr>
          <p:nvPr>
            <p:ph type="sldNum" sz="quarter" idx="12"/>
          </p:nvPr>
        </p:nvSpPr>
        <p:spPr>
          <a:xfrm>
            <a:off x="9104565" y="6492875"/>
            <a:ext cx="2743200" cy="365125"/>
          </a:xfrm>
        </p:spPr>
        <p:txBody>
          <a:bodyPr/>
          <a:lstStyle/>
          <a:p>
            <a:fld id="{F5182611-01D0-44C3-8140-E563021B8DF6}" type="slidenum">
              <a:rPr lang="fr-FR" smtClean="0"/>
              <a:t>27</a:t>
            </a:fld>
            <a:endParaRPr lang="fr-FR" dirty="0"/>
          </a:p>
        </p:txBody>
      </p:sp>
      <p:sp>
        <p:nvSpPr>
          <p:cNvPr id="2" name="ZoneTexte 1">
            <a:extLst>
              <a:ext uri="{FF2B5EF4-FFF2-40B4-BE49-F238E27FC236}">
                <a16:creationId xmlns:a16="http://schemas.microsoft.com/office/drawing/2014/main" id="{652FBC66-95A1-9AAF-E0A9-1DBC50CB7B07}"/>
              </a:ext>
            </a:extLst>
          </p:cNvPr>
          <p:cNvSpPr txBox="1"/>
          <p:nvPr/>
        </p:nvSpPr>
        <p:spPr>
          <a:xfrm>
            <a:off x="73779" y="233077"/>
            <a:ext cx="12021117" cy="420564"/>
          </a:xfrm>
          <a:prstGeom prst="rect">
            <a:avLst/>
          </a:prstGeom>
          <a:noFill/>
        </p:spPr>
        <p:txBody>
          <a:bodyPr wrap="square">
            <a:spAutoFit/>
          </a:bodyPr>
          <a:lstStyle/>
          <a:p>
            <a:pPr algn="ctr"/>
            <a:r>
              <a:rPr lang="fr-FR" sz="2133" b="1" dirty="0">
                <a:solidFill>
                  <a:schemeClr val="tx1">
                    <a:lumMod val="50000"/>
                    <a:lumOff val="50000"/>
                  </a:schemeClr>
                </a:solidFill>
                <a:latin typeface="Marianne" panose="02000000000000000000" pitchFamily="2" charset="0"/>
              </a:rPr>
              <a:t>Déroulement de l’année 2025</a:t>
            </a:r>
          </a:p>
        </p:txBody>
      </p:sp>
      <p:cxnSp>
        <p:nvCxnSpPr>
          <p:cNvPr id="7" name="Straight Connector 8">
            <a:extLst>
              <a:ext uri="{FF2B5EF4-FFF2-40B4-BE49-F238E27FC236}">
                <a16:creationId xmlns:a16="http://schemas.microsoft.com/office/drawing/2014/main" id="{EC140660-EAA7-BF0F-C505-2FC39D59C710}"/>
              </a:ext>
            </a:extLst>
          </p:cNvPr>
          <p:cNvCxnSpPr>
            <a:cxnSpLocks/>
          </p:cNvCxnSpPr>
          <p:nvPr/>
        </p:nvCxnSpPr>
        <p:spPr bwMode="auto">
          <a:xfrm>
            <a:off x="307243" y="721165"/>
            <a:ext cx="10351485"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3D5C384E-F8E2-1879-C482-4511C5B7B205}"/>
              </a:ext>
            </a:extLst>
          </p:cNvPr>
          <p:cNvSpPr/>
          <p:nvPr/>
        </p:nvSpPr>
        <p:spPr>
          <a:xfrm>
            <a:off x="5395181" y="2534274"/>
            <a:ext cx="3336852" cy="41036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67" b="1" dirty="0">
                <a:solidFill>
                  <a:schemeClr val="tx1"/>
                </a:solidFill>
                <a:latin typeface="Marianne" panose="02000000000000000000" pitchFamily="2" charset="0"/>
              </a:rPr>
              <a:t>Du 01/01 au 30/06/2025</a:t>
            </a:r>
          </a:p>
        </p:txBody>
      </p:sp>
      <p:sp>
        <p:nvSpPr>
          <p:cNvPr id="8" name="ZoneTexte 7">
            <a:extLst>
              <a:ext uri="{FF2B5EF4-FFF2-40B4-BE49-F238E27FC236}">
                <a16:creationId xmlns:a16="http://schemas.microsoft.com/office/drawing/2014/main" id="{C874C6C1-FD5F-14F0-3C43-2CA8E22FD494}"/>
              </a:ext>
            </a:extLst>
          </p:cNvPr>
          <p:cNvSpPr txBox="1"/>
          <p:nvPr/>
        </p:nvSpPr>
        <p:spPr>
          <a:xfrm>
            <a:off x="9012849" y="805"/>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16" name="Rectangle 15">
            <a:extLst>
              <a:ext uri="{FF2B5EF4-FFF2-40B4-BE49-F238E27FC236}">
                <a16:creationId xmlns:a16="http://schemas.microsoft.com/office/drawing/2014/main" id="{38BD9617-C3DF-57B5-3103-36389ED3844A}"/>
              </a:ext>
            </a:extLst>
          </p:cNvPr>
          <p:cNvSpPr/>
          <p:nvPr/>
        </p:nvSpPr>
        <p:spPr>
          <a:xfrm>
            <a:off x="5692006" y="5168121"/>
            <a:ext cx="2743199" cy="2872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67" b="1" dirty="0">
                <a:solidFill>
                  <a:schemeClr val="tx1"/>
                </a:solidFill>
                <a:latin typeface="Marianne" panose="02000000000000000000" pitchFamily="2" charset="0"/>
              </a:rPr>
              <a:t>A partir du 01/07/2025</a:t>
            </a:r>
          </a:p>
          <a:p>
            <a:pPr algn="ctr"/>
            <a:endParaRPr lang="fr-FR" sz="1467" b="1" dirty="0">
              <a:solidFill>
                <a:schemeClr val="tx1"/>
              </a:solidFill>
              <a:latin typeface="Marianne" panose="02000000000000000000" pitchFamily="2" charset="0"/>
            </a:endParaRPr>
          </a:p>
          <a:p>
            <a:pPr algn="ctr"/>
            <a:endParaRPr lang="fr-FR" sz="1467" b="1" dirty="0">
              <a:solidFill>
                <a:schemeClr val="tx1"/>
              </a:solidFill>
              <a:latin typeface="Marianne" panose="02000000000000000000" pitchFamily="2" charset="0"/>
            </a:endParaRPr>
          </a:p>
        </p:txBody>
      </p:sp>
      <p:sp>
        <p:nvSpPr>
          <p:cNvPr id="10" name="Rectangle 9">
            <a:extLst>
              <a:ext uri="{FF2B5EF4-FFF2-40B4-BE49-F238E27FC236}">
                <a16:creationId xmlns:a16="http://schemas.microsoft.com/office/drawing/2014/main" id="{0F52E63C-5F4F-2FD1-08AC-8C277DB5811C}"/>
              </a:ext>
            </a:extLst>
          </p:cNvPr>
          <p:cNvSpPr/>
          <p:nvPr/>
        </p:nvSpPr>
        <p:spPr>
          <a:xfrm>
            <a:off x="4061862" y="916756"/>
            <a:ext cx="4068277" cy="618533"/>
          </a:xfrm>
          <a:prstGeom prst="rect">
            <a:avLst/>
          </a:prstGeom>
          <a:solidFill>
            <a:schemeClr val="bg1"/>
          </a:solidFill>
          <a:ln w="28575">
            <a:solidFill>
              <a:srgbClr val="00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867" b="1" dirty="0">
                <a:solidFill>
                  <a:schemeClr val="tx1"/>
                </a:solidFill>
                <a:latin typeface="Marianne" panose="02000000000000000000" pitchFamily="2" charset="0"/>
              </a:rPr>
              <a:t>Démarrage au 1</a:t>
            </a:r>
            <a:r>
              <a:rPr lang="fr-FR" sz="1867" b="1" baseline="30000" dirty="0">
                <a:solidFill>
                  <a:schemeClr val="tx1"/>
                </a:solidFill>
                <a:latin typeface="Marianne" panose="02000000000000000000" pitchFamily="2" charset="0"/>
              </a:rPr>
              <a:t>er</a:t>
            </a:r>
            <a:r>
              <a:rPr lang="fr-FR" sz="1867" b="1" dirty="0">
                <a:solidFill>
                  <a:schemeClr val="tx1"/>
                </a:solidFill>
                <a:latin typeface="Marianne" panose="02000000000000000000" pitchFamily="2" charset="0"/>
              </a:rPr>
              <a:t> juillet 2025</a:t>
            </a:r>
          </a:p>
          <a:p>
            <a:pPr algn="ctr"/>
            <a:r>
              <a:rPr lang="fr-FR" sz="1867" b="1" dirty="0">
                <a:solidFill>
                  <a:schemeClr val="tx1"/>
                </a:solidFill>
                <a:latin typeface="Marianne" panose="02000000000000000000" pitchFamily="2" charset="0"/>
              </a:rPr>
              <a:t>Sans rétroactivité</a:t>
            </a:r>
          </a:p>
        </p:txBody>
      </p:sp>
      <p:sp>
        <p:nvSpPr>
          <p:cNvPr id="18" name="Rectangle 17">
            <a:extLst>
              <a:ext uri="{FF2B5EF4-FFF2-40B4-BE49-F238E27FC236}">
                <a16:creationId xmlns:a16="http://schemas.microsoft.com/office/drawing/2014/main" id="{E2C05094-D640-8EFC-D492-393D88681BBB}"/>
              </a:ext>
            </a:extLst>
          </p:cNvPr>
          <p:cNvSpPr/>
          <p:nvPr/>
        </p:nvSpPr>
        <p:spPr>
          <a:xfrm>
            <a:off x="8699552" y="1895367"/>
            <a:ext cx="3492449" cy="2062103"/>
          </a:xfrm>
          <a:prstGeom prst="rect">
            <a:avLst/>
          </a:prstGeom>
        </p:spPr>
        <p:txBody>
          <a:bodyPr wrap="square" lIns="0" rIns="0">
            <a:spAutoFit/>
          </a:bodyPr>
          <a:lstStyle/>
          <a:p>
            <a:pPr marL="228594" indent="-228594">
              <a:buFontTx/>
              <a:buChar char="-"/>
            </a:pPr>
            <a:r>
              <a:rPr lang="en-US" sz="1600" noProof="1">
                <a:latin typeface="Marianne" panose="02000000000000000000" pitchFamily="2" charset="0"/>
              </a:rPr>
              <a:t>Dont places Nouvelles et réouvertes (S1)</a:t>
            </a:r>
          </a:p>
          <a:p>
            <a:pPr marL="228594" indent="-228594">
              <a:buFontTx/>
              <a:buChar char="-"/>
            </a:pPr>
            <a:r>
              <a:rPr lang="en-US" sz="1600" noProof="1">
                <a:latin typeface="Marianne" panose="02000000000000000000" pitchFamily="2" charset="0"/>
              </a:rPr>
              <a:t>Dont renouvellements coupes AGGIR (S1)</a:t>
            </a:r>
          </a:p>
          <a:p>
            <a:pPr marL="228594" indent="-228594">
              <a:buFontTx/>
              <a:buChar char="-"/>
            </a:pPr>
            <a:r>
              <a:rPr lang="en-US" sz="1600" noProof="1">
                <a:latin typeface="Marianne" panose="02000000000000000000" pitchFamily="2" charset="0"/>
              </a:rPr>
              <a:t>Valeur de point GIR départementale 2025</a:t>
            </a:r>
          </a:p>
          <a:p>
            <a:pPr marL="228594" indent="-228594">
              <a:buFontTx/>
              <a:buChar char="-"/>
            </a:pPr>
            <a:r>
              <a:rPr lang="en-US" sz="1600" noProof="1">
                <a:latin typeface="Marianne" panose="02000000000000000000" pitchFamily="2" charset="0"/>
              </a:rPr>
              <a:t>Participation du resident fixée par le département</a:t>
            </a:r>
          </a:p>
        </p:txBody>
      </p:sp>
      <p:graphicFrame>
        <p:nvGraphicFramePr>
          <p:cNvPr id="23" name="Diagramme 22">
            <a:extLst>
              <a:ext uri="{FF2B5EF4-FFF2-40B4-BE49-F238E27FC236}">
                <a16:creationId xmlns:a16="http://schemas.microsoft.com/office/drawing/2014/main" id="{FAF69C4D-74A7-4C27-17EC-8ECD73B6C7B1}"/>
              </a:ext>
            </a:extLst>
          </p:cNvPr>
          <p:cNvGraphicFramePr/>
          <p:nvPr>
            <p:extLst>
              <p:ext uri="{D42A27DB-BD31-4B8C-83A1-F6EECF244321}">
                <p14:modId xmlns:p14="http://schemas.microsoft.com/office/powerpoint/2010/main" val="144067118"/>
              </p:ext>
            </p:extLst>
          </p:nvPr>
        </p:nvGraphicFramePr>
        <p:xfrm>
          <a:off x="264347" y="1807990"/>
          <a:ext cx="5831653" cy="4592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 name="Rectangle 23">
            <a:extLst>
              <a:ext uri="{FF2B5EF4-FFF2-40B4-BE49-F238E27FC236}">
                <a16:creationId xmlns:a16="http://schemas.microsoft.com/office/drawing/2014/main" id="{0CD56E81-F19D-E007-B5A7-A04F251E2843}"/>
              </a:ext>
            </a:extLst>
          </p:cNvPr>
          <p:cNvSpPr/>
          <p:nvPr/>
        </p:nvSpPr>
        <p:spPr>
          <a:xfrm>
            <a:off x="8699550" y="4536397"/>
            <a:ext cx="3492449" cy="1569660"/>
          </a:xfrm>
          <a:prstGeom prst="rect">
            <a:avLst/>
          </a:prstGeom>
        </p:spPr>
        <p:txBody>
          <a:bodyPr wrap="square" lIns="0" rIns="0">
            <a:spAutoFit/>
          </a:bodyPr>
          <a:lstStyle/>
          <a:p>
            <a:pPr marL="228594" indent="-228594">
              <a:buFontTx/>
              <a:buChar char="-"/>
            </a:pPr>
            <a:r>
              <a:rPr lang="en-US" sz="1600" noProof="1">
                <a:latin typeface="Marianne" panose="02000000000000000000" pitchFamily="2" charset="0"/>
              </a:rPr>
              <a:t>Dont places Nouvelles et réouvertes (S2)</a:t>
            </a:r>
          </a:p>
          <a:p>
            <a:pPr marL="228594" indent="-228594">
              <a:buFontTx/>
              <a:buChar char="-"/>
            </a:pPr>
            <a:r>
              <a:rPr lang="en-US" sz="1600" noProof="1">
                <a:latin typeface="Marianne" panose="02000000000000000000" pitchFamily="2" charset="0"/>
              </a:rPr>
              <a:t>Dont renouvellements coupes AGGIR </a:t>
            </a:r>
          </a:p>
          <a:p>
            <a:pPr marL="228594" indent="-228594">
              <a:buFontTx/>
              <a:buChar char="-"/>
            </a:pPr>
            <a:r>
              <a:rPr lang="en-US" sz="1600" noProof="1">
                <a:latin typeface="Marianne" panose="02000000000000000000" pitchFamily="2" charset="0"/>
              </a:rPr>
              <a:t>Valeur de point nationale 2025</a:t>
            </a:r>
          </a:p>
          <a:p>
            <a:pPr marL="228594" indent="-228594">
              <a:buFontTx/>
              <a:buChar char="-"/>
            </a:pPr>
            <a:r>
              <a:rPr lang="en-US" sz="1600" noProof="1">
                <a:latin typeface="Marianne" panose="02000000000000000000" pitchFamily="2" charset="0"/>
              </a:rPr>
              <a:t>Participation fixée par arrêté</a:t>
            </a:r>
          </a:p>
        </p:txBody>
      </p:sp>
      <p:cxnSp>
        <p:nvCxnSpPr>
          <p:cNvPr id="3" name="Connecteur droit 2">
            <a:extLst>
              <a:ext uri="{FF2B5EF4-FFF2-40B4-BE49-F238E27FC236}">
                <a16:creationId xmlns:a16="http://schemas.microsoft.com/office/drawing/2014/main" id="{74533408-950E-4C72-94AD-3958DE8CAB60}"/>
              </a:ext>
            </a:extLst>
          </p:cNvPr>
          <p:cNvCxnSpPr>
            <a:cxnSpLocks/>
          </p:cNvCxnSpPr>
          <p:nvPr/>
        </p:nvCxnSpPr>
        <p:spPr>
          <a:xfrm>
            <a:off x="487506" y="4118843"/>
            <a:ext cx="11607391" cy="0"/>
          </a:xfrm>
          <a:prstGeom prst="line">
            <a:avLst/>
          </a:prstGeom>
          <a:ln>
            <a:solidFill>
              <a:srgbClr val="0000FF"/>
            </a:solidFill>
            <a:prstDash val="lg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8294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0E8444A0-1CE5-CD5E-E973-A31FAD132790}"/>
              </a:ext>
            </a:extLst>
          </p:cNvPr>
          <p:cNvSpPr>
            <a:spLocks noGrp="1"/>
          </p:cNvSpPr>
          <p:nvPr>
            <p:ph type="dt" sz="half" idx="2"/>
          </p:nvPr>
        </p:nvSpPr>
        <p:spPr/>
        <p:txBody>
          <a:bodyPr/>
          <a:lstStyle/>
          <a:p>
            <a:fld id="{5F7325A3-5315-1B4B-A0D9-112471EB5837}" type="datetime1">
              <a:rPr lang="fr-FR" cap="all" smtClean="0"/>
              <a:pPr/>
              <a:t>05/05/2025</a:t>
            </a:fld>
            <a:endParaRPr lang="fr-FR" cap="all"/>
          </a:p>
        </p:txBody>
      </p:sp>
      <p:sp>
        <p:nvSpPr>
          <p:cNvPr id="4" name="Titre 3">
            <a:extLst>
              <a:ext uri="{FF2B5EF4-FFF2-40B4-BE49-F238E27FC236}">
                <a16:creationId xmlns:a16="http://schemas.microsoft.com/office/drawing/2014/main" id="{76F96085-CC26-75BE-4115-CF939306862B}"/>
              </a:ext>
            </a:extLst>
          </p:cNvPr>
          <p:cNvSpPr>
            <a:spLocks noGrp="1"/>
          </p:cNvSpPr>
          <p:nvPr>
            <p:ph type="title"/>
          </p:nvPr>
        </p:nvSpPr>
        <p:spPr>
          <a:xfrm>
            <a:off x="900400" y="838361"/>
            <a:ext cx="10391201" cy="5395200"/>
          </a:xfrm>
          <a:solidFill>
            <a:srgbClr val="000091"/>
          </a:solidFill>
        </p:spPr>
        <p:txBody>
          <a:bodyPr>
            <a:normAutofit/>
          </a:bodyPr>
          <a:lstStyle/>
          <a:p>
            <a:pPr marL="357708" indent="0">
              <a:lnSpc>
                <a:spcPct val="150000"/>
              </a:lnSpc>
              <a:buNone/>
            </a:pPr>
            <a:br>
              <a:rPr lang="fr-FR" sz="4800" dirty="0">
                <a:latin typeface="Marianne"/>
              </a:rPr>
            </a:br>
            <a:r>
              <a:rPr lang="fr-FR" sz="4800" dirty="0">
                <a:latin typeface="Marianne"/>
              </a:rPr>
              <a:t>I. L’expérimentation en bref</a:t>
            </a:r>
            <a:br>
              <a:rPr lang="fr-FR" sz="4800" dirty="0">
                <a:solidFill>
                  <a:schemeClr val="accent2">
                    <a:lumMod val="60000"/>
                    <a:lumOff val="40000"/>
                  </a:schemeClr>
                </a:solidFill>
                <a:latin typeface="Marianne"/>
              </a:rPr>
            </a:br>
            <a:endParaRPr lang="fr-FR" dirty="0"/>
          </a:p>
        </p:txBody>
      </p:sp>
      <p:sp>
        <p:nvSpPr>
          <p:cNvPr id="5" name="Espace réservé du numéro de diapositive 4">
            <a:extLst>
              <a:ext uri="{FF2B5EF4-FFF2-40B4-BE49-F238E27FC236}">
                <a16:creationId xmlns:a16="http://schemas.microsoft.com/office/drawing/2014/main" id="{A671B751-2104-7A7B-6C67-DE212A3DBD40}"/>
              </a:ext>
            </a:extLst>
          </p:cNvPr>
          <p:cNvSpPr>
            <a:spLocks noGrp="1"/>
          </p:cNvSpPr>
          <p:nvPr>
            <p:ph type="sldNum" sz="quarter" idx="4"/>
          </p:nvPr>
        </p:nvSpPr>
        <p:spPr/>
        <p:txBody>
          <a:bodyPr/>
          <a:lstStyle/>
          <a:p>
            <a:fld id="{733122C9-A0B9-462F-8757-0847AD287B63}" type="slidenum">
              <a:rPr lang="fr-FR" smtClean="0"/>
              <a:pPr/>
              <a:t>3</a:t>
            </a:fld>
            <a:endParaRPr lang="fr-FR"/>
          </a:p>
        </p:txBody>
      </p:sp>
      <p:sp>
        <p:nvSpPr>
          <p:cNvPr id="2" name="ZoneTexte 1">
            <a:extLst>
              <a:ext uri="{FF2B5EF4-FFF2-40B4-BE49-F238E27FC236}">
                <a16:creationId xmlns:a16="http://schemas.microsoft.com/office/drawing/2014/main" id="{06F88EEE-6D30-E2EC-247C-E2B5FDA5740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230566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A2E7B9D9-7016-464A-AE70-5B80922687EB}"/>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4</a:t>
            </a:fld>
            <a:endParaRPr lang="fr-FR" dirty="0"/>
          </a:p>
        </p:txBody>
      </p:sp>
      <p:grpSp>
        <p:nvGrpSpPr>
          <p:cNvPr id="14" name="Groupe 13">
            <a:extLst>
              <a:ext uri="{FF2B5EF4-FFF2-40B4-BE49-F238E27FC236}">
                <a16:creationId xmlns:a16="http://schemas.microsoft.com/office/drawing/2014/main" id="{456EE593-B569-1D5E-2534-327F0F41EF9F}"/>
              </a:ext>
            </a:extLst>
          </p:cNvPr>
          <p:cNvGrpSpPr>
            <a:grpSpLocks/>
          </p:cNvGrpSpPr>
          <p:nvPr/>
        </p:nvGrpSpPr>
        <p:grpSpPr bwMode="auto">
          <a:xfrm>
            <a:off x="191067" y="335797"/>
            <a:ext cx="11791667" cy="5793930"/>
            <a:chOff x="283829" y="666300"/>
            <a:chExt cx="2459385" cy="4125461"/>
          </a:xfrm>
        </p:grpSpPr>
        <p:grpSp>
          <p:nvGrpSpPr>
            <p:cNvPr id="26" name="dynamictitle__63809726153880985519">
              <a:extLst>
                <a:ext uri="{FF2B5EF4-FFF2-40B4-BE49-F238E27FC236}">
                  <a16:creationId xmlns:a16="http://schemas.microsoft.com/office/drawing/2014/main" id="{677F2127-3028-069B-A4F9-3FC45DC718C2}"/>
                </a:ext>
              </a:extLst>
            </p:cNvPr>
            <p:cNvGrpSpPr>
              <a:grpSpLocks/>
            </p:cNvGrpSpPr>
            <p:nvPr/>
          </p:nvGrpSpPr>
          <p:grpSpPr bwMode="auto">
            <a:xfrm>
              <a:off x="283829" y="666300"/>
              <a:ext cx="2459385" cy="327134"/>
              <a:chOff x="2531759" y="1794318"/>
              <a:chExt cx="4024159" cy="124409"/>
            </a:xfrm>
          </p:grpSpPr>
          <p:sp>
            <p:nvSpPr>
              <p:cNvPr id="28" name="Arrow: Left-Right 7">
                <a:extLst>
                  <a:ext uri="{FF2B5EF4-FFF2-40B4-BE49-F238E27FC236}">
                    <a16:creationId xmlns:a16="http://schemas.microsoft.com/office/drawing/2014/main" id="{BB7F3BA1-D5D5-5424-D907-6EA504CCA111}"/>
                  </a:ext>
                </a:extLst>
              </p:cNvPr>
              <p:cNvSpPr/>
              <p:nvPr/>
            </p:nvSpPr>
            <p:spPr>
              <a:xfrm>
                <a:off x="2531759" y="1794318"/>
                <a:ext cx="4024159" cy="115129"/>
              </a:xfrm>
              <a:prstGeom prst="leftRightArrow">
                <a:avLst>
                  <a:gd name="adj1" fmla="val 100000"/>
                  <a:gd name="adj2"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96000" anchor="ctr">
                <a:spAutoFit/>
              </a:bodyPr>
              <a:lstStyle>
                <a:defPPr>
                  <a:defRPr lang="fr-FR"/>
                </a:defPPr>
                <a:lvl1pPr marL="0" algn="l" defTabSz="914242" rtl="0" eaLnBrk="1" latinLnBrk="0" hangingPunct="1">
                  <a:defRPr sz="1800" kern="1200">
                    <a:solidFill>
                      <a:schemeClr val="lt1"/>
                    </a:solidFill>
                    <a:latin typeface="+mn-lt"/>
                    <a:ea typeface="+mn-ea"/>
                    <a:cs typeface="+mn-cs"/>
                  </a:defRPr>
                </a:lvl1pPr>
                <a:lvl2pPr marL="457121" algn="l" defTabSz="914242" rtl="0" eaLnBrk="1" latinLnBrk="0" hangingPunct="1">
                  <a:defRPr sz="1800" kern="1200">
                    <a:solidFill>
                      <a:schemeClr val="lt1"/>
                    </a:solidFill>
                    <a:latin typeface="+mn-lt"/>
                    <a:ea typeface="+mn-ea"/>
                    <a:cs typeface="+mn-cs"/>
                  </a:defRPr>
                </a:lvl2pPr>
                <a:lvl3pPr marL="914242" algn="l" defTabSz="914242" rtl="0" eaLnBrk="1" latinLnBrk="0" hangingPunct="1">
                  <a:defRPr sz="1800" kern="1200">
                    <a:solidFill>
                      <a:schemeClr val="lt1"/>
                    </a:solidFill>
                    <a:latin typeface="+mn-lt"/>
                    <a:ea typeface="+mn-ea"/>
                    <a:cs typeface="+mn-cs"/>
                  </a:defRPr>
                </a:lvl3pPr>
                <a:lvl4pPr marL="1371362" algn="l" defTabSz="914242" rtl="0" eaLnBrk="1" latinLnBrk="0" hangingPunct="1">
                  <a:defRPr sz="1800" kern="1200">
                    <a:solidFill>
                      <a:schemeClr val="lt1"/>
                    </a:solidFill>
                    <a:latin typeface="+mn-lt"/>
                    <a:ea typeface="+mn-ea"/>
                    <a:cs typeface="+mn-cs"/>
                  </a:defRPr>
                </a:lvl4pPr>
                <a:lvl5pPr marL="1828483" algn="l" defTabSz="914242" rtl="0" eaLnBrk="1" latinLnBrk="0" hangingPunct="1">
                  <a:defRPr sz="1800" kern="1200">
                    <a:solidFill>
                      <a:schemeClr val="lt1"/>
                    </a:solidFill>
                    <a:latin typeface="+mn-lt"/>
                    <a:ea typeface="+mn-ea"/>
                    <a:cs typeface="+mn-cs"/>
                  </a:defRPr>
                </a:lvl5pPr>
                <a:lvl6pPr marL="2285603" algn="l" defTabSz="914242" rtl="0" eaLnBrk="1" latinLnBrk="0" hangingPunct="1">
                  <a:defRPr sz="1800" kern="1200">
                    <a:solidFill>
                      <a:schemeClr val="lt1"/>
                    </a:solidFill>
                    <a:latin typeface="+mn-lt"/>
                    <a:ea typeface="+mn-ea"/>
                    <a:cs typeface="+mn-cs"/>
                  </a:defRPr>
                </a:lvl6pPr>
                <a:lvl7pPr marL="2742724" algn="l" defTabSz="914242" rtl="0" eaLnBrk="1" latinLnBrk="0" hangingPunct="1">
                  <a:defRPr sz="1800" kern="1200">
                    <a:solidFill>
                      <a:schemeClr val="lt1"/>
                    </a:solidFill>
                    <a:latin typeface="+mn-lt"/>
                    <a:ea typeface="+mn-ea"/>
                    <a:cs typeface="+mn-cs"/>
                  </a:defRPr>
                </a:lvl7pPr>
                <a:lvl8pPr marL="3199845" algn="l" defTabSz="914242" rtl="0" eaLnBrk="1" latinLnBrk="0" hangingPunct="1">
                  <a:defRPr sz="1800" kern="1200">
                    <a:solidFill>
                      <a:schemeClr val="lt1"/>
                    </a:solidFill>
                    <a:latin typeface="+mn-lt"/>
                    <a:ea typeface="+mn-ea"/>
                    <a:cs typeface="+mn-cs"/>
                  </a:defRPr>
                </a:lvl8pPr>
                <a:lvl9pPr marL="3656965" algn="l" defTabSz="914242" rtl="0" eaLnBrk="1" latinLnBrk="0" hangingPunct="1">
                  <a:defRPr sz="1800" kern="1200">
                    <a:solidFill>
                      <a:schemeClr val="lt1"/>
                    </a:solidFill>
                    <a:latin typeface="+mn-lt"/>
                    <a:ea typeface="+mn-ea"/>
                    <a:cs typeface="+mn-cs"/>
                  </a:defRPr>
                </a:lvl9pPr>
              </a:lstStyle>
              <a:p>
                <a:pPr algn="ctr">
                  <a:defRPr/>
                </a:pPr>
                <a:r>
                  <a:rPr lang="fr-FR" sz="2133" b="1" dirty="0">
                    <a:solidFill>
                      <a:schemeClr val="tx1">
                        <a:lumMod val="50000"/>
                        <a:lumOff val="50000"/>
                      </a:schemeClr>
                    </a:solidFill>
                    <a:latin typeface="Marianne" panose="02000000000000000000" pitchFamily="2" charset="0"/>
                  </a:rPr>
                  <a:t>Rappel des constats de départ et de l’objectif de l’expérimentation</a:t>
                </a:r>
              </a:p>
            </p:txBody>
          </p:sp>
          <p:cxnSp>
            <p:nvCxnSpPr>
              <p:cNvPr id="29" name="Straight Connector 8">
                <a:extLst>
                  <a:ext uri="{FF2B5EF4-FFF2-40B4-BE49-F238E27FC236}">
                    <a16:creationId xmlns:a16="http://schemas.microsoft.com/office/drawing/2014/main" id="{AED56498-A653-8C42-2FD6-57371B58347B}"/>
                  </a:ext>
                </a:extLst>
              </p:cNvPr>
              <p:cNvCxnSpPr>
                <a:cxnSpLocks/>
              </p:cNvCxnSpPr>
              <p:nvPr/>
            </p:nvCxnSpPr>
            <p:spPr>
              <a:xfrm>
                <a:off x="2699931" y="1918727"/>
                <a:ext cx="3532666"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A9E4CD23-B6E8-43E0-F64D-B1219D1047F8}"/>
                </a:ext>
              </a:extLst>
            </p:cNvPr>
            <p:cNvSpPr>
              <a:spLocks noChangeArrowheads="1"/>
            </p:cNvSpPr>
            <p:nvPr/>
          </p:nvSpPr>
          <p:spPr bwMode="auto">
            <a:xfrm>
              <a:off x="418735" y="1427520"/>
              <a:ext cx="2287094" cy="3364241"/>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Difficulté des structures à s’adapter à l’évolution du profil des résidents, qui appelle des réponses globales, la frontière entre le soin et la dépendance s’étant de plus en plus estompée </a:t>
              </a:r>
            </a:p>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Un système rigide et complexe, difficile à mettre en œuvre pour les établissements et les autorités de tarification</a:t>
              </a:r>
            </a:p>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Un système peu lisible pour les résidents et leurs familles</a:t>
              </a:r>
            </a:p>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Un système induisant des coûts de gestion importants pour les structures (comptabilité, facturation…)</a:t>
              </a:r>
            </a:p>
            <a:p>
              <a:pPr marL="167632" indent="-167632" algn="just">
                <a:spcBef>
                  <a:spcPct val="80000"/>
                </a:spcBef>
                <a:buClr>
                  <a:schemeClr val="tx2"/>
                </a:buClr>
                <a:buSzPct val="75000"/>
                <a:buFont typeface="Wingdings 3" panose="05040102010807070707" pitchFamily="18" charset="2"/>
                <a:buChar char=""/>
                <a:defRPr/>
              </a:pPr>
              <a:endParaRPr lang="fr-FR" sz="1000" b="1" dirty="0">
                <a:solidFill>
                  <a:srgbClr val="0000FF"/>
                </a:solidFill>
                <a:latin typeface="Marianne" panose="02000000000000000000" pitchFamily="2" charset="0"/>
              </a:endParaRPr>
            </a:p>
            <a:p>
              <a:pPr algn="just">
                <a:spcBef>
                  <a:spcPct val="80000"/>
                </a:spcBef>
                <a:buClr>
                  <a:schemeClr val="tx2"/>
                </a:buClr>
                <a:buSzPct val="75000"/>
                <a:defRPr/>
              </a:pPr>
              <a:endParaRPr lang="fr-FR" sz="1600" kern="0" dirty="0">
                <a:latin typeface="Marianne"/>
              </a:endParaRPr>
            </a:p>
            <a:p>
              <a:pPr algn="just">
                <a:spcBef>
                  <a:spcPct val="80000"/>
                </a:spcBef>
                <a:buClr>
                  <a:schemeClr val="tx2"/>
                </a:buClr>
                <a:buSzPct val="75000"/>
                <a:defRPr/>
              </a:pPr>
              <a:endParaRPr lang="fr-FR" sz="1600" kern="0" dirty="0">
                <a:latin typeface="Marianne"/>
              </a:endParaRPr>
            </a:p>
            <a:p>
              <a:pPr algn="just">
                <a:spcBef>
                  <a:spcPct val="80000"/>
                </a:spcBef>
                <a:buClr>
                  <a:schemeClr val="tx2"/>
                </a:buClr>
                <a:buSzPct val="75000"/>
                <a:defRPr/>
              </a:pPr>
              <a:endParaRPr lang="fr-FR" sz="1600" kern="0" dirty="0">
                <a:latin typeface="Marianne"/>
              </a:endParaRPr>
            </a:p>
            <a:p>
              <a:pPr marL="167632" indent="-167632" algn="just">
                <a:spcBef>
                  <a:spcPct val="80000"/>
                </a:spcBef>
                <a:buClr>
                  <a:schemeClr val="tx2"/>
                </a:buClr>
                <a:buSzPct val="75000"/>
                <a:buFont typeface="Wingdings 3" panose="05040102010807070707" pitchFamily="18" charset="2"/>
                <a:buChar char=""/>
                <a:defRPr/>
              </a:pPr>
              <a:endParaRPr lang="fr-FR" sz="1867" kern="0" dirty="0">
                <a:cs typeface="Arial"/>
              </a:endParaRPr>
            </a:p>
          </p:txBody>
        </p:sp>
      </p:grpSp>
      <p:sp>
        <p:nvSpPr>
          <p:cNvPr id="2" name="Rectangle 1">
            <a:extLst>
              <a:ext uri="{FF2B5EF4-FFF2-40B4-BE49-F238E27FC236}">
                <a16:creationId xmlns:a16="http://schemas.microsoft.com/office/drawing/2014/main" id="{B187F7F4-C5A1-7F4D-B9A6-B341BB696530}"/>
              </a:ext>
            </a:extLst>
          </p:cNvPr>
          <p:cNvSpPr>
            <a:spLocks noChangeArrowheads="1"/>
          </p:cNvSpPr>
          <p:nvPr/>
        </p:nvSpPr>
        <p:spPr bwMode="auto">
          <a:xfrm>
            <a:off x="559179" y="977514"/>
            <a:ext cx="8291448" cy="455015"/>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167632" indent="-167632" algn="just">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Un système de financement des EHPAD organisé en silo :</a:t>
            </a:r>
          </a:p>
          <a:p>
            <a:pPr algn="just">
              <a:spcBef>
                <a:spcPct val="80000"/>
              </a:spcBef>
              <a:buClr>
                <a:schemeClr val="tx2"/>
              </a:buClr>
              <a:buSzPct val="75000"/>
              <a:defRPr/>
            </a:pPr>
            <a:endParaRPr lang="fr-FR" sz="1600" kern="0" dirty="0">
              <a:latin typeface="Marianne"/>
            </a:endParaRPr>
          </a:p>
        </p:txBody>
      </p:sp>
      <p:sp>
        <p:nvSpPr>
          <p:cNvPr id="3" name="Rectangle 2">
            <a:extLst>
              <a:ext uri="{FF2B5EF4-FFF2-40B4-BE49-F238E27FC236}">
                <a16:creationId xmlns:a16="http://schemas.microsoft.com/office/drawing/2014/main" id="{954E3BD3-D62D-8ED3-EF09-A5A5D08D2B81}"/>
              </a:ext>
            </a:extLst>
          </p:cNvPr>
          <p:cNvSpPr>
            <a:spLocks noChangeArrowheads="1"/>
          </p:cNvSpPr>
          <p:nvPr/>
        </p:nvSpPr>
        <p:spPr bwMode="auto">
          <a:xfrm>
            <a:off x="559179" y="3720387"/>
            <a:ext cx="10812828" cy="425232"/>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167632" indent="-167632" algn="just">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Des disparités territoriales de financement, difficilement justifiables à prestations équivalentes :</a:t>
            </a:r>
          </a:p>
        </p:txBody>
      </p:sp>
      <p:sp>
        <p:nvSpPr>
          <p:cNvPr id="5" name="Rectangle 4">
            <a:extLst>
              <a:ext uri="{FF2B5EF4-FFF2-40B4-BE49-F238E27FC236}">
                <a16:creationId xmlns:a16="http://schemas.microsoft.com/office/drawing/2014/main" id="{17AE513B-2AF9-E8FC-826A-E9CCA2C44C61}"/>
              </a:ext>
            </a:extLst>
          </p:cNvPr>
          <p:cNvSpPr>
            <a:spLocks noChangeArrowheads="1"/>
          </p:cNvSpPr>
          <p:nvPr/>
        </p:nvSpPr>
        <p:spPr bwMode="auto">
          <a:xfrm>
            <a:off x="869298" y="4129877"/>
            <a:ext cx="10660360" cy="1767740"/>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Différences de valeur de point GIR départementales (VPGIR)</a:t>
            </a:r>
          </a:p>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Politiques différenciées d’évolution des dépenses</a:t>
            </a:r>
          </a:p>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Participations des résidents différentes entre départements et entre EHPAD d’un même département.</a:t>
            </a:r>
          </a:p>
          <a:p>
            <a:pPr algn="just">
              <a:spcBef>
                <a:spcPct val="80000"/>
              </a:spcBef>
              <a:buClr>
                <a:schemeClr val="tx2"/>
              </a:buClr>
              <a:buSzPct val="75000"/>
              <a:defRPr/>
            </a:pPr>
            <a:endParaRPr lang="fr-FR" sz="1100" kern="0" dirty="0">
              <a:latin typeface="Marianne"/>
            </a:endParaRPr>
          </a:p>
          <a:p>
            <a:pPr algn="just">
              <a:spcBef>
                <a:spcPct val="80000"/>
              </a:spcBef>
              <a:buClr>
                <a:schemeClr val="tx2"/>
              </a:buClr>
              <a:buSzPct val="75000"/>
              <a:defRPr/>
            </a:pPr>
            <a:endParaRPr lang="fr-FR" sz="1600" kern="0" dirty="0">
              <a:latin typeface="Marianne"/>
            </a:endParaRPr>
          </a:p>
          <a:p>
            <a:pPr algn="just">
              <a:spcBef>
                <a:spcPct val="80000"/>
              </a:spcBef>
              <a:buClr>
                <a:schemeClr val="tx2"/>
              </a:buClr>
              <a:buSzPct val="75000"/>
              <a:defRPr/>
            </a:pPr>
            <a:endParaRPr lang="fr-FR" sz="1600" kern="0" dirty="0">
              <a:latin typeface="Marianne"/>
            </a:endParaRPr>
          </a:p>
          <a:p>
            <a:pPr algn="just">
              <a:spcBef>
                <a:spcPct val="80000"/>
              </a:spcBef>
              <a:buClr>
                <a:schemeClr val="tx2"/>
              </a:buClr>
              <a:buSzPct val="75000"/>
              <a:defRPr/>
            </a:pPr>
            <a:endParaRPr lang="fr-FR" sz="1600" kern="0" dirty="0">
              <a:latin typeface="Marianne"/>
            </a:endParaRPr>
          </a:p>
          <a:p>
            <a:pPr marL="167632" indent="-167632" algn="just">
              <a:spcBef>
                <a:spcPct val="80000"/>
              </a:spcBef>
              <a:buClr>
                <a:schemeClr val="tx2"/>
              </a:buClr>
              <a:buSzPct val="75000"/>
              <a:buFont typeface="Wingdings 3" panose="05040102010807070707" pitchFamily="18" charset="2"/>
              <a:buChar char=""/>
              <a:defRPr/>
            </a:pPr>
            <a:endParaRPr lang="fr-FR" sz="1867" kern="0" dirty="0">
              <a:cs typeface="Arial"/>
            </a:endParaRPr>
          </a:p>
        </p:txBody>
      </p:sp>
      <p:sp>
        <p:nvSpPr>
          <p:cNvPr id="8" name="Rectangle 7">
            <a:extLst>
              <a:ext uri="{FF2B5EF4-FFF2-40B4-BE49-F238E27FC236}">
                <a16:creationId xmlns:a16="http://schemas.microsoft.com/office/drawing/2014/main" id="{874B33CF-9924-246D-689C-ABBBBEBD03BB}"/>
              </a:ext>
            </a:extLst>
          </p:cNvPr>
          <p:cNvSpPr/>
          <p:nvPr/>
        </p:nvSpPr>
        <p:spPr>
          <a:xfrm>
            <a:off x="598174" y="5660679"/>
            <a:ext cx="10677777" cy="747452"/>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ct val="80000"/>
              </a:spcBef>
              <a:buClr>
                <a:schemeClr val="tx2"/>
              </a:buClr>
              <a:buSzPct val="75000"/>
              <a:defRPr/>
            </a:pPr>
            <a:r>
              <a:rPr lang="fr-FR" sz="1867" b="1" kern="0" dirty="0">
                <a:solidFill>
                  <a:schemeClr val="tx1">
                    <a:lumMod val="75000"/>
                    <a:lumOff val="25000"/>
                  </a:schemeClr>
                </a:solidFill>
                <a:latin typeface="Marianne"/>
              </a:rPr>
              <a:t>Face à ce constat, la fusion des sections représente un enjeu de simplification du système de financement actuel et de réduction des inégalités territoriales</a:t>
            </a:r>
          </a:p>
        </p:txBody>
      </p:sp>
      <p:sp>
        <p:nvSpPr>
          <p:cNvPr id="7" name="ZoneTexte 6">
            <a:extLst>
              <a:ext uri="{FF2B5EF4-FFF2-40B4-BE49-F238E27FC236}">
                <a16:creationId xmlns:a16="http://schemas.microsoft.com/office/drawing/2014/main" id="{B9ED71C4-BD82-80B4-B949-8B4630F6C1CA}"/>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402329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294967295"/>
          </p:nvPr>
        </p:nvSpPr>
        <p:spPr>
          <a:xfrm>
            <a:off x="10895005" y="6356351"/>
            <a:ext cx="562644" cy="365125"/>
          </a:xfrm>
        </p:spPr>
        <p:txBody>
          <a:bodyPr/>
          <a:lstStyle/>
          <a:p>
            <a:fld id="{C15AD966-9810-4EB9-925F-2A35C0C6E188}" type="slidenum">
              <a:rPr lang="en-US" smtClean="0"/>
              <a:pPr/>
              <a:t>5</a:t>
            </a:fld>
            <a:endParaRPr lang="en-US"/>
          </a:p>
        </p:txBody>
      </p:sp>
      <p:sp>
        <p:nvSpPr>
          <p:cNvPr id="13" name="Rectangle : coins arrondis 12">
            <a:extLst>
              <a:ext uri="{FF2B5EF4-FFF2-40B4-BE49-F238E27FC236}">
                <a16:creationId xmlns:a16="http://schemas.microsoft.com/office/drawing/2014/main" id="{BD9BDFCF-F5AC-835A-A465-A541E8FFFA19}"/>
              </a:ext>
            </a:extLst>
          </p:cNvPr>
          <p:cNvSpPr/>
          <p:nvPr/>
        </p:nvSpPr>
        <p:spPr>
          <a:xfrm>
            <a:off x="-126993" y="1822322"/>
            <a:ext cx="3735167" cy="2554833"/>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endParaRPr lang="fr-FR" sz="2000" b="1" dirty="0">
              <a:solidFill>
                <a:schemeClr val="accent4"/>
              </a:solidFill>
            </a:endParaRPr>
          </a:p>
        </p:txBody>
      </p:sp>
      <p:sp>
        <p:nvSpPr>
          <p:cNvPr id="14" name="Titre 1">
            <a:extLst>
              <a:ext uri="{FF2B5EF4-FFF2-40B4-BE49-F238E27FC236}">
                <a16:creationId xmlns:a16="http://schemas.microsoft.com/office/drawing/2014/main" id="{12C262C8-8C2A-1DBA-9F92-49D7D8CD3CB3}"/>
              </a:ext>
            </a:extLst>
          </p:cNvPr>
          <p:cNvSpPr txBox="1">
            <a:spLocks/>
          </p:cNvSpPr>
          <p:nvPr/>
        </p:nvSpPr>
        <p:spPr>
          <a:xfrm>
            <a:off x="606342" y="21620"/>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000" b="1" dirty="0">
                <a:solidFill>
                  <a:schemeClr val="tx1">
                    <a:lumMod val="50000"/>
                    <a:lumOff val="50000"/>
                  </a:schemeClr>
                </a:solidFill>
                <a:latin typeface="Marianne" panose="02000000000000000000" pitchFamily="2" charset="0"/>
              </a:rPr>
              <a:t>Les principaux contours de l’expérimentation</a:t>
            </a:r>
          </a:p>
        </p:txBody>
      </p:sp>
      <p:cxnSp>
        <p:nvCxnSpPr>
          <p:cNvPr id="15" name="Straight Connector 8">
            <a:extLst>
              <a:ext uri="{FF2B5EF4-FFF2-40B4-BE49-F238E27FC236}">
                <a16:creationId xmlns:a16="http://schemas.microsoft.com/office/drawing/2014/main" id="{B0D9D265-181F-DD35-05F0-EBD8F1F0CBEA}"/>
              </a:ext>
            </a:extLst>
          </p:cNvPr>
          <p:cNvCxnSpPr>
            <a:cxnSpLocks/>
          </p:cNvCxnSpPr>
          <p:nvPr/>
        </p:nvCxnSpPr>
        <p:spPr bwMode="auto">
          <a:xfrm>
            <a:off x="1842063" y="700895"/>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4" name="Diagramme 3">
            <a:extLst>
              <a:ext uri="{FF2B5EF4-FFF2-40B4-BE49-F238E27FC236}">
                <a16:creationId xmlns:a16="http://schemas.microsoft.com/office/drawing/2014/main" id="{A69BC103-6B7B-0ADD-7885-9062142F6511}"/>
              </a:ext>
            </a:extLst>
          </p:cNvPr>
          <p:cNvGraphicFramePr/>
          <p:nvPr>
            <p:extLst>
              <p:ext uri="{D42A27DB-BD31-4B8C-83A1-F6EECF244321}">
                <p14:modId xmlns:p14="http://schemas.microsoft.com/office/powerpoint/2010/main" val="3604405176"/>
              </p:ext>
            </p:extLst>
          </p:nvPr>
        </p:nvGraphicFramePr>
        <p:xfrm>
          <a:off x="453389" y="263858"/>
          <a:ext cx="11309140" cy="6023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ZoneTexte 1">
            <a:extLst>
              <a:ext uri="{FF2B5EF4-FFF2-40B4-BE49-F238E27FC236}">
                <a16:creationId xmlns:a16="http://schemas.microsoft.com/office/drawing/2014/main" id="{938D8134-6365-94F1-4261-72AA220E76E4}"/>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5" name="ZoneTexte 4">
            <a:extLst>
              <a:ext uri="{FF2B5EF4-FFF2-40B4-BE49-F238E27FC236}">
                <a16:creationId xmlns:a16="http://schemas.microsoft.com/office/drawing/2014/main" id="{F384B840-BB2A-15BE-324A-D4548715E6FA}"/>
              </a:ext>
            </a:extLst>
          </p:cNvPr>
          <p:cNvSpPr txBox="1"/>
          <p:nvPr/>
        </p:nvSpPr>
        <p:spPr>
          <a:xfrm>
            <a:off x="734351" y="5758641"/>
            <a:ext cx="11145794" cy="923330"/>
          </a:xfrm>
          <a:prstGeom prst="rect">
            <a:avLst/>
          </a:prstGeom>
          <a:noFill/>
        </p:spPr>
        <p:txBody>
          <a:bodyPr wrap="square" rtlCol="0">
            <a:spAutoFit/>
          </a:bodyPr>
          <a:lstStyle/>
          <a:p>
            <a:r>
              <a:rPr lang="fr-FR" dirty="0">
                <a:latin typeface="Marianne" panose="02000000000000000000" pitchFamily="2" charset="0"/>
              </a:rPr>
              <a:t>Référence juridique : </a:t>
            </a:r>
          </a:p>
          <a:p>
            <a:r>
              <a:rPr lang="fr-FR" dirty="0">
                <a:latin typeface="Marianne" panose="02000000000000000000" pitchFamily="2" charset="0"/>
              </a:rPr>
              <a:t>- Article 79 de la loi de financement de la sécurité sociale (LFSS) pour 2024, dans sa version modifiée par l’article 82 de la LFSS pour 2025</a:t>
            </a:r>
          </a:p>
        </p:txBody>
      </p:sp>
    </p:spTree>
    <p:extLst>
      <p:ext uri="{BB962C8B-B14F-4D97-AF65-F5344CB8AC3E}">
        <p14:creationId xmlns:p14="http://schemas.microsoft.com/office/powerpoint/2010/main" val="3667164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50817" y="-86235"/>
            <a:ext cx="10979319" cy="796925"/>
          </a:xfrm>
        </p:spPr>
        <p:txBody>
          <a:bodyPr>
            <a:noAutofit/>
          </a:bodyPr>
          <a:lstStyle/>
          <a:p>
            <a:pPr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Départements expérimentateurs et ARS concernées</a:t>
            </a:r>
          </a:p>
        </p:txBody>
      </p:sp>
      <p:sp>
        <p:nvSpPr>
          <p:cNvPr id="5" name="Espace réservé du contenu 2">
            <a:extLst>
              <a:ext uri="{FF2B5EF4-FFF2-40B4-BE49-F238E27FC236}">
                <a16:creationId xmlns:a16="http://schemas.microsoft.com/office/drawing/2014/main" id="{A1C91621-6C89-486E-C013-743ED5A073DB}"/>
              </a:ext>
            </a:extLst>
          </p:cNvPr>
          <p:cNvSpPr txBox="1">
            <a:spLocks/>
          </p:cNvSpPr>
          <p:nvPr/>
        </p:nvSpPr>
        <p:spPr>
          <a:xfrm>
            <a:off x="-387509" y="4211112"/>
            <a:ext cx="12349898" cy="56545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2" indent="0">
              <a:lnSpc>
                <a:spcPct val="100000"/>
              </a:lnSpc>
              <a:spcBef>
                <a:spcPts val="0"/>
              </a:spcBef>
              <a:buNone/>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sz="20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sz="2000" b="1" dirty="0">
              <a:solidFill>
                <a:schemeClr val="accent2"/>
              </a:solidFill>
              <a:latin typeface="Marianne" panose="02000000000000000000" pitchFamily="2" charset="0"/>
            </a:endParaRPr>
          </a:p>
          <a:p>
            <a:pPr marL="914400" lvl="3" indent="0">
              <a:lnSpc>
                <a:spcPct val="100000"/>
              </a:lnSpc>
              <a:spcBef>
                <a:spcPts val="0"/>
              </a:spcBef>
              <a:buNone/>
            </a:pPr>
            <a:endParaRPr lang="fr-FR" sz="2000" b="1" dirty="0">
              <a:solidFill>
                <a:schemeClr val="accent2"/>
              </a:solidFill>
              <a:latin typeface="Marianne" panose="02000000000000000000" pitchFamily="2" charset="0"/>
            </a:endParaRPr>
          </a:p>
          <a:p>
            <a:pPr marL="457200" lvl="2" indent="0">
              <a:lnSpc>
                <a:spcPct val="100000"/>
              </a:lnSpc>
              <a:spcBef>
                <a:spcPts val="0"/>
              </a:spcBef>
              <a:buNone/>
            </a:pPr>
            <a:endParaRPr lang="fr-FR" dirty="0">
              <a:solidFill>
                <a:srgbClr val="0070C0"/>
              </a:solidFill>
              <a:latin typeface="Marianne" panose="02000000000000000000" pitchFamily="2" charset="0"/>
            </a:endParaRPr>
          </a:p>
          <a:p>
            <a:pPr marL="457200" lvl="2" indent="0">
              <a:lnSpc>
                <a:spcPct val="100000"/>
              </a:lnSpc>
              <a:spcBef>
                <a:spcPts val="0"/>
              </a:spcBef>
              <a:buNone/>
            </a:pPr>
            <a:endParaRPr lang="fr-FR"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cxnSp>
        <p:nvCxnSpPr>
          <p:cNvPr id="14" name="Straight Connector 8">
            <a:extLst>
              <a:ext uri="{FF2B5EF4-FFF2-40B4-BE49-F238E27FC236}">
                <a16:creationId xmlns:a16="http://schemas.microsoft.com/office/drawing/2014/main" id="{67CFEE0D-C866-E61B-00BC-E7DC73A4667B}"/>
              </a:ext>
            </a:extLst>
          </p:cNvPr>
          <p:cNvCxnSpPr>
            <a:cxnSpLocks/>
          </p:cNvCxnSpPr>
          <p:nvPr/>
        </p:nvCxnSpPr>
        <p:spPr bwMode="auto">
          <a:xfrm>
            <a:off x="839166" y="527901"/>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4EC7037E-3CD5-5288-6BE4-9FFFA4CBE93A}"/>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7" name="Espace réservé du numéro de diapositive 5">
            <a:extLst>
              <a:ext uri="{FF2B5EF4-FFF2-40B4-BE49-F238E27FC236}">
                <a16:creationId xmlns:a16="http://schemas.microsoft.com/office/drawing/2014/main" id="{D5354004-19F7-DEC2-9DEE-31F24FEE8A08}"/>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6</a:t>
            </a:fld>
            <a:endParaRPr lang="fr-FR" dirty="0"/>
          </a:p>
        </p:txBody>
      </p:sp>
      <p:pic>
        <p:nvPicPr>
          <p:cNvPr id="6" name="Image 5">
            <a:extLst>
              <a:ext uri="{FF2B5EF4-FFF2-40B4-BE49-F238E27FC236}">
                <a16:creationId xmlns:a16="http://schemas.microsoft.com/office/drawing/2014/main" id="{185E717C-A887-6E4B-2376-E9318080439C}"/>
              </a:ext>
            </a:extLst>
          </p:cNvPr>
          <p:cNvPicPr>
            <a:picLocks noChangeAspect="1"/>
          </p:cNvPicPr>
          <p:nvPr/>
        </p:nvPicPr>
        <p:blipFill>
          <a:blip r:embed="rId2"/>
          <a:stretch>
            <a:fillRect/>
          </a:stretch>
        </p:blipFill>
        <p:spPr>
          <a:xfrm>
            <a:off x="1249686" y="710690"/>
            <a:ext cx="5963747" cy="6025150"/>
          </a:xfrm>
          <a:prstGeom prst="rect">
            <a:avLst/>
          </a:prstGeom>
        </p:spPr>
      </p:pic>
      <p:sp>
        <p:nvSpPr>
          <p:cNvPr id="8" name="Rectangle 7">
            <a:extLst>
              <a:ext uri="{FF2B5EF4-FFF2-40B4-BE49-F238E27FC236}">
                <a16:creationId xmlns:a16="http://schemas.microsoft.com/office/drawing/2014/main" id="{EF739F97-3952-C97A-10FA-5CD5EC6DBA81}"/>
              </a:ext>
            </a:extLst>
          </p:cNvPr>
          <p:cNvSpPr/>
          <p:nvPr/>
        </p:nvSpPr>
        <p:spPr>
          <a:xfrm>
            <a:off x="8112302" y="952134"/>
            <a:ext cx="3534032" cy="169122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Marianne" panose="02000000000000000000" pitchFamily="2" charset="0"/>
              </a:rPr>
              <a:t>Au niveau national, les EHPAD concernés par l’expérimentation représentent 21% des EHAPD et 19% des places installées</a:t>
            </a:r>
            <a:r>
              <a:rPr lang="fr-FR" dirty="0">
                <a:solidFill>
                  <a:schemeClr val="tx1"/>
                </a:solidFill>
              </a:rPr>
              <a:t>.</a:t>
            </a:r>
          </a:p>
        </p:txBody>
      </p:sp>
      <p:sp>
        <p:nvSpPr>
          <p:cNvPr id="9" name="Rectangle 8">
            <a:extLst>
              <a:ext uri="{FF2B5EF4-FFF2-40B4-BE49-F238E27FC236}">
                <a16:creationId xmlns:a16="http://schemas.microsoft.com/office/drawing/2014/main" id="{8E30FE7D-67C8-D830-A25B-B73BE88AD61A}"/>
              </a:ext>
            </a:extLst>
          </p:cNvPr>
          <p:cNvSpPr/>
          <p:nvPr/>
        </p:nvSpPr>
        <p:spPr>
          <a:xfrm>
            <a:off x="8112302" y="3237985"/>
            <a:ext cx="3534032" cy="33526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Marianne" panose="02000000000000000000" pitchFamily="2" charset="0"/>
              </a:rPr>
              <a:t>ARS, ATS ou agences de santé non concernées </a:t>
            </a:r>
            <a:r>
              <a:rPr lang="fr-FR" dirty="0">
                <a:solidFill>
                  <a:schemeClr val="tx1"/>
                </a:solidFill>
                <a:latin typeface="Marianne" panose="02000000000000000000" pitchFamily="2" charset="0"/>
              </a:rPr>
              <a:t>:</a:t>
            </a:r>
          </a:p>
          <a:p>
            <a:pPr algn="ctr"/>
            <a:r>
              <a:rPr lang="fr-FR" dirty="0">
                <a:solidFill>
                  <a:schemeClr val="tx1"/>
                </a:solidFill>
                <a:latin typeface="Marianne" panose="02000000000000000000" pitchFamily="2" charset="0"/>
              </a:rPr>
              <a:t>Saint-Pierre-et-Miquelon</a:t>
            </a:r>
          </a:p>
          <a:p>
            <a:pPr algn="ctr"/>
            <a:r>
              <a:rPr lang="fr-FR" dirty="0">
                <a:solidFill>
                  <a:schemeClr val="tx1"/>
                </a:solidFill>
                <a:latin typeface="Marianne" panose="02000000000000000000" pitchFamily="2" charset="0"/>
              </a:rPr>
              <a:t>Centre-Val de Loire</a:t>
            </a:r>
          </a:p>
          <a:p>
            <a:pPr algn="ctr"/>
            <a:r>
              <a:rPr lang="fr-FR" dirty="0">
                <a:solidFill>
                  <a:schemeClr val="tx1"/>
                </a:solidFill>
                <a:latin typeface="Marianne" panose="02000000000000000000" pitchFamily="2" charset="0"/>
              </a:rPr>
              <a:t>Corse</a:t>
            </a:r>
          </a:p>
          <a:p>
            <a:pPr algn="ctr"/>
            <a:r>
              <a:rPr lang="fr-FR" dirty="0">
                <a:solidFill>
                  <a:schemeClr val="tx1"/>
                </a:solidFill>
                <a:latin typeface="Marianne" panose="02000000000000000000" pitchFamily="2" charset="0"/>
              </a:rPr>
              <a:t>Guadeloupe, Saint-Martin, Saint-Barthélemy</a:t>
            </a:r>
          </a:p>
          <a:p>
            <a:pPr algn="ctr"/>
            <a:r>
              <a:rPr lang="fr-FR" dirty="0">
                <a:solidFill>
                  <a:schemeClr val="tx1"/>
                </a:solidFill>
                <a:latin typeface="Marianne" panose="02000000000000000000" pitchFamily="2" charset="0"/>
              </a:rPr>
              <a:t>Martinique</a:t>
            </a:r>
          </a:p>
          <a:p>
            <a:pPr algn="ctr"/>
            <a:r>
              <a:rPr lang="fr-FR" dirty="0">
                <a:solidFill>
                  <a:schemeClr val="tx1"/>
                </a:solidFill>
                <a:latin typeface="Marianne" panose="02000000000000000000" pitchFamily="2" charset="0"/>
              </a:rPr>
              <a:t>Mayotte</a:t>
            </a:r>
          </a:p>
          <a:p>
            <a:pPr algn="ctr"/>
            <a:r>
              <a:rPr lang="fr-FR" dirty="0">
                <a:solidFill>
                  <a:schemeClr val="tx1"/>
                </a:solidFill>
                <a:latin typeface="Marianne" panose="02000000000000000000" pitchFamily="2" charset="0"/>
              </a:rPr>
              <a:t>Normandie</a:t>
            </a:r>
          </a:p>
          <a:p>
            <a:pPr algn="ctr"/>
            <a:r>
              <a:rPr lang="fr-FR" dirty="0">
                <a:solidFill>
                  <a:schemeClr val="tx1"/>
                </a:solidFill>
                <a:latin typeface="Marianne" panose="02000000000000000000" pitchFamily="2" charset="0"/>
              </a:rPr>
              <a:t>Provence-Alpes Côte d’Azur</a:t>
            </a:r>
          </a:p>
          <a:p>
            <a:pPr algn="ctr"/>
            <a:r>
              <a:rPr lang="fr-FR" dirty="0">
                <a:solidFill>
                  <a:schemeClr val="tx1"/>
                </a:solidFill>
                <a:latin typeface="Marianne" panose="02000000000000000000" pitchFamily="2" charset="0"/>
              </a:rPr>
              <a:t>Wallis-et-Futuna</a:t>
            </a:r>
            <a:endParaRPr lang="fr-FR" dirty="0">
              <a:solidFill>
                <a:schemeClr val="tx1"/>
              </a:solidFill>
            </a:endParaRPr>
          </a:p>
        </p:txBody>
      </p:sp>
    </p:spTree>
    <p:extLst>
      <p:ext uri="{BB962C8B-B14F-4D97-AF65-F5344CB8AC3E}">
        <p14:creationId xmlns:p14="http://schemas.microsoft.com/office/powerpoint/2010/main" val="1690879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0E8444A0-1CE5-CD5E-E973-A31FAD132790}"/>
              </a:ext>
            </a:extLst>
          </p:cNvPr>
          <p:cNvSpPr>
            <a:spLocks noGrp="1"/>
          </p:cNvSpPr>
          <p:nvPr>
            <p:ph type="dt" sz="half" idx="2"/>
          </p:nvPr>
        </p:nvSpPr>
        <p:spPr/>
        <p:txBody>
          <a:bodyPr/>
          <a:lstStyle/>
          <a:p>
            <a:fld id="{5F7325A3-5315-1B4B-A0D9-112471EB5837}" type="datetime1">
              <a:rPr lang="fr-FR" cap="all" smtClean="0"/>
              <a:pPr/>
              <a:t>05/05/2025</a:t>
            </a:fld>
            <a:endParaRPr lang="fr-FR" cap="all"/>
          </a:p>
        </p:txBody>
      </p:sp>
      <p:sp>
        <p:nvSpPr>
          <p:cNvPr id="4" name="Titre 3">
            <a:extLst>
              <a:ext uri="{FF2B5EF4-FFF2-40B4-BE49-F238E27FC236}">
                <a16:creationId xmlns:a16="http://schemas.microsoft.com/office/drawing/2014/main" id="{76F96085-CC26-75BE-4115-CF939306862B}"/>
              </a:ext>
            </a:extLst>
          </p:cNvPr>
          <p:cNvSpPr>
            <a:spLocks noGrp="1"/>
          </p:cNvSpPr>
          <p:nvPr>
            <p:ph type="title"/>
          </p:nvPr>
        </p:nvSpPr>
        <p:spPr>
          <a:xfrm>
            <a:off x="900400" y="838361"/>
            <a:ext cx="10391201" cy="5395200"/>
          </a:xfrm>
          <a:solidFill>
            <a:srgbClr val="000091"/>
          </a:solidFill>
        </p:spPr>
        <p:txBody>
          <a:bodyPr>
            <a:normAutofit fontScale="90000"/>
          </a:bodyPr>
          <a:lstStyle/>
          <a:p>
            <a:pPr marL="357708" indent="0">
              <a:lnSpc>
                <a:spcPct val="150000"/>
              </a:lnSpc>
              <a:buNone/>
            </a:pPr>
            <a:br>
              <a:rPr lang="fr-FR" sz="4800" dirty="0">
                <a:latin typeface="Marianne"/>
              </a:rPr>
            </a:br>
            <a:r>
              <a:rPr lang="fr-FR" sz="4800" dirty="0">
                <a:latin typeface="Marianne"/>
              </a:rPr>
              <a:t>II. Le nouveau régime de financement des établissements concernés par l’expérimentation</a:t>
            </a:r>
            <a:br>
              <a:rPr lang="fr-FR" sz="4800" dirty="0">
                <a:solidFill>
                  <a:schemeClr val="accent2">
                    <a:lumMod val="60000"/>
                    <a:lumOff val="40000"/>
                  </a:schemeClr>
                </a:solidFill>
                <a:latin typeface="Marianne"/>
              </a:rPr>
            </a:br>
            <a:endParaRPr lang="fr-FR" dirty="0"/>
          </a:p>
        </p:txBody>
      </p:sp>
      <p:sp>
        <p:nvSpPr>
          <p:cNvPr id="5" name="Espace réservé du numéro de diapositive 4">
            <a:extLst>
              <a:ext uri="{FF2B5EF4-FFF2-40B4-BE49-F238E27FC236}">
                <a16:creationId xmlns:a16="http://schemas.microsoft.com/office/drawing/2014/main" id="{A671B751-2104-7A7B-6C67-DE212A3DBD40}"/>
              </a:ext>
            </a:extLst>
          </p:cNvPr>
          <p:cNvSpPr>
            <a:spLocks noGrp="1"/>
          </p:cNvSpPr>
          <p:nvPr>
            <p:ph type="sldNum" sz="quarter" idx="4"/>
          </p:nvPr>
        </p:nvSpPr>
        <p:spPr/>
        <p:txBody>
          <a:bodyPr/>
          <a:lstStyle/>
          <a:p>
            <a:fld id="{733122C9-A0B9-462F-8757-0847AD287B63}" type="slidenum">
              <a:rPr lang="fr-FR" smtClean="0"/>
              <a:pPr/>
              <a:t>7</a:t>
            </a:fld>
            <a:endParaRPr lang="fr-FR"/>
          </a:p>
        </p:txBody>
      </p:sp>
      <p:sp>
        <p:nvSpPr>
          <p:cNvPr id="2" name="ZoneTexte 1">
            <a:extLst>
              <a:ext uri="{FF2B5EF4-FFF2-40B4-BE49-F238E27FC236}">
                <a16:creationId xmlns:a16="http://schemas.microsoft.com/office/drawing/2014/main" id="{06F88EEE-6D30-E2EC-247C-E2B5FDA5740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3845363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489CC04-AB85-34D7-5FEA-D9207BE7354A}"/>
              </a:ext>
            </a:extLst>
          </p:cNvPr>
          <p:cNvPicPr>
            <a:picLocks noChangeAspect="1"/>
          </p:cNvPicPr>
          <p:nvPr/>
        </p:nvPicPr>
        <p:blipFill>
          <a:blip r:embed="rId3">
            <a:duotone>
              <a:schemeClr val="accent2">
                <a:shade val="45000"/>
                <a:satMod val="135000"/>
              </a:schemeClr>
              <a:prstClr val="white"/>
            </a:duotone>
            <a:alphaModFix amt="50000"/>
            <a:extLst>
              <a:ext uri="{BEBA8EAE-BF5A-486C-A8C5-ECC9F3942E4B}">
                <a14:imgProps xmlns:a14="http://schemas.microsoft.com/office/drawing/2010/main">
                  <a14:imgLayer r:embed="rId4">
                    <a14:imgEffect>
                      <a14:colorTemperature colorTemp="4700"/>
                    </a14:imgEffect>
                  </a14:imgLayer>
                </a14:imgProps>
              </a:ext>
            </a:extLst>
          </a:blip>
          <a:stretch>
            <a:fillRect/>
          </a:stretch>
        </p:blipFill>
        <p:spPr>
          <a:xfrm rot="8080639">
            <a:off x="3693222" y="3461662"/>
            <a:ext cx="729762" cy="298800"/>
          </a:xfrm>
          <a:prstGeom prst="rect">
            <a:avLst/>
          </a:prstGeom>
        </p:spPr>
      </p:pic>
      <p:pic>
        <p:nvPicPr>
          <p:cNvPr id="2" name="Image 1">
            <a:extLst>
              <a:ext uri="{FF2B5EF4-FFF2-40B4-BE49-F238E27FC236}">
                <a16:creationId xmlns:a16="http://schemas.microsoft.com/office/drawing/2014/main" id="{314BCC31-C574-5463-FAF9-A9D185D5E8FC}"/>
              </a:ext>
            </a:extLst>
          </p:cNvPr>
          <p:cNvPicPr>
            <a:picLocks noChangeAspect="1"/>
          </p:cNvPicPr>
          <p:nvPr/>
        </p:nvPicPr>
        <p:blipFill>
          <a:blip r:embed="rId5">
            <a:duotone>
              <a:schemeClr val="accent6">
                <a:shade val="45000"/>
                <a:satMod val="135000"/>
              </a:schemeClr>
              <a:prstClr val="white"/>
            </a:duotone>
            <a:alphaModFix amt="50000"/>
          </a:blip>
          <a:stretch>
            <a:fillRect/>
          </a:stretch>
        </p:blipFill>
        <p:spPr>
          <a:xfrm rot="2077011">
            <a:off x="725948" y="3466031"/>
            <a:ext cx="729388" cy="298647"/>
          </a:xfrm>
          <a:prstGeom prst="rect">
            <a:avLst/>
          </a:prstGeom>
        </p:spPr>
      </p:pic>
      <p:sp>
        <p:nvSpPr>
          <p:cNvPr id="13" name="Rectangle à coins arrondis 12"/>
          <p:cNvSpPr/>
          <p:nvPr/>
        </p:nvSpPr>
        <p:spPr>
          <a:xfrm>
            <a:off x="155128" y="2429943"/>
            <a:ext cx="2923200" cy="455472"/>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just">
              <a:lnSpc>
                <a:spcPct val="90000"/>
              </a:lnSpc>
              <a:spcBef>
                <a:spcPts val="500"/>
              </a:spcBef>
            </a:pPr>
            <a:r>
              <a:rPr lang="fr-FR" b="1" dirty="0">
                <a:solidFill>
                  <a:schemeClr val="tx1"/>
                </a:solidFill>
                <a:latin typeface="Marianne" panose="02000000000000000000" pitchFamily="2" charset="0"/>
              </a:rPr>
              <a:t>Conseil départemental</a:t>
            </a:r>
          </a:p>
        </p:txBody>
      </p:sp>
      <p:sp>
        <p:nvSpPr>
          <p:cNvPr id="3" name="Espace réservé du numéro de diapositive 2"/>
          <p:cNvSpPr>
            <a:spLocks noGrp="1"/>
          </p:cNvSpPr>
          <p:nvPr>
            <p:ph type="sldNum" sz="quarter" idx="12"/>
          </p:nvPr>
        </p:nvSpPr>
        <p:spPr>
          <a:xfrm>
            <a:off x="10689339" y="6535232"/>
            <a:ext cx="2743200" cy="322768"/>
          </a:xfrm>
        </p:spPr>
        <p:txBody>
          <a:bodyPr/>
          <a:lstStyle/>
          <a:p>
            <a:fld id="{04E1D17B-B724-472F-BED0-3567D9725090}" type="slidenum">
              <a:rPr lang="fr-FR" smtClean="0"/>
              <a:pPr/>
              <a:t>8</a:t>
            </a:fld>
            <a:endParaRPr lang="fr-FR" dirty="0"/>
          </a:p>
        </p:txBody>
      </p:sp>
      <p:pic>
        <p:nvPicPr>
          <p:cNvPr id="4" name="Image 3"/>
          <p:cNvPicPr>
            <a:picLocks noChangeAspect="1"/>
          </p:cNvPicPr>
          <p:nvPr/>
        </p:nvPicPr>
        <p:blipFill>
          <a:blip r:embed="rId6"/>
          <a:stretch>
            <a:fillRect/>
          </a:stretch>
        </p:blipFill>
        <p:spPr>
          <a:xfrm>
            <a:off x="8917180" y="243804"/>
            <a:ext cx="2902637" cy="1773834"/>
          </a:xfrm>
          <a:prstGeom prst="rect">
            <a:avLst/>
          </a:prstGeom>
        </p:spPr>
      </p:pic>
      <p:sp>
        <p:nvSpPr>
          <p:cNvPr id="15" name="Flèche vers le bas 14"/>
          <p:cNvSpPr/>
          <p:nvPr/>
        </p:nvSpPr>
        <p:spPr>
          <a:xfrm>
            <a:off x="1331767" y="1987373"/>
            <a:ext cx="446084" cy="4680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à coins arrondis 15"/>
          <p:cNvSpPr/>
          <p:nvPr/>
        </p:nvSpPr>
        <p:spPr>
          <a:xfrm>
            <a:off x="8272679" y="2436101"/>
            <a:ext cx="3681967" cy="45720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chemeClr val="tx1"/>
                </a:solidFill>
                <a:latin typeface="Marianne" panose="02000000000000000000" pitchFamily="2" charset="0"/>
              </a:rPr>
              <a:t>Résident *</a:t>
            </a:r>
          </a:p>
        </p:txBody>
      </p:sp>
      <p:sp>
        <p:nvSpPr>
          <p:cNvPr id="17" name="Flèche vers le bas 16"/>
          <p:cNvSpPr/>
          <p:nvPr/>
        </p:nvSpPr>
        <p:spPr>
          <a:xfrm>
            <a:off x="9908065" y="1985878"/>
            <a:ext cx="446084" cy="468000"/>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à coins arrondis 17"/>
          <p:cNvSpPr/>
          <p:nvPr/>
        </p:nvSpPr>
        <p:spPr>
          <a:xfrm>
            <a:off x="3151394" y="2430295"/>
            <a:ext cx="2480400" cy="457200"/>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chemeClr val="tx1"/>
                </a:solidFill>
                <a:latin typeface="Marianne" panose="02000000000000000000" pitchFamily="2" charset="0"/>
              </a:rPr>
              <a:t>ARS</a:t>
            </a:r>
          </a:p>
        </p:txBody>
      </p:sp>
      <p:sp>
        <p:nvSpPr>
          <p:cNvPr id="19" name="Flèche vers le bas 18"/>
          <p:cNvSpPr/>
          <p:nvPr/>
        </p:nvSpPr>
        <p:spPr>
          <a:xfrm>
            <a:off x="3883950" y="1987373"/>
            <a:ext cx="446084" cy="468000"/>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à coins arrondis 19"/>
          <p:cNvSpPr/>
          <p:nvPr/>
        </p:nvSpPr>
        <p:spPr>
          <a:xfrm>
            <a:off x="-75032" y="352313"/>
            <a:ext cx="3489701" cy="73879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rgbClr val="92D050"/>
                </a:solidFill>
                <a:latin typeface="Marianne" panose="02000000000000000000" pitchFamily="2" charset="0"/>
              </a:rPr>
              <a:t>Section dépendance</a:t>
            </a:r>
          </a:p>
        </p:txBody>
      </p:sp>
      <p:sp>
        <p:nvSpPr>
          <p:cNvPr id="21" name="Rectangle à coins arrondis 20"/>
          <p:cNvSpPr/>
          <p:nvPr/>
        </p:nvSpPr>
        <p:spPr>
          <a:xfrm>
            <a:off x="8195134" y="361534"/>
            <a:ext cx="3489701" cy="73879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rgbClr val="00B0F0"/>
                </a:solidFill>
                <a:latin typeface="Marianne" panose="02000000000000000000" pitchFamily="2" charset="0"/>
              </a:rPr>
              <a:t>Section hébergement</a:t>
            </a:r>
          </a:p>
        </p:txBody>
      </p:sp>
      <p:sp>
        <p:nvSpPr>
          <p:cNvPr id="22" name="Rectangle à coins arrondis 21"/>
          <p:cNvSpPr/>
          <p:nvPr/>
        </p:nvSpPr>
        <p:spPr>
          <a:xfrm>
            <a:off x="2539135" y="364087"/>
            <a:ext cx="3489701" cy="73879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rgbClr val="FFC000"/>
                </a:solidFill>
                <a:latin typeface="Marianne" panose="02000000000000000000" pitchFamily="2" charset="0"/>
              </a:rPr>
              <a:t>Section soins</a:t>
            </a:r>
          </a:p>
        </p:txBody>
      </p:sp>
      <p:sp>
        <p:nvSpPr>
          <p:cNvPr id="23" name="ZoneTexte 22"/>
          <p:cNvSpPr txBox="1"/>
          <p:nvPr/>
        </p:nvSpPr>
        <p:spPr>
          <a:xfrm>
            <a:off x="155128" y="3789631"/>
            <a:ext cx="4611651" cy="2616101"/>
          </a:xfrm>
          <a:prstGeom prst="rect">
            <a:avLst/>
          </a:prstGeom>
          <a:noFill/>
          <a:ln>
            <a:solidFill>
              <a:schemeClr val="tx1"/>
            </a:solidFill>
          </a:ln>
        </p:spPr>
        <p:txBody>
          <a:bodyPr wrap="square" rtlCol="0">
            <a:spAutoFit/>
          </a:bodyPr>
          <a:lstStyle/>
          <a:p>
            <a:pPr algn="ctr">
              <a:spcBef>
                <a:spcPts val="600"/>
              </a:spcBef>
            </a:pPr>
            <a:r>
              <a:rPr lang="fr-FR" b="1" dirty="0">
                <a:latin typeface="Marianne" panose="02000000000000000000" pitchFamily="2" charset="0"/>
              </a:rPr>
              <a:t>Forfait global </a:t>
            </a:r>
            <a:r>
              <a:rPr lang="fr-FR" b="1" dirty="0">
                <a:solidFill>
                  <a:srgbClr val="92D050"/>
                </a:solidFill>
                <a:uFill>
                  <a:solidFill>
                    <a:srgbClr val="FFC000"/>
                  </a:solidFill>
                </a:uFill>
                <a:latin typeface="Marianne" panose="02000000000000000000" pitchFamily="2" charset="0"/>
              </a:rPr>
              <a:t>u</a:t>
            </a:r>
            <a:r>
              <a:rPr lang="fr-FR" b="1" dirty="0">
                <a:solidFill>
                  <a:srgbClr val="FF9900"/>
                </a:solidFill>
                <a:uFill>
                  <a:solidFill>
                    <a:srgbClr val="FFC000"/>
                  </a:solidFill>
                </a:uFill>
                <a:latin typeface="Marianne" panose="02000000000000000000" pitchFamily="2" charset="0"/>
              </a:rPr>
              <a:t>n</a:t>
            </a:r>
            <a:r>
              <a:rPr lang="fr-FR" b="1" dirty="0">
                <a:solidFill>
                  <a:srgbClr val="92D050"/>
                </a:solidFill>
                <a:uFill>
                  <a:solidFill>
                    <a:srgbClr val="FFC000"/>
                  </a:solidFill>
                </a:uFill>
                <a:latin typeface="Marianne" panose="02000000000000000000" pitchFamily="2" charset="0"/>
              </a:rPr>
              <a:t>i</a:t>
            </a:r>
            <a:r>
              <a:rPr lang="fr-FR" b="1" dirty="0">
                <a:solidFill>
                  <a:srgbClr val="FF9900"/>
                </a:solidFill>
                <a:uFill>
                  <a:solidFill>
                    <a:srgbClr val="FFC000"/>
                  </a:solidFill>
                </a:uFill>
                <a:latin typeface="Marianne" panose="02000000000000000000" pitchFamily="2" charset="0"/>
              </a:rPr>
              <a:t>q</a:t>
            </a:r>
            <a:r>
              <a:rPr lang="fr-FR" b="1" dirty="0">
                <a:solidFill>
                  <a:srgbClr val="92D050"/>
                </a:solidFill>
                <a:uFill>
                  <a:solidFill>
                    <a:srgbClr val="FFC000"/>
                  </a:solidFill>
                </a:uFill>
                <a:latin typeface="Marianne" panose="02000000000000000000" pitchFamily="2" charset="0"/>
              </a:rPr>
              <a:t>u</a:t>
            </a:r>
            <a:r>
              <a:rPr lang="fr-FR" b="1" dirty="0">
                <a:solidFill>
                  <a:srgbClr val="FF9900"/>
                </a:solidFill>
                <a:uFill>
                  <a:solidFill>
                    <a:srgbClr val="FFC000"/>
                  </a:solidFill>
                </a:uFill>
                <a:latin typeface="Marianne" panose="02000000000000000000" pitchFamily="2" charset="0"/>
              </a:rPr>
              <a:t>e</a:t>
            </a:r>
            <a:r>
              <a:rPr lang="fr-FR" b="1" dirty="0">
                <a:latin typeface="Marianne" panose="02000000000000000000" pitchFamily="2" charset="0"/>
              </a:rPr>
              <a:t> (FGU) relatif aux soins et à l’entretien de l’autonomie</a:t>
            </a:r>
          </a:p>
          <a:p>
            <a:pPr algn="ctr">
              <a:spcBef>
                <a:spcPts val="600"/>
              </a:spcBef>
            </a:pPr>
            <a:r>
              <a:rPr lang="fr-FR" b="1" dirty="0">
                <a:latin typeface="Marianne" panose="02000000000000000000" pitchFamily="2" charset="0"/>
              </a:rPr>
              <a:t>Versement par l’</a:t>
            </a:r>
            <a:r>
              <a:rPr lang="fr-FR" b="1" dirty="0">
                <a:solidFill>
                  <a:srgbClr val="FF9900"/>
                </a:solidFill>
                <a:uFill>
                  <a:solidFill>
                    <a:srgbClr val="FFC000"/>
                  </a:solidFill>
                </a:uFill>
                <a:latin typeface="Marianne" panose="02000000000000000000" pitchFamily="2" charset="0"/>
              </a:rPr>
              <a:t>ARS</a:t>
            </a:r>
          </a:p>
          <a:p>
            <a:pPr algn="ctr">
              <a:spcBef>
                <a:spcPts val="600"/>
              </a:spcBef>
            </a:pPr>
            <a:r>
              <a:rPr lang="fr-FR" b="1" dirty="0">
                <a:solidFill>
                  <a:srgbClr val="92D050"/>
                </a:solidFill>
                <a:uFill>
                  <a:solidFill>
                    <a:srgbClr val="FFC000"/>
                  </a:solidFill>
                </a:uFill>
                <a:latin typeface="Marianne" panose="02000000000000000000" pitchFamily="2" charset="0"/>
              </a:rPr>
              <a:t>S</a:t>
            </a:r>
            <a:r>
              <a:rPr lang="fr-FR" b="1" dirty="0">
                <a:solidFill>
                  <a:srgbClr val="FF9900"/>
                </a:solidFill>
                <a:uFill>
                  <a:solidFill>
                    <a:srgbClr val="FFC000"/>
                  </a:solidFill>
                </a:uFill>
                <a:latin typeface="Marianne" panose="02000000000000000000" pitchFamily="2" charset="0"/>
              </a:rPr>
              <a:t>o</a:t>
            </a:r>
            <a:r>
              <a:rPr lang="fr-FR" b="1" dirty="0">
                <a:solidFill>
                  <a:srgbClr val="92D050"/>
                </a:solidFill>
                <a:uFill>
                  <a:solidFill>
                    <a:srgbClr val="FFC000"/>
                  </a:solidFill>
                </a:uFill>
                <a:latin typeface="Marianne" panose="02000000000000000000" pitchFamily="2" charset="0"/>
              </a:rPr>
              <a:t>m</a:t>
            </a:r>
            <a:r>
              <a:rPr lang="fr-FR" b="1" dirty="0">
                <a:solidFill>
                  <a:srgbClr val="FF9900"/>
                </a:solidFill>
                <a:uFill>
                  <a:solidFill>
                    <a:srgbClr val="FFC000"/>
                  </a:solidFill>
                </a:uFill>
                <a:latin typeface="Marianne" panose="02000000000000000000" pitchFamily="2" charset="0"/>
              </a:rPr>
              <a:t>m</a:t>
            </a:r>
            <a:r>
              <a:rPr lang="fr-FR" b="1" dirty="0">
                <a:solidFill>
                  <a:srgbClr val="92D050"/>
                </a:solidFill>
                <a:uFill>
                  <a:solidFill>
                    <a:srgbClr val="FFC000"/>
                  </a:solidFill>
                </a:uFill>
                <a:latin typeface="Marianne" panose="02000000000000000000" pitchFamily="2" charset="0"/>
              </a:rPr>
              <a:t>e </a:t>
            </a:r>
            <a:r>
              <a:rPr lang="fr-FR" b="1" dirty="0">
                <a:solidFill>
                  <a:srgbClr val="FF9900"/>
                </a:solidFill>
                <a:uFill>
                  <a:solidFill>
                    <a:srgbClr val="FFC000"/>
                  </a:solidFill>
                </a:uFill>
                <a:latin typeface="Marianne" panose="02000000000000000000" pitchFamily="2" charset="0"/>
              </a:rPr>
              <a:t>d</a:t>
            </a:r>
            <a:r>
              <a:rPr lang="fr-FR" b="1" dirty="0">
                <a:solidFill>
                  <a:srgbClr val="92D050"/>
                </a:solidFill>
                <a:uFill>
                  <a:solidFill>
                    <a:srgbClr val="FFC000"/>
                  </a:solidFill>
                </a:uFill>
                <a:latin typeface="Marianne" panose="02000000000000000000" pitchFamily="2" charset="0"/>
              </a:rPr>
              <a:t>e</a:t>
            </a:r>
            <a:r>
              <a:rPr lang="fr-FR" b="1" dirty="0">
                <a:solidFill>
                  <a:srgbClr val="FF9900"/>
                </a:solidFill>
                <a:uFill>
                  <a:solidFill>
                    <a:srgbClr val="FFC000"/>
                  </a:solidFill>
                </a:uFill>
                <a:latin typeface="Marianne" panose="02000000000000000000" pitchFamily="2" charset="0"/>
              </a:rPr>
              <a:t>s</a:t>
            </a:r>
            <a:r>
              <a:rPr lang="fr-FR" b="1" dirty="0">
                <a:solidFill>
                  <a:srgbClr val="92D050"/>
                </a:solidFill>
                <a:uFill>
                  <a:solidFill>
                    <a:srgbClr val="FFC000"/>
                  </a:solidFill>
                </a:uFill>
                <a:latin typeface="Marianne" panose="02000000000000000000" pitchFamily="2" charset="0"/>
              </a:rPr>
              <a:t> r</a:t>
            </a:r>
            <a:r>
              <a:rPr lang="fr-FR" b="1" dirty="0">
                <a:solidFill>
                  <a:srgbClr val="FF9900"/>
                </a:solidFill>
                <a:uFill>
                  <a:solidFill>
                    <a:srgbClr val="FFC000"/>
                  </a:solidFill>
                </a:uFill>
                <a:latin typeface="Marianne" panose="02000000000000000000" pitchFamily="2" charset="0"/>
              </a:rPr>
              <a:t>é</a:t>
            </a:r>
            <a:r>
              <a:rPr lang="fr-FR" b="1" dirty="0">
                <a:solidFill>
                  <a:srgbClr val="92D050"/>
                </a:solidFill>
                <a:uFill>
                  <a:solidFill>
                    <a:srgbClr val="FFC000"/>
                  </a:solidFill>
                </a:uFill>
                <a:latin typeface="Marianne" panose="02000000000000000000" pitchFamily="2" charset="0"/>
              </a:rPr>
              <a:t>s</a:t>
            </a:r>
            <a:r>
              <a:rPr lang="fr-FR" b="1" dirty="0">
                <a:solidFill>
                  <a:srgbClr val="FF9900"/>
                </a:solidFill>
                <a:uFill>
                  <a:solidFill>
                    <a:srgbClr val="FFC000"/>
                  </a:solidFill>
                </a:uFill>
                <a:latin typeface="Marianne" panose="02000000000000000000" pitchFamily="2" charset="0"/>
              </a:rPr>
              <a:t>u</a:t>
            </a:r>
            <a:r>
              <a:rPr lang="fr-FR" b="1" dirty="0">
                <a:solidFill>
                  <a:srgbClr val="92D050"/>
                </a:solidFill>
                <a:uFill>
                  <a:solidFill>
                    <a:srgbClr val="FFC000"/>
                  </a:solidFill>
                </a:uFill>
                <a:latin typeface="Marianne" panose="02000000000000000000" pitchFamily="2" charset="0"/>
              </a:rPr>
              <a:t>l</a:t>
            </a:r>
            <a:r>
              <a:rPr lang="fr-FR" b="1" dirty="0">
                <a:solidFill>
                  <a:srgbClr val="FF9900"/>
                </a:solidFill>
                <a:uFill>
                  <a:solidFill>
                    <a:srgbClr val="FFC000"/>
                  </a:solidFill>
                </a:uFill>
                <a:latin typeface="Marianne" panose="02000000000000000000" pitchFamily="2" charset="0"/>
              </a:rPr>
              <a:t>t</a:t>
            </a:r>
            <a:r>
              <a:rPr lang="fr-FR" b="1" dirty="0">
                <a:solidFill>
                  <a:srgbClr val="92D050"/>
                </a:solidFill>
                <a:uFill>
                  <a:solidFill>
                    <a:srgbClr val="FFC000"/>
                  </a:solidFill>
                </a:uFill>
                <a:latin typeface="Marianne" panose="02000000000000000000" pitchFamily="2" charset="0"/>
              </a:rPr>
              <a:t>a</a:t>
            </a:r>
            <a:r>
              <a:rPr lang="fr-FR" b="1" dirty="0">
                <a:solidFill>
                  <a:srgbClr val="FF9900"/>
                </a:solidFill>
                <a:uFill>
                  <a:solidFill>
                    <a:srgbClr val="FFC000"/>
                  </a:solidFill>
                </a:uFill>
                <a:latin typeface="Marianne" panose="02000000000000000000" pitchFamily="2" charset="0"/>
              </a:rPr>
              <a:t>t</a:t>
            </a:r>
            <a:r>
              <a:rPr lang="fr-FR" b="1" dirty="0">
                <a:solidFill>
                  <a:srgbClr val="92D050"/>
                </a:solidFill>
                <a:uFill>
                  <a:solidFill>
                    <a:srgbClr val="FFC000"/>
                  </a:solidFill>
                </a:uFill>
                <a:latin typeface="Marianne" panose="02000000000000000000" pitchFamily="2" charset="0"/>
              </a:rPr>
              <a:t>s </a:t>
            </a:r>
            <a:r>
              <a:rPr lang="fr-FR" b="1" dirty="0">
                <a:solidFill>
                  <a:srgbClr val="FF9900"/>
                </a:solidFill>
                <a:uFill>
                  <a:solidFill>
                    <a:srgbClr val="FFC000"/>
                  </a:solidFill>
                </a:uFill>
                <a:latin typeface="Marianne" panose="02000000000000000000" pitchFamily="2" charset="0"/>
              </a:rPr>
              <a:t>d</a:t>
            </a:r>
            <a:r>
              <a:rPr lang="fr-FR" b="1" dirty="0">
                <a:solidFill>
                  <a:srgbClr val="92D050"/>
                </a:solidFill>
                <a:uFill>
                  <a:solidFill>
                    <a:srgbClr val="FFC000"/>
                  </a:solidFill>
                </a:uFill>
                <a:latin typeface="Marianne" panose="02000000000000000000" pitchFamily="2" charset="0"/>
              </a:rPr>
              <a:t>e</a:t>
            </a:r>
            <a:r>
              <a:rPr lang="fr-FR" b="1" dirty="0">
                <a:solidFill>
                  <a:srgbClr val="FF9900"/>
                </a:solidFill>
                <a:uFill>
                  <a:solidFill>
                    <a:srgbClr val="FFC000"/>
                  </a:solidFill>
                </a:uFill>
                <a:latin typeface="Marianne" panose="02000000000000000000" pitchFamily="2" charset="0"/>
              </a:rPr>
              <a:t>s</a:t>
            </a:r>
            <a:r>
              <a:rPr lang="fr-FR" b="1" dirty="0">
                <a:solidFill>
                  <a:srgbClr val="92D050"/>
                </a:solidFill>
                <a:uFill>
                  <a:solidFill>
                    <a:srgbClr val="FFC000"/>
                  </a:solidFill>
                </a:uFill>
                <a:latin typeface="Marianne" panose="02000000000000000000" pitchFamily="2" charset="0"/>
              </a:rPr>
              <a:t> é</a:t>
            </a:r>
            <a:r>
              <a:rPr lang="fr-FR" b="1" dirty="0">
                <a:solidFill>
                  <a:srgbClr val="FF9900"/>
                </a:solidFill>
                <a:uFill>
                  <a:solidFill>
                    <a:srgbClr val="FFC000"/>
                  </a:solidFill>
                </a:uFill>
                <a:latin typeface="Marianne" panose="02000000000000000000" pitchFamily="2" charset="0"/>
              </a:rPr>
              <a:t>q</a:t>
            </a:r>
            <a:r>
              <a:rPr lang="fr-FR" b="1" dirty="0">
                <a:solidFill>
                  <a:srgbClr val="92D050"/>
                </a:solidFill>
                <a:uFill>
                  <a:solidFill>
                    <a:srgbClr val="FFC000"/>
                  </a:solidFill>
                </a:uFill>
                <a:latin typeface="Marianne" panose="02000000000000000000" pitchFamily="2" charset="0"/>
              </a:rPr>
              <a:t>u</a:t>
            </a:r>
            <a:r>
              <a:rPr lang="fr-FR" b="1" dirty="0">
                <a:solidFill>
                  <a:srgbClr val="FF9900"/>
                </a:solidFill>
                <a:uFill>
                  <a:solidFill>
                    <a:srgbClr val="FFC000"/>
                  </a:solidFill>
                </a:uFill>
                <a:latin typeface="Marianne" panose="02000000000000000000" pitchFamily="2" charset="0"/>
              </a:rPr>
              <a:t>a</a:t>
            </a:r>
            <a:r>
              <a:rPr lang="fr-FR" b="1" dirty="0">
                <a:solidFill>
                  <a:srgbClr val="92D050"/>
                </a:solidFill>
                <a:uFill>
                  <a:solidFill>
                    <a:srgbClr val="FFC000"/>
                  </a:solidFill>
                </a:uFill>
                <a:latin typeface="Marianne" panose="02000000000000000000" pitchFamily="2" charset="0"/>
              </a:rPr>
              <a:t>t</a:t>
            </a:r>
            <a:r>
              <a:rPr lang="fr-FR" b="1" dirty="0">
                <a:solidFill>
                  <a:srgbClr val="FF9900"/>
                </a:solidFill>
                <a:uFill>
                  <a:solidFill>
                    <a:srgbClr val="FFC000"/>
                  </a:solidFill>
                </a:uFill>
                <a:latin typeface="Marianne" panose="02000000000000000000" pitchFamily="2" charset="0"/>
              </a:rPr>
              <a:t>i</a:t>
            </a:r>
            <a:r>
              <a:rPr lang="fr-FR" b="1" dirty="0">
                <a:solidFill>
                  <a:srgbClr val="92D050"/>
                </a:solidFill>
                <a:uFill>
                  <a:solidFill>
                    <a:srgbClr val="FFC000"/>
                  </a:solidFill>
                </a:uFill>
                <a:latin typeface="Marianne" panose="02000000000000000000" pitchFamily="2" charset="0"/>
              </a:rPr>
              <a:t>o</a:t>
            </a:r>
            <a:r>
              <a:rPr lang="fr-FR" b="1" dirty="0">
                <a:solidFill>
                  <a:srgbClr val="FF9900"/>
                </a:solidFill>
                <a:uFill>
                  <a:solidFill>
                    <a:srgbClr val="FFC000"/>
                  </a:solidFill>
                </a:uFill>
                <a:latin typeface="Marianne" panose="02000000000000000000" pitchFamily="2" charset="0"/>
              </a:rPr>
              <a:t>n</a:t>
            </a:r>
            <a:r>
              <a:rPr lang="fr-FR" b="1" dirty="0">
                <a:solidFill>
                  <a:srgbClr val="92D050"/>
                </a:solidFill>
                <a:uFill>
                  <a:solidFill>
                    <a:srgbClr val="FFC000"/>
                  </a:solidFill>
                </a:uFill>
                <a:latin typeface="Marianne" panose="02000000000000000000" pitchFamily="2" charset="0"/>
              </a:rPr>
              <a:t>s </a:t>
            </a:r>
            <a:r>
              <a:rPr lang="fr-FR" b="1" dirty="0">
                <a:solidFill>
                  <a:srgbClr val="FF9900"/>
                </a:solidFill>
                <a:uFill>
                  <a:solidFill>
                    <a:srgbClr val="FFC000"/>
                  </a:solidFill>
                </a:uFill>
                <a:latin typeface="Marianne" panose="02000000000000000000" pitchFamily="2" charset="0"/>
              </a:rPr>
              <a:t>t</a:t>
            </a:r>
            <a:r>
              <a:rPr lang="fr-FR" b="1" dirty="0">
                <a:solidFill>
                  <a:srgbClr val="92D050"/>
                </a:solidFill>
                <a:uFill>
                  <a:solidFill>
                    <a:srgbClr val="FFC000"/>
                  </a:solidFill>
                </a:uFill>
                <a:latin typeface="Marianne" panose="02000000000000000000" pitchFamily="2" charset="0"/>
              </a:rPr>
              <a:t>a</a:t>
            </a:r>
            <a:r>
              <a:rPr lang="fr-FR" b="1" dirty="0">
                <a:solidFill>
                  <a:srgbClr val="FF9900"/>
                </a:solidFill>
                <a:uFill>
                  <a:solidFill>
                    <a:srgbClr val="FFC000"/>
                  </a:solidFill>
                </a:uFill>
                <a:latin typeface="Marianne" panose="02000000000000000000" pitchFamily="2" charset="0"/>
              </a:rPr>
              <a:t>r</a:t>
            </a:r>
            <a:r>
              <a:rPr lang="fr-FR" b="1" dirty="0">
                <a:solidFill>
                  <a:srgbClr val="92D050"/>
                </a:solidFill>
                <a:uFill>
                  <a:solidFill>
                    <a:srgbClr val="FFC000"/>
                  </a:solidFill>
                </a:uFill>
                <a:latin typeface="Marianne" panose="02000000000000000000" pitchFamily="2" charset="0"/>
              </a:rPr>
              <a:t>i</a:t>
            </a:r>
            <a:r>
              <a:rPr lang="fr-FR" b="1" dirty="0">
                <a:solidFill>
                  <a:srgbClr val="FF9900"/>
                </a:solidFill>
                <a:uFill>
                  <a:solidFill>
                    <a:srgbClr val="FFC000"/>
                  </a:solidFill>
                </a:uFill>
                <a:latin typeface="Marianne" panose="02000000000000000000" pitchFamily="2" charset="0"/>
              </a:rPr>
              <a:t>f</a:t>
            </a:r>
            <a:r>
              <a:rPr lang="fr-FR" b="1" dirty="0">
                <a:solidFill>
                  <a:srgbClr val="92D050"/>
                </a:solidFill>
                <a:uFill>
                  <a:solidFill>
                    <a:srgbClr val="FFC000"/>
                  </a:solidFill>
                </a:uFill>
                <a:latin typeface="Marianne" panose="02000000000000000000" pitchFamily="2" charset="0"/>
              </a:rPr>
              <a:t>a</a:t>
            </a:r>
            <a:r>
              <a:rPr lang="fr-FR" b="1" dirty="0">
                <a:solidFill>
                  <a:srgbClr val="FF9900"/>
                </a:solidFill>
                <a:uFill>
                  <a:solidFill>
                    <a:srgbClr val="FFC000"/>
                  </a:solidFill>
                </a:uFill>
                <a:latin typeface="Marianne" panose="02000000000000000000" pitchFamily="2" charset="0"/>
              </a:rPr>
              <a:t>i</a:t>
            </a:r>
            <a:r>
              <a:rPr lang="fr-FR" b="1" dirty="0">
                <a:solidFill>
                  <a:srgbClr val="92D050"/>
                </a:solidFill>
                <a:uFill>
                  <a:solidFill>
                    <a:srgbClr val="FFC000"/>
                  </a:solidFill>
                </a:uFill>
                <a:latin typeface="Marianne" panose="02000000000000000000" pitchFamily="2" charset="0"/>
              </a:rPr>
              <a:t>re</a:t>
            </a:r>
            <a:r>
              <a:rPr lang="fr-FR" b="1" dirty="0">
                <a:solidFill>
                  <a:srgbClr val="FF9900"/>
                </a:solidFill>
                <a:uFill>
                  <a:solidFill>
                    <a:srgbClr val="FFC000"/>
                  </a:solidFill>
                </a:uFill>
                <a:latin typeface="Marianne" panose="02000000000000000000" pitchFamily="2" charset="0"/>
              </a:rPr>
              <a:t>s</a:t>
            </a:r>
            <a:r>
              <a:rPr lang="fr-FR" b="1" dirty="0">
                <a:solidFill>
                  <a:srgbClr val="92D050"/>
                </a:solidFill>
                <a:uFill>
                  <a:solidFill>
                    <a:srgbClr val="FFC000"/>
                  </a:solidFill>
                </a:uFill>
                <a:latin typeface="Marianne" panose="02000000000000000000" pitchFamily="2" charset="0"/>
              </a:rPr>
              <a:t> a</a:t>
            </a:r>
            <a:r>
              <a:rPr lang="fr-FR" b="1" dirty="0">
                <a:solidFill>
                  <a:srgbClr val="FF9900"/>
                </a:solidFill>
                <a:uFill>
                  <a:solidFill>
                    <a:srgbClr val="FFC000"/>
                  </a:solidFill>
                </a:uFill>
                <a:latin typeface="Marianne" panose="02000000000000000000" pitchFamily="2" charset="0"/>
              </a:rPr>
              <a:t>c</a:t>
            </a:r>
            <a:r>
              <a:rPr lang="fr-FR" b="1" dirty="0">
                <a:solidFill>
                  <a:srgbClr val="92D050"/>
                </a:solidFill>
                <a:uFill>
                  <a:solidFill>
                    <a:srgbClr val="FFC000"/>
                  </a:solidFill>
                </a:uFill>
                <a:latin typeface="Marianne" panose="02000000000000000000" pitchFamily="2" charset="0"/>
              </a:rPr>
              <a:t>t</a:t>
            </a:r>
            <a:r>
              <a:rPr lang="fr-FR" b="1" dirty="0">
                <a:solidFill>
                  <a:srgbClr val="FF9900"/>
                </a:solidFill>
                <a:uFill>
                  <a:solidFill>
                    <a:srgbClr val="FFC000"/>
                  </a:solidFill>
                </a:uFill>
                <a:latin typeface="Marianne" panose="02000000000000000000" pitchFamily="2" charset="0"/>
              </a:rPr>
              <a:t>u</a:t>
            </a:r>
            <a:r>
              <a:rPr lang="fr-FR" b="1" dirty="0">
                <a:solidFill>
                  <a:srgbClr val="92D050"/>
                </a:solidFill>
                <a:uFill>
                  <a:solidFill>
                    <a:srgbClr val="FFC000"/>
                  </a:solidFill>
                </a:uFill>
                <a:latin typeface="Marianne" panose="02000000000000000000" pitchFamily="2" charset="0"/>
              </a:rPr>
              <a:t>e</a:t>
            </a:r>
            <a:r>
              <a:rPr lang="fr-FR" b="1" dirty="0">
                <a:solidFill>
                  <a:srgbClr val="FF9900"/>
                </a:solidFill>
                <a:uFill>
                  <a:solidFill>
                    <a:srgbClr val="FFC000"/>
                  </a:solidFill>
                </a:uFill>
                <a:latin typeface="Marianne" panose="02000000000000000000" pitchFamily="2" charset="0"/>
              </a:rPr>
              <a:t>l</a:t>
            </a:r>
            <a:r>
              <a:rPr lang="fr-FR" b="1" dirty="0">
                <a:solidFill>
                  <a:srgbClr val="92D050"/>
                </a:solidFill>
                <a:uFill>
                  <a:solidFill>
                    <a:srgbClr val="FFC000"/>
                  </a:solidFill>
                </a:uFill>
                <a:latin typeface="Marianne" panose="02000000000000000000" pitchFamily="2" charset="0"/>
              </a:rPr>
              <a:t>l</a:t>
            </a:r>
            <a:r>
              <a:rPr lang="fr-FR" b="1" dirty="0">
                <a:solidFill>
                  <a:srgbClr val="FF9900"/>
                </a:solidFill>
                <a:uFill>
                  <a:solidFill>
                    <a:srgbClr val="FFC000"/>
                  </a:solidFill>
                </a:uFill>
                <a:latin typeface="Marianne" panose="02000000000000000000" pitchFamily="2" charset="0"/>
              </a:rPr>
              <a:t>e</a:t>
            </a:r>
            <a:r>
              <a:rPr lang="fr-FR" b="1" dirty="0">
                <a:solidFill>
                  <a:srgbClr val="92D050"/>
                </a:solidFill>
                <a:uFill>
                  <a:solidFill>
                    <a:srgbClr val="FFC000"/>
                  </a:solidFill>
                </a:uFill>
                <a:latin typeface="Marianne" panose="02000000000000000000" pitchFamily="2" charset="0"/>
              </a:rPr>
              <a:t>s </a:t>
            </a:r>
          </a:p>
          <a:p>
            <a:pPr algn="ctr">
              <a:spcBef>
                <a:spcPts val="600"/>
              </a:spcBef>
            </a:pPr>
            <a:r>
              <a:rPr lang="fr-FR" b="1" dirty="0">
                <a:latin typeface="Marianne" panose="02000000000000000000" pitchFamily="2" charset="0"/>
              </a:rPr>
              <a:t>Valeur de point GIR (VPGIR) unique*</a:t>
            </a:r>
          </a:p>
          <a:p>
            <a:pPr algn="ctr">
              <a:spcBef>
                <a:spcPts val="600"/>
              </a:spcBef>
            </a:pPr>
            <a:r>
              <a:rPr lang="fr-FR" b="1" u="sng" dirty="0">
                <a:latin typeface="Marianne" panose="02000000000000000000" pitchFamily="2" charset="0"/>
              </a:rPr>
              <a:t>VPGIR arrêtée au titre de 2025 = 7,84 €</a:t>
            </a:r>
          </a:p>
          <a:p>
            <a:pPr algn="ctr"/>
            <a:r>
              <a:rPr lang="fr-FR" sz="1800" b="1" dirty="0">
                <a:solidFill>
                  <a:schemeClr val="tx1"/>
                </a:solidFill>
                <a:latin typeface="Marianne" panose="02000000000000000000" pitchFamily="2" charset="0"/>
              </a:rPr>
              <a:t> </a:t>
            </a:r>
            <a:r>
              <a:rPr lang="fr-FR" sz="1400" b="1" dirty="0">
                <a:solidFill>
                  <a:schemeClr val="tx1"/>
                </a:solidFill>
                <a:latin typeface="Marianne" panose="02000000000000000000" pitchFamily="2" charset="0"/>
              </a:rPr>
              <a:t>Sauf si VPGIR 24 &gt; 7,84 €</a:t>
            </a:r>
            <a:endParaRPr lang="fr-FR" sz="1400" b="1" dirty="0">
              <a:latin typeface="Marianne" panose="02000000000000000000" pitchFamily="2" charset="0"/>
            </a:endParaRPr>
          </a:p>
        </p:txBody>
      </p:sp>
      <p:sp>
        <p:nvSpPr>
          <p:cNvPr id="24" name="Rectangle à coins arrondis 23"/>
          <p:cNvSpPr/>
          <p:nvPr/>
        </p:nvSpPr>
        <p:spPr>
          <a:xfrm>
            <a:off x="155128" y="2995919"/>
            <a:ext cx="2923899" cy="455472"/>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80000"/>
              </a:lnSpc>
            </a:pPr>
            <a:r>
              <a:rPr lang="fr-FR" b="1" dirty="0">
                <a:solidFill>
                  <a:schemeClr val="bg1"/>
                </a:solidFill>
                <a:latin typeface="Marianne" panose="02000000000000000000" pitchFamily="2" charset="0"/>
              </a:rPr>
              <a:t>Forfait global dépendance</a:t>
            </a:r>
          </a:p>
        </p:txBody>
      </p:sp>
      <p:sp>
        <p:nvSpPr>
          <p:cNvPr id="25" name="Rectangle à coins arrondis 24"/>
          <p:cNvSpPr/>
          <p:nvPr/>
        </p:nvSpPr>
        <p:spPr>
          <a:xfrm>
            <a:off x="8272679" y="3000262"/>
            <a:ext cx="3682800" cy="457200"/>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chemeClr val="bg1"/>
                </a:solidFill>
                <a:latin typeface="Marianne" panose="02000000000000000000" pitchFamily="2" charset="0"/>
              </a:rPr>
              <a:t>Tarif journalier hébergement</a:t>
            </a:r>
          </a:p>
        </p:txBody>
      </p:sp>
      <p:sp>
        <p:nvSpPr>
          <p:cNvPr id="26" name="Rectangle à coins arrondis 25"/>
          <p:cNvSpPr/>
          <p:nvPr/>
        </p:nvSpPr>
        <p:spPr>
          <a:xfrm>
            <a:off x="3152018" y="2995921"/>
            <a:ext cx="2479776" cy="457200"/>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chemeClr val="bg1"/>
                </a:solidFill>
                <a:latin typeface="Marianne" panose="02000000000000000000" pitchFamily="2" charset="0"/>
              </a:rPr>
              <a:t>Forfait global soins</a:t>
            </a:r>
          </a:p>
        </p:txBody>
      </p:sp>
      <p:sp>
        <p:nvSpPr>
          <p:cNvPr id="27" name="Rectangle à coins arrondis 26"/>
          <p:cNvSpPr/>
          <p:nvPr/>
        </p:nvSpPr>
        <p:spPr>
          <a:xfrm>
            <a:off x="8312853" y="3399738"/>
            <a:ext cx="4380825" cy="42838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nSpc>
                <a:spcPct val="90000"/>
              </a:lnSpc>
              <a:spcBef>
                <a:spcPts val="500"/>
              </a:spcBef>
            </a:pPr>
            <a:r>
              <a:rPr lang="fr-FR" sz="1600" b="1" dirty="0">
                <a:solidFill>
                  <a:schemeClr val="tx1"/>
                </a:solidFill>
                <a:latin typeface="Marianne" panose="02000000000000000000" pitchFamily="2" charset="0"/>
              </a:rPr>
              <a:t>* </a:t>
            </a:r>
            <a:r>
              <a:rPr lang="fr-FR" sz="1100" b="1" dirty="0">
                <a:solidFill>
                  <a:schemeClr val="tx1"/>
                </a:solidFill>
                <a:latin typeface="Marianne" panose="02000000000000000000" pitchFamily="2" charset="0"/>
              </a:rPr>
              <a:t>Ou CD si le résident est bénéficiaire de l’ASH</a:t>
            </a:r>
          </a:p>
        </p:txBody>
      </p:sp>
      <p:cxnSp>
        <p:nvCxnSpPr>
          <p:cNvPr id="7" name="Straight Connector 8">
            <a:extLst>
              <a:ext uri="{FF2B5EF4-FFF2-40B4-BE49-F238E27FC236}">
                <a16:creationId xmlns:a16="http://schemas.microsoft.com/office/drawing/2014/main" id="{20AD8062-96C8-DFB7-8264-7D0CAC6DA08C}"/>
              </a:ext>
            </a:extLst>
          </p:cNvPr>
          <p:cNvCxnSpPr>
            <a:cxnSpLocks/>
          </p:cNvCxnSpPr>
          <p:nvPr/>
        </p:nvCxnSpPr>
        <p:spPr bwMode="auto">
          <a:xfrm>
            <a:off x="1536161" y="512279"/>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Titre 1">
            <a:extLst>
              <a:ext uri="{FF2B5EF4-FFF2-40B4-BE49-F238E27FC236}">
                <a16:creationId xmlns:a16="http://schemas.microsoft.com/office/drawing/2014/main" id="{1CE6F78B-CEBE-5761-0329-51D607378B12}"/>
              </a:ext>
            </a:extLst>
          </p:cNvPr>
          <p:cNvSpPr txBox="1">
            <a:spLocks/>
          </p:cNvSpPr>
          <p:nvPr/>
        </p:nvSpPr>
        <p:spPr>
          <a:xfrm>
            <a:off x="676265" y="89617"/>
            <a:ext cx="10979319" cy="566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Regroupement des actuelles sections « Soins » et « Dépendance »</a:t>
            </a:r>
          </a:p>
        </p:txBody>
      </p:sp>
      <p:sp>
        <p:nvSpPr>
          <p:cNvPr id="30" name="Rectangle à coins arrondis 26">
            <a:extLst>
              <a:ext uri="{FF2B5EF4-FFF2-40B4-BE49-F238E27FC236}">
                <a16:creationId xmlns:a16="http://schemas.microsoft.com/office/drawing/2014/main" id="{445CC15C-8F90-00F8-D141-9563F2767179}"/>
              </a:ext>
            </a:extLst>
          </p:cNvPr>
          <p:cNvSpPr/>
          <p:nvPr/>
        </p:nvSpPr>
        <p:spPr>
          <a:xfrm>
            <a:off x="57270" y="6535232"/>
            <a:ext cx="7678060" cy="22310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nSpc>
                <a:spcPct val="90000"/>
              </a:lnSpc>
              <a:spcBef>
                <a:spcPts val="500"/>
              </a:spcBef>
            </a:pPr>
            <a:r>
              <a:rPr lang="fr-FR" sz="1100" b="1" dirty="0">
                <a:solidFill>
                  <a:schemeClr val="tx1"/>
                </a:solidFill>
                <a:latin typeface="Marianne" panose="02000000000000000000" pitchFamily="2" charset="0"/>
              </a:rPr>
              <a:t>* Valeur de point utilisée dans l’équation tarifaire de la partie « entretien de l’autonomie » du FGU (ancienne équation tarifaire dépendance) - </a:t>
            </a:r>
            <a:r>
              <a:rPr lang="fr-FR" sz="1100" b="1" u="sng" dirty="0">
                <a:solidFill>
                  <a:schemeClr val="tx1"/>
                </a:solidFill>
                <a:latin typeface="Marianne" panose="02000000000000000000" pitchFamily="2" charset="0"/>
              </a:rPr>
              <a:t>Unique dans les 23 départements expérimentateurs</a:t>
            </a:r>
          </a:p>
        </p:txBody>
      </p:sp>
      <p:sp>
        <p:nvSpPr>
          <p:cNvPr id="32" name="Rectangle 31">
            <a:extLst>
              <a:ext uri="{FF2B5EF4-FFF2-40B4-BE49-F238E27FC236}">
                <a16:creationId xmlns:a16="http://schemas.microsoft.com/office/drawing/2014/main" id="{5E511942-0D40-3E27-A8D1-43746601F710}"/>
              </a:ext>
            </a:extLst>
          </p:cNvPr>
          <p:cNvSpPr/>
          <p:nvPr/>
        </p:nvSpPr>
        <p:spPr>
          <a:xfrm>
            <a:off x="4552473" y="3907047"/>
            <a:ext cx="4028868" cy="253881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448707" indent="-285750">
              <a:buFont typeface="Symbol" panose="05050102010706020507" pitchFamily="18" charset="2"/>
              <a:buChar char="Þ"/>
              <a:tabLst>
                <a:tab pos="1077357" algn="l"/>
              </a:tabLst>
            </a:pPr>
            <a:r>
              <a:rPr lang="fr-FR" sz="1600" dirty="0">
                <a:solidFill>
                  <a:sysClr val="windowText" lastClr="000000"/>
                </a:solidFill>
                <a:latin typeface="Marianne" panose="02000000000000000000" pitchFamily="2" charset="0"/>
              </a:rPr>
              <a:t>Simplification (gestion, comptabilité, facturation etc.)</a:t>
            </a:r>
          </a:p>
          <a:p>
            <a:pPr marL="162957">
              <a:tabLst>
                <a:tab pos="1077357" algn="l"/>
              </a:tabLst>
            </a:pPr>
            <a:endParaRPr lang="fr-FR" sz="1100" dirty="0">
              <a:solidFill>
                <a:sysClr val="windowText" lastClr="000000"/>
              </a:solidFill>
              <a:latin typeface="Marianne" panose="02000000000000000000" pitchFamily="2" charset="0"/>
            </a:endParaRPr>
          </a:p>
          <a:p>
            <a:pPr marL="162957">
              <a:tabLst>
                <a:tab pos="1077357" algn="l"/>
              </a:tabLst>
            </a:pPr>
            <a:endParaRPr lang="fr-FR" sz="1100" dirty="0">
              <a:solidFill>
                <a:sysClr val="windowText" lastClr="000000"/>
              </a:solidFill>
              <a:latin typeface="Marianne" panose="02000000000000000000" pitchFamily="2" charset="0"/>
            </a:endParaRPr>
          </a:p>
          <a:p>
            <a:pPr marL="448707" indent="-285750">
              <a:buFont typeface="Symbol" panose="05050102010706020507" pitchFamily="18" charset="2"/>
              <a:buChar char="Þ"/>
              <a:tabLst>
                <a:tab pos="1077357" algn="l"/>
              </a:tabLst>
            </a:pPr>
            <a:r>
              <a:rPr lang="fr-FR" sz="1600" dirty="0">
                <a:solidFill>
                  <a:sysClr val="windowText" lastClr="000000"/>
                </a:solidFill>
                <a:latin typeface="Marianne" panose="02000000000000000000" pitchFamily="2" charset="0"/>
              </a:rPr>
              <a:t>Approche globale renforçant l’adaptation aux besoins des résidents</a:t>
            </a:r>
          </a:p>
          <a:p>
            <a:pPr marL="448707" indent="-285750">
              <a:buFont typeface="Symbol" panose="05050102010706020507" pitchFamily="18" charset="2"/>
              <a:buChar char="Þ"/>
              <a:tabLst>
                <a:tab pos="1077357" algn="l"/>
              </a:tabLst>
            </a:pPr>
            <a:endParaRPr lang="fr-FR" sz="1600" dirty="0">
              <a:solidFill>
                <a:sysClr val="windowText" lastClr="000000"/>
              </a:solidFill>
              <a:latin typeface="Marianne" panose="02000000000000000000" pitchFamily="2" charset="0"/>
            </a:endParaRPr>
          </a:p>
          <a:p>
            <a:pPr marL="448707" indent="-285750">
              <a:buFont typeface="Symbol" panose="05050102010706020507" pitchFamily="18" charset="2"/>
              <a:buChar char="Þ"/>
              <a:tabLst>
                <a:tab pos="1077357" algn="l"/>
              </a:tabLst>
            </a:pPr>
            <a:r>
              <a:rPr lang="fr-FR" sz="1600" dirty="0">
                <a:solidFill>
                  <a:sysClr val="windowText" lastClr="000000"/>
                </a:solidFill>
                <a:latin typeface="Marianne" panose="02000000000000000000" pitchFamily="2" charset="0"/>
              </a:rPr>
              <a:t>Augmentation de moyens</a:t>
            </a:r>
          </a:p>
        </p:txBody>
      </p:sp>
      <p:pic>
        <p:nvPicPr>
          <p:cNvPr id="11" name="Image 10">
            <a:extLst>
              <a:ext uri="{FF2B5EF4-FFF2-40B4-BE49-F238E27FC236}">
                <a16:creationId xmlns:a16="http://schemas.microsoft.com/office/drawing/2014/main" id="{1146F817-18C7-3D82-BF40-72C06E3A163E}"/>
              </a:ext>
            </a:extLst>
          </p:cNvPr>
          <p:cNvPicPr>
            <a:picLocks noChangeAspect="1"/>
          </p:cNvPicPr>
          <p:nvPr/>
        </p:nvPicPr>
        <p:blipFill>
          <a:blip r:embed="rId3">
            <a:alphaModFix amt="50000"/>
            <a:duotone>
              <a:schemeClr val="accent4">
                <a:shade val="45000"/>
                <a:satMod val="135000"/>
              </a:schemeClr>
              <a:prstClr val="white"/>
            </a:duotone>
            <a:extLst>
              <a:ext uri="{BEBA8EAE-BF5A-486C-A8C5-ECC9F3942E4B}">
                <a14:imgProps xmlns:a14="http://schemas.microsoft.com/office/drawing/2010/main">
                  <a14:imgLayer r:embed="rId4">
                    <a14:imgEffect>
                      <a14:colorTemperature colorTemp="4700"/>
                    </a14:imgEffect>
                  </a14:imgLayer>
                </a14:imgProps>
              </a:ext>
            </a:extLst>
          </a:blip>
          <a:stretch>
            <a:fillRect/>
          </a:stretch>
        </p:blipFill>
        <p:spPr>
          <a:xfrm rot="5400000">
            <a:off x="9855297" y="4036981"/>
            <a:ext cx="879231" cy="360000"/>
          </a:xfrm>
          <a:prstGeom prst="rect">
            <a:avLst/>
          </a:prstGeom>
        </p:spPr>
      </p:pic>
      <p:pic>
        <p:nvPicPr>
          <p:cNvPr id="35" name="Image 34">
            <a:extLst>
              <a:ext uri="{FF2B5EF4-FFF2-40B4-BE49-F238E27FC236}">
                <a16:creationId xmlns:a16="http://schemas.microsoft.com/office/drawing/2014/main" id="{687E978A-C3CF-4DAC-8365-27C7855D1653}"/>
              </a:ext>
            </a:extLst>
          </p:cNvPr>
          <p:cNvPicPr>
            <a:picLocks noChangeAspect="1"/>
          </p:cNvPicPr>
          <p:nvPr/>
        </p:nvPicPr>
        <p:blipFill>
          <a:blip r:embed="rId7"/>
          <a:stretch>
            <a:fillRect/>
          </a:stretch>
        </p:blipFill>
        <p:spPr>
          <a:xfrm>
            <a:off x="935410" y="842400"/>
            <a:ext cx="1414557" cy="1261632"/>
          </a:xfrm>
          <a:prstGeom prst="rect">
            <a:avLst/>
          </a:prstGeom>
        </p:spPr>
      </p:pic>
      <p:pic>
        <p:nvPicPr>
          <p:cNvPr id="37" name="Image 36">
            <a:extLst>
              <a:ext uri="{FF2B5EF4-FFF2-40B4-BE49-F238E27FC236}">
                <a16:creationId xmlns:a16="http://schemas.microsoft.com/office/drawing/2014/main" id="{5A55A9E7-B0DA-1F5C-3F3F-005D8BC03C62}"/>
              </a:ext>
            </a:extLst>
          </p:cNvPr>
          <p:cNvPicPr>
            <a:picLocks noChangeAspect="1"/>
          </p:cNvPicPr>
          <p:nvPr/>
        </p:nvPicPr>
        <p:blipFill>
          <a:blip r:embed="rId8"/>
          <a:stretch>
            <a:fillRect/>
          </a:stretch>
        </p:blipFill>
        <p:spPr>
          <a:xfrm>
            <a:off x="3380670" y="861158"/>
            <a:ext cx="1400175" cy="1000125"/>
          </a:xfrm>
          <a:prstGeom prst="rect">
            <a:avLst/>
          </a:prstGeom>
        </p:spPr>
      </p:pic>
      <p:sp>
        <p:nvSpPr>
          <p:cNvPr id="12" name="ZoneTexte 11">
            <a:extLst>
              <a:ext uri="{FF2B5EF4-FFF2-40B4-BE49-F238E27FC236}">
                <a16:creationId xmlns:a16="http://schemas.microsoft.com/office/drawing/2014/main" id="{21B2C0EB-7D44-0545-8D2D-3F71EF645D01}"/>
              </a:ext>
            </a:extLst>
          </p:cNvPr>
          <p:cNvSpPr txBox="1"/>
          <p:nvPr/>
        </p:nvSpPr>
        <p:spPr>
          <a:xfrm>
            <a:off x="4227583" y="983170"/>
            <a:ext cx="1213634" cy="1446550"/>
          </a:xfrm>
          <a:prstGeom prst="rect">
            <a:avLst/>
          </a:prstGeom>
          <a:noFill/>
        </p:spPr>
        <p:txBody>
          <a:bodyPr wrap="square" rtlCol="0">
            <a:spAutoFit/>
          </a:bodyPr>
          <a:lstStyle/>
          <a:p>
            <a:r>
              <a:rPr lang="fr-FR" sz="8800" dirty="0">
                <a:sym typeface="Webdings" panose="05030102010509060703" pitchFamily="18" charset="2"/>
              </a:rPr>
              <a:t></a:t>
            </a:r>
            <a:endParaRPr lang="fr-FR" sz="8800" dirty="0"/>
          </a:p>
        </p:txBody>
      </p:sp>
      <p:sp>
        <p:nvSpPr>
          <p:cNvPr id="38" name="ZoneTexte 37">
            <a:extLst>
              <a:ext uri="{FF2B5EF4-FFF2-40B4-BE49-F238E27FC236}">
                <a16:creationId xmlns:a16="http://schemas.microsoft.com/office/drawing/2014/main" id="{CC287A3B-2A35-5BAD-8528-7D1A6DF672CC}"/>
              </a:ext>
            </a:extLst>
          </p:cNvPr>
          <p:cNvSpPr txBox="1"/>
          <p:nvPr/>
        </p:nvSpPr>
        <p:spPr>
          <a:xfrm>
            <a:off x="8915566" y="4727296"/>
            <a:ext cx="2758692" cy="369332"/>
          </a:xfrm>
          <a:prstGeom prst="rect">
            <a:avLst/>
          </a:prstGeom>
          <a:noFill/>
          <a:ln>
            <a:solidFill>
              <a:schemeClr val="tx1"/>
            </a:solidFill>
          </a:ln>
        </p:spPr>
        <p:txBody>
          <a:bodyPr wrap="square" rtlCol="0">
            <a:spAutoFit/>
          </a:bodyPr>
          <a:lstStyle/>
          <a:p>
            <a:pPr algn="ctr">
              <a:spcBef>
                <a:spcPts val="1000"/>
              </a:spcBef>
              <a:spcAft>
                <a:spcPts val="600"/>
              </a:spcAft>
            </a:pPr>
            <a:r>
              <a:rPr lang="fr-FR" b="1" dirty="0">
                <a:latin typeface="Marianne" panose="02000000000000000000" pitchFamily="2" charset="0"/>
              </a:rPr>
              <a:t>Aucun changement </a:t>
            </a:r>
          </a:p>
        </p:txBody>
      </p:sp>
      <p:sp>
        <p:nvSpPr>
          <p:cNvPr id="6" name="ZoneTexte 5">
            <a:extLst>
              <a:ext uri="{FF2B5EF4-FFF2-40B4-BE49-F238E27FC236}">
                <a16:creationId xmlns:a16="http://schemas.microsoft.com/office/drawing/2014/main" id="{CFA727D4-46EF-CFB3-8B62-3A2A7EF6ED37}"/>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1072962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e 8"/>
          <p:cNvGraphicFramePr/>
          <p:nvPr>
            <p:extLst>
              <p:ext uri="{D42A27DB-BD31-4B8C-83A1-F6EECF244321}">
                <p14:modId xmlns:p14="http://schemas.microsoft.com/office/powerpoint/2010/main" val="3348613808"/>
              </p:ext>
            </p:extLst>
          </p:nvPr>
        </p:nvGraphicFramePr>
        <p:xfrm>
          <a:off x="196359" y="332252"/>
          <a:ext cx="5441341" cy="2933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Espace réservé du numéro de diapositive 1"/>
          <p:cNvSpPr>
            <a:spLocks noGrp="1"/>
          </p:cNvSpPr>
          <p:nvPr>
            <p:ph type="sldNum" sz="quarter" idx="12"/>
          </p:nvPr>
        </p:nvSpPr>
        <p:spPr/>
        <p:txBody>
          <a:bodyPr/>
          <a:lstStyle/>
          <a:p>
            <a:fld id="{733122C9-A0B9-462F-8757-0847AD287B63}" type="slidenum">
              <a:rPr lang="fr-FR" smtClean="0"/>
              <a:pPr/>
              <a:t>9</a:t>
            </a:fld>
            <a:endParaRPr lang="fr-FR" dirty="0"/>
          </a:p>
        </p:txBody>
      </p:sp>
      <p:sp>
        <p:nvSpPr>
          <p:cNvPr id="7" name="Espace réservé du texte 6"/>
          <p:cNvSpPr>
            <a:spLocks noGrp="1"/>
          </p:cNvSpPr>
          <p:nvPr>
            <p:ph type="body" sz="quarter" idx="14"/>
          </p:nvPr>
        </p:nvSpPr>
        <p:spPr>
          <a:xfrm>
            <a:off x="551551" y="592332"/>
            <a:ext cx="11533441" cy="6256239"/>
          </a:xfrm>
          <a:ln>
            <a:noFill/>
          </a:ln>
        </p:spPr>
        <p:txBody>
          <a:bodyPr>
            <a:normAutofit/>
          </a:bodyPr>
          <a:lstStyle/>
          <a:p>
            <a:pPr marL="167632" indent="-167632" algn="just" defTabSz="914242">
              <a:spcBef>
                <a:spcPct val="80000"/>
              </a:spcBef>
              <a:buClr>
                <a:schemeClr val="tx2"/>
              </a:buClr>
              <a:buSzPct val="75000"/>
              <a:buFont typeface="Wingdings 3" panose="05040102010807070707" pitchFamily="18" charset="2"/>
              <a:buChar char=""/>
              <a:defRPr/>
            </a:pPr>
            <a:r>
              <a:rPr lang="fr-FR" sz="1600" b="1" u="sng" dirty="0">
                <a:solidFill>
                  <a:srgbClr val="0000FF"/>
                </a:solidFill>
                <a:latin typeface="Marianne" panose="02000000000000000000" pitchFamily="2" charset="0"/>
              </a:rPr>
              <a:t>Actuellement</a:t>
            </a:r>
            <a:r>
              <a:rPr lang="fr-FR" sz="1600" b="1" dirty="0">
                <a:solidFill>
                  <a:srgbClr val="0000FF"/>
                </a:solidFill>
                <a:latin typeface="Marianne" panose="02000000000000000000" pitchFamily="2" charset="0"/>
              </a:rPr>
              <a:t> : Allocation Personnalisée d’Autonomie (APA), qui comprend 2 volets :</a:t>
            </a: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0" indent="0" algn="just" defTabSz="914242">
              <a:spcBef>
                <a:spcPct val="80000"/>
              </a:spcBef>
              <a:buClr>
                <a:schemeClr val="tx2"/>
              </a:buClr>
              <a:buSzPct val="75000"/>
              <a:buNone/>
              <a:defRPr/>
            </a:pPr>
            <a:endParaRPr lang="fr-FR" sz="1000" b="1" dirty="0">
              <a:solidFill>
                <a:srgbClr val="0000FF"/>
              </a:solidFill>
              <a:latin typeface="Marianne" panose="02000000000000000000" pitchFamily="2" charset="0"/>
            </a:endParaRPr>
          </a:p>
          <a:p>
            <a:pPr marL="167632" indent="-167632" algn="just" defTabSz="914242">
              <a:lnSpc>
                <a:spcPct val="100000"/>
              </a:lnSpc>
              <a:spcBef>
                <a:spcPts val="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Dans le cadre de l’expérimentation de la fusion des sections, le volet APAE </a:t>
            </a:r>
            <a:r>
              <a:rPr lang="fr-FR" sz="1600" b="1" u="sng" dirty="0">
                <a:solidFill>
                  <a:srgbClr val="0000FF"/>
                </a:solidFill>
                <a:latin typeface="Marianne" panose="02000000000000000000" pitchFamily="2" charset="0"/>
              </a:rPr>
              <a:t>n’existe plus</a:t>
            </a:r>
            <a:r>
              <a:rPr lang="fr-FR" sz="1600" b="1" dirty="0">
                <a:solidFill>
                  <a:srgbClr val="0000FF"/>
                </a:solidFill>
                <a:latin typeface="Marianne" panose="02000000000000000000" pitchFamily="2" charset="0"/>
              </a:rPr>
              <a:t> :</a:t>
            </a:r>
          </a:p>
          <a:p>
            <a:pPr marL="228594" indent="-228594" algn="just" defTabSz="914242">
              <a:lnSpc>
                <a:spcPct val="110000"/>
              </a:lnSpc>
              <a:buClr>
                <a:schemeClr val="tx2"/>
              </a:buClr>
              <a:buSzPct val="75000"/>
              <a:buFont typeface="Wingdings" panose="05000000000000000000" pitchFamily="2" charset="2"/>
              <a:buChar char="Ø"/>
              <a:defRPr/>
            </a:pPr>
            <a:r>
              <a:rPr lang="fr-FR" sz="1600" kern="0" dirty="0">
                <a:latin typeface="Marianne"/>
              </a:rPr>
              <a:t>Toute personne accueillie dans un département expérimentateur, quel que soit le département dans lequel elle a conservé son DS, ne peut plus prétendre au bénéfice de l’APAE.</a:t>
            </a:r>
          </a:p>
          <a:p>
            <a:pPr marL="228594" indent="-228594" algn="just" defTabSz="914242">
              <a:lnSpc>
                <a:spcPct val="110000"/>
              </a:lnSpc>
              <a:buClr>
                <a:schemeClr val="tx2"/>
              </a:buClr>
              <a:buSzPct val="75000"/>
              <a:buFont typeface="Wingdings" panose="05000000000000000000" pitchFamily="2" charset="2"/>
              <a:buChar char="Ø"/>
              <a:defRPr/>
            </a:pPr>
            <a:r>
              <a:rPr lang="fr-FR" sz="1600" kern="0" dirty="0">
                <a:latin typeface="Marianne"/>
              </a:rPr>
              <a:t>Le département expérimentateur ne doit donc plus instruire de dossiers à ce titre (hormis pour les personnes qui y ont conservé leur domicile de secours et qui sont accueillies dans un département non-expérimentateur).</a:t>
            </a:r>
          </a:p>
          <a:p>
            <a:pPr marL="228594" indent="-228594" algn="just" defTabSz="914242">
              <a:lnSpc>
                <a:spcPct val="110000"/>
              </a:lnSpc>
              <a:buClr>
                <a:schemeClr val="tx2"/>
              </a:buClr>
              <a:buSzPct val="75000"/>
              <a:buFont typeface="Wingdings" panose="05000000000000000000" pitchFamily="2" charset="2"/>
              <a:buChar char="Ø"/>
              <a:defRPr/>
            </a:pPr>
            <a:r>
              <a:rPr lang="fr-FR" sz="1600" kern="0" dirty="0">
                <a:latin typeface="Marianne"/>
              </a:rPr>
              <a:t>Les sommes correspondant aux tarifs journaliers, auparavant couverts par les départements DS, sont intégrées dans le forfait global unique versé par l’Assurance maladie.</a:t>
            </a:r>
          </a:p>
          <a:p>
            <a:pPr algn="just"/>
            <a:endParaRPr lang="fr-FR" sz="1600" dirty="0">
              <a:latin typeface="Marianne" panose="02000000000000000000" pitchFamily="2" charset="0"/>
            </a:endParaRPr>
          </a:p>
          <a:p>
            <a:pPr marL="503754" indent="-380990" algn="just">
              <a:buFontTx/>
              <a:buChar char="-"/>
            </a:pPr>
            <a:endParaRPr lang="fr-FR" sz="1600" dirty="0">
              <a:latin typeface="Marianne" panose="02000000000000000000" pitchFamily="2" charset="0"/>
            </a:endParaRPr>
          </a:p>
          <a:p>
            <a:pPr lvl="1" indent="0" algn="just">
              <a:buNone/>
            </a:pPr>
            <a:endParaRPr lang="fr-FR" sz="1600" dirty="0">
              <a:latin typeface="Marianne" panose="02000000000000000000" pitchFamily="2" charset="0"/>
            </a:endParaRPr>
          </a:p>
          <a:p>
            <a:pPr lvl="1" indent="0" algn="just">
              <a:buNone/>
            </a:pPr>
            <a:endParaRPr lang="fr-FR" sz="1600" dirty="0">
              <a:latin typeface="Marianne" panose="02000000000000000000" pitchFamily="2" charset="0"/>
            </a:endParaRPr>
          </a:p>
          <a:p>
            <a:pPr lvl="1" indent="0" algn="just">
              <a:buNone/>
            </a:pPr>
            <a:endParaRPr lang="fr-FR" sz="1600" dirty="0">
              <a:latin typeface="Marianne" panose="02000000000000000000" pitchFamily="2" charset="0"/>
            </a:endParaRPr>
          </a:p>
          <a:p>
            <a:pPr marL="849579" lvl="1" indent="-380990" algn="just">
              <a:buFont typeface="Courier New" panose="02070309020205020404" pitchFamily="49" charset="0"/>
              <a:buChar char="o"/>
            </a:pPr>
            <a:endParaRPr lang="fr-FR" sz="1600" dirty="0">
              <a:latin typeface="Marianne" panose="02000000000000000000" pitchFamily="2" charset="0"/>
            </a:endParaRPr>
          </a:p>
          <a:p>
            <a:pPr marL="849579" lvl="1" indent="-380990" algn="just">
              <a:buFont typeface="Courier New" panose="02070309020205020404" pitchFamily="49" charset="0"/>
              <a:buChar char="o"/>
            </a:pPr>
            <a:endParaRPr lang="fr-FR" sz="1600" dirty="0">
              <a:latin typeface="Marianne" panose="02000000000000000000" pitchFamily="2" charset="0"/>
            </a:endParaRPr>
          </a:p>
          <a:p>
            <a:pPr algn="just"/>
            <a:endParaRPr lang="fr-FR" sz="1600" dirty="0">
              <a:latin typeface="Marianne" panose="02000000000000000000" pitchFamily="2" charset="0"/>
            </a:endParaRPr>
          </a:p>
          <a:p>
            <a:pPr algn="just"/>
            <a:endParaRPr lang="fr-FR" sz="1600" dirty="0">
              <a:latin typeface="Marianne" panose="02000000000000000000" pitchFamily="2" charset="0"/>
            </a:endParaRPr>
          </a:p>
          <a:p>
            <a:pPr algn="just"/>
            <a:endParaRPr lang="fr-FR" sz="1600" dirty="0">
              <a:latin typeface="Marianne" panose="02000000000000000000" pitchFamily="2" charset="0"/>
            </a:endParaRPr>
          </a:p>
          <a:p>
            <a:pPr marL="503754" indent="-380990" algn="just">
              <a:buFontTx/>
              <a:buChar char="-"/>
            </a:pPr>
            <a:endParaRPr lang="fr-FR" sz="1600" dirty="0">
              <a:latin typeface="Marianne" panose="02000000000000000000" pitchFamily="2" charset="0"/>
            </a:endParaRPr>
          </a:p>
          <a:p>
            <a:pPr algn="just"/>
            <a:endParaRPr lang="fr-FR" sz="1600" dirty="0">
              <a:latin typeface="Marianne" panose="02000000000000000000" pitchFamily="2" charset="0"/>
            </a:endParaRPr>
          </a:p>
        </p:txBody>
      </p:sp>
      <p:sp>
        <p:nvSpPr>
          <p:cNvPr id="13" name="Rectangle à coins arrondis 12"/>
          <p:cNvSpPr/>
          <p:nvPr/>
        </p:nvSpPr>
        <p:spPr>
          <a:xfrm>
            <a:off x="3733738" y="894136"/>
            <a:ext cx="8074192" cy="76116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r>
              <a:rPr lang="fr-FR" sz="1400" dirty="0">
                <a:solidFill>
                  <a:sysClr val="windowText" lastClr="000000"/>
                </a:solidFill>
                <a:latin typeface="Marianne" panose="02000000000000000000" pitchFamily="2" charset="0"/>
              </a:rPr>
              <a:t>Droit individuel instruit par le département </a:t>
            </a:r>
            <a:r>
              <a:rPr lang="fr-FR" sz="1400" b="1" dirty="0">
                <a:solidFill>
                  <a:sysClr val="windowText" lastClr="000000"/>
                </a:solidFill>
                <a:latin typeface="Marianne" panose="02000000000000000000" pitchFamily="2" charset="0"/>
              </a:rPr>
              <a:t>dans lequel le demandeur a son domicile de secours (DS) </a:t>
            </a:r>
          </a:p>
        </p:txBody>
      </p:sp>
      <p:sp>
        <p:nvSpPr>
          <p:cNvPr id="20" name="Rectangle à coins arrondis 19"/>
          <p:cNvSpPr/>
          <p:nvPr/>
        </p:nvSpPr>
        <p:spPr>
          <a:xfrm>
            <a:off x="5870205" y="1982703"/>
            <a:ext cx="5783175" cy="3746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r>
              <a:rPr lang="fr-FR" sz="1400" dirty="0">
                <a:solidFill>
                  <a:sysClr val="windowText" lastClr="000000"/>
                </a:solidFill>
                <a:latin typeface="Marianne" panose="02000000000000000000" pitchFamily="2" charset="0"/>
              </a:rPr>
              <a:t>Versement directement au bénéficiaire resté à domicile</a:t>
            </a:r>
            <a:r>
              <a:rPr lang="fr-FR" sz="1400" dirty="0">
                <a:solidFill>
                  <a:srgbClr val="FF0000"/>
                </a:solidFill>
                <a:latin typeface="Marianne" panose="02000000000000000000" pitchFamily="2" charset="0"/>
              </a:rPr>
              <a:t> (règle générale mais disparités de traitement selon les départements)</a:t>
            </a:r>
          </a:p>
        </p:txBody>
      </p:sp>
      <p:sp>
        <p:nvSpPr>
          <p:cNvPr id="23" name="Rectangle à coins arrondis 22"/>
          <p:cNvSpPr/>
          <p:nvPr/>
        </p:nvSpPr>
        <p:spPr>
          <a:xfrm>
            <a:off x="172497" y="2751154"/>
            <a:ext cx="11174903" cy="1000522"/>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just">
              <a:lnSpc>
                <a:spcPct val="90000"/>
              </a:lnSpc>
              <a:spcBef>
                <a:spcPts val="500"/>
              </a:spcBef>
            </a:pPr>
            <a:r>
              <a:rPr lang="fr-FR" sz="1400" b="1" dirty="0">
                <a:solidFill>
                  <a:sysClr val="windowText" lastClr="000000"/>
                </a:solidFill>
                <a:latin typeface="Marianne" panose="02000000000000000000" pitchFamily="2" charset="0"/>
              </a:rPr>
              <a:t>Contrepartie du forfait global afférent à la dépendance (FGD), versé à l’EHPAD =</a:t>
            </a:r>
          </a:p>
          <a:p>
            <a:pPr marL="11389" algn="just">
              <a:lnSpc>
                <a:spcPct val="90000"/>
              </a:lnSpc>
              <a:spcBef>
                <a:spcPts val="500"/>
              </a:spcBef>
            </a:pPr>
            <a:r>
              <a:rPr lang="fr-FR" sz="1400" dirty="0">
                <a:solidFill>
                  <a:sysClr val="windowText" lastClr="000000"/>
                </a:solidFill>
                <a:latin typeface="Marianne" panose="02000000000000000000" pitchFamily="2" charset="0"/>
              </a:rPr>
              <a:t>Versement d’une partie du FGD par le département du territoire où est implanté l’EHPAD (=département d’implantation)</a:t>
            </a:r>
          </a:p>
          <a:p>
            <a:pPr marL="11389" algn="just">
              <a:lnSpc>
                <a:spcPct val="90000"/>
              </a:lnSpc>
              <a:spcBef>
                <a:spcPts val="500"/>
              </a:spcBef>
            </a:pPr>
            <a:r>
              <a:rPr lang="fr-FR" sz="1400" dirty="0">
                <a:solidFill>
                  <a:sysClr val="windowText" lastClr="000000"/>
                </a:solidFill>
                <a:latin typeface="Marianne" panose="02000000000000000000" pitchFamily="2" charset="0"/>
              </a:rPr>
              <a:t>+ </a:t>
            </a:r>
            <a:r>
              <a:rPr lang="fr-FR" sz="1400" b="1" u="sng" dirty="0">
                <a:solidFill>
                  <a:sysClr val="windowText" lastClr="000000"/>
                </a:solidFill>
                <a:latin typeface="Marianne" panose="02000000000000000000" pitchFamily="2" charset="0"/>
              </a:rPr>
              <a:t>Tarifs journaliers </a:t>
            </a:r>
            <a:r>
              <a:rPr lang="fr-FR" sz="1400" dirty="0">
                <a:solidFill>
                  <a:sysClr val="windowText" lastClr="000000"/>
                </a:solidFill>
                <a:latin typeface="Marianne" panose="02000000000000000000" pitchFamily="2" charset="0"/>
              </a:rPr>
              <a:t>versés par les départements dans lesquels les personnes accueillies par l’EHPAD ont conservé leur DS, lorsqu’ils sont différents du département d’implantation</a:t>
            </a:r>
          </a:p>
        </p:txBody>
      </p:sp>
      <p:sp>
        <p:nvSpPr>
          <p:cNvPr id="3" name="Titre 1">
            <a:extLst>
              <a:ext uri="{FF2B5EF4-FFF2-40B4-BE49-F238E27FC236}">
                <a16:creationId xmlns:a16="http://schemas.microsoft.com/office/drawing/2014/main" id="{C7A6B3A3-D7D0-9D20-81CA-17DBB8699BAF}"/>
              </a:ext>
            </a:extLst>
          </p:cNvPr>
          <p:cNvSpPr txBox="1">
            <a:spLocks/>
          </p:cNvSpPr>
          <p:nvPr/>
        </p:nvSpPr>
        <p:spPr>
          <a:xfrm>
            <a:off x="828611" y="29047"/>
            <a:ext cx="10979319" cy="566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dirty="0">
                <a:solidFill>
                  <a:schemeClr val="tx1">
                    <a:lumMod val="50000"/>
                    <a:lumOff val="50000"/>
                  </a:schemeClr>
                </a:solidFill>
                <a:latin typeface="Marianne" panose="02000000000000000000" pitchFamily="2" charset="0"/>
              </a:rPr>
              <a:t>APAE supprimée dans les départements expérimentateurs</a:t>
            </a:r>
            <a:endParaRPr lang="fr-FR" sz="2000" b="1" kern="1200" dirty="0">
              <a:solidFill>
                <a:schemeClr val="tx1">
                  <a:lumMod val="50000"/>
                  <a:lumOff val="50000"/>
                </a:schemeClr>
              </a:solidFill>
              <a:latin typeface="Marianne" panose="02000000000000000000" pitchFamily="2" charset="0"/>
              <a:ea typeface="+mn-ea"/>
              <a:cs typeface="+mn-cs"/>
            </a:endParaRPr>
          </a:p>
        </p:txBody>
      </p:sp>
      <p:cxnSp>
        <p:nvCxnSpPr>
          <p:cNvPr id="4" name="Straight Connector 8">
            <a:extLst>
              <a:ext uri="{FF2B5EF4-FFF2-40B4-BE49-F238E27FC236}">
                <a16:creationId xmlns:a16="http://schemas.microsoft.com/office/drawing/2014/main" id="{C1BAFFC7-4F9A-4A40-8A1D-0E24C2F9F37D}"/>
              </a:ext>
            </a:extLst>
          </p:cNvPr>
          <p:cNvCxnSpPr>
            <a:cxnSpLocks/>
          </p:cNvCxnSpPr>
          <p:nvPr/>
        </p:nvCxnSpPr>
        <p:spPr bwMode="auto">
          <a:xfrm>
            <a:off x="1457252" y="531964"/>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Flèche : droite 4">
            <a:extLst>
              <a:ext uri="{FF2B5EF4-FFF2-40B4-BE49-F238E27FC236}">
                <a16:creationId xmlns:a16="http://schemas.microsoft.com/office/drawing/2014/main" id="{9D7100E7-671E-8CA0-F7A2-742EB9E0D4A2}"/>
              </a:ext>
            </a:extLst>
          </p:cNvPr>
          <p:cNvSpPr/>
          <p:nvPr/>
        </p:nvSpPr>
        <p:spPr>
          <a:xfrm>
            <a:off x="3405532" y="1146509"/>
            <a:ext cx="428786" cy="215183"/>
          </a:xfrm>
          <a:prstGeom prst="rightArrow">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 droite 5">
            <a:extLst>
              <a:ext uri="{FF2B5EF4-FFF2-40B4-BE49-F238E27FC236}">
                <a16:creationId xmlns:a16="http://schemas.microsoft.com/office/drawing/2014/main" id="{8C45BA06-9AC4-9F85-3D1A-BB97A8E2DB67}"/>
              </a:ext>
            </a:extLst>
          </p:cNvPr>
          <p:cNvSpPr/>
          <p:nvPr/>
        </p:nvSpPr>
        <p:spPr>
          <a:xfrm>
            <a:off x="5441419" y="2069178"/>
            <a:ext cx="428786" cy="215183"/>
          </a:xfrm>
          <a:prstGeom prst="rightArrow">
            <a:avLst/>
          </a:prstGeom>
          <a:noFill/>
          <a:ln>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roite 7">
            <a:extLst>
              <a:ext uri="{FF2B5EF4-FFF2-40B4-BE49-F238E27FC236}">
                <a16:creationId xmlns:a16="http://schemas.microsoft.com/office/drawing/2014/main" id="{20B5E0C3-9198-BA81-CF7D-293BAD55845A}"/>
              </a:ext>
            </a:extLst>
          </p:cNvPr>
          <p:cNvSpPr/>
          <p:nvPr/>
        </p:nvSpPr>
        <p:spPr>
          <a:xfrm rot="5400000">
            <a:off x="1350450" y="2442956"/>
            <a:ext cx="428786" cy="215183"/>
          </a:xfrm>
          <a:prstGeom prst="rightArrow">
            <a:avLst/>
          </a:prstGeom>
          <a:no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1F25866D-F523-A4C6-8115-30A62D99C5E8}"/>
              </a:ext>
            </a:extLst>
          </p:cNvPr>
          <p:cNvSpPr/>
          <p:nvPr/>
        </p:nvSpPr>
        <p:spPr>
          <a:xfrm>
            <a:off x="551551" y="6173075"/>
            <a:ext cx="10979318" cy="5619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defTabSz="914242">
              <a:lnSpc>
                <a:spcPct val="110000"/>
              </a:lnSpc>
              <a:buClr>
                <a:schemeClr val="tx2"/>
              </a:buClr>
              <a:buSzPct val="75000"/>
              <a:defRPr/>
            </a:pPr>
            <a:r>
              <a:rPr lang="fr-FR" sz="1800" b="1" kern="0" dirty="0">
                <a:latin typeface="Marianne"/>
              </a:rPr>
              <a:t>L’établissement ne facture donc plus aucun tarif journalier </a:t>
            </a:r>
            <a:r>
              <a:rPr lang="fr-FR" b="1" kern="0" dirty="0">
                <a:latin typeface="Marianne"/>
              </a:rPr>
              <a:t>aux départements dans lesquels ses résidents ont conservé leur domicile de secours.</a:t>
            </a:r>
            <a:endParaRPr lang="fr-FR" sz="1800" b="1" dirty="0">
              <a:latin typeface="Marianne" panose="02000000000000000000" pitchFamily="2" charset="0"/>
            </a:endParaRPr>
          </a:p>
        </p:txBody>
      </p:sp>
      <p:sp>
        <p:nvSpPr>
          <p:cNvPr id="12" name="ZoneTexte 11">
            <a:extLst>
              <a:ext uri="{FF2B5EF4-FFF2-40B4-BE49-F238E27FC236}">
                <a16:creationId xmlns:a16="http://schemas.microsoft.com/office/drawing/2014/main" id="{7A7FE622-6EA6-E4A7-D49D-D952F7AD62F2}"/>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31289047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4786</TotalTime>
  <Words>3949</Words>
  <Application>Microsoft Office PowerPoint</Application>
  <PresentationFormat>Grand écran</PresentationFormat>
  <Paragraphs>566</Paragraphs>
  <Slides>27</Slides>
  <Notes>15</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27</vt:i4>
      </vt:variant>
    </vt:vector>
  </HeadingPairs>
  <TitlesOfParts>
    <vt:vector size="40" baseType="lpstr">
      <vt:lpstr>Aptos</vt:lpstr>
      <vt:lpstr>Aptos Display</vt:lpstr>
      <vt:lpstr>Arial</vt:lpstr>
      <vt:lpstr>Courier New</vt:lpstr>
      <vt:lpstr>Marianne</vt:lpstr>
      <vt:lpstr>Marianne ExtraBold</vt:lpstr>
      <vt:lpstr>Marianne Light</vt:lpstr>
      <vt:lpstr>Marianne Medium</vt:lpstr>
      <vt:lpstr>Symbol</vt:lpstr>
      <vt:lpstr>Webdings</vt:lpstr>
      <vt:lpstr>Wingdings</vt:lpstr>
      <vt:lpstr>Wingdings 3</vt:lpstr>
      <vt:lpstr>Thème Office</vt:lpstr>
      <vt:lpstr>Expérimentation de la fusion des sections  « Soins » et « Dépendance » des EHPAD et des USLD </vt:lpstr>
      <vt:lpstr>Présentation PowerPoint</vt:lpstr>
      <vt:lpstr> I. L’expérimentation en bref </vt:lpstr>
      <vt:lpstr>Présentation PowerPoint</vt:lpstr>
      <vt:lpstr>Présentation PowerPoint</vt:lpstr>
      <vt:lpstr>Départements expérimentateurs et ARS concernées</vt:lpstr>
      <vt:lpstr> II. Le nouveau régime de financement des établissements concernés par l’expérimentation </vt:lpstr>
      <vt:lpstr>Présentation PowerPoint</vt:lpstr>
      <vt:lpstr>Présentation PowerPoint</vt:lpstr>
      <vt:lpstr>Présentation PowerPoint</vt:lpstr>
      <vt:lpstr>Présentation PowerPoint</vt:lpstr>
      <vt:lpstr>Présentation PowerPoint</vt:lpstr>
      <vt:lpstr>Présentation PowerPoint</vt:lpstr>
      <vt:lpstr> III. Détermination et allocation du forfait global unique (FGU) </vt:lpstr>
      <vt:lpstr>Présentation PowerPoint</vt:lpstr>
      <vt:lpstr>Présentation PowerPoint</vt:lpstr>
      <vt:lpstr>Présentation PowerPoint</vt:lpstr>
      <vt:lpstr>Présentation PowerPoint</vt:lpstr>
      <vt:lpstr>Présentation PowerPoint</vt:lpstr>
      <vt:lpstr> IV. Check-list préparation du déploiement de l’expérimentation (gestionnaires) </vt:lpstr>
      <vt:lpstr>Présentation PowerPoint</vt:lpstr>
      <vt:lpstr>Présentation PowerPoint</vt:lpstr>
      <vt:lpstr>Présentation PowerPoint</vt:lpstr>
      <vt:lpstr>Présentation PowerPoint</vt:lpstr>
      <vt:lpstr>Présentation PowerPoint</vt:lpstr>
      <vt:lpstr> V. Calendrier </vt:lpstr>
      <vt:lpstr>Présentation PowerPoint</vt:lpstr>
    </vt:vector>
  </TitlesOfParts>
  <Company>Ministeres Sociaux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DUCOUDRE, Laëtitia</dc:creator>
  <cp:lastModifiedBy>BOUROUF, Coralie (ARS-BRETAGNE/DHAP/DAFPS)</cp:lastModifiedBy>
  <cp:revision>39</cp:revision>
  <dcterms:created xsi:type="dcterms:W3CDTF">2025-03-16T17:33:38Z</dcterms:created>
  <dcterms:modified xsi:type="dcterms:W3CDTF">2025-05-05T16:05:46Z</dcterms:modified>
</cp:coreProperties>
</file>