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559" r:id="rId3"/>
    <p:sldId id="598" r:id="rId4"/>
    <p:sldId id="616" r:id="rId5"/>
    <p:sldId id="1236" r:id="rId6"/>
    <p:sldId id="342" r:id="rId7"/>
    <p:sldId id="597" r:id="rId8"/>
    <p:sldId id="341" r:id="rId9"/>
    <p:sldId id="331" r:id="rId10"/>
    <p:sldId id="619" r:id="rId11"/>
    <p:sldId id="1241" r:id="rId12"/>
    <p:sldId id="1240" r:id="rId13"/>
    <p:sldId id="465" r:id="rId14"/>
    <p:sldId id="1235" r:id="rId15"/>
    <p:sldId id="353" r:id="rId16"/>
    <p:sldId id="1227" r:id="rId17"/>
    <p:sldId id="1238" r:id="rId18"/>
    <p:sldId id="1237" r:id="rId19"/>
    <p:sldId id="1196" r:id="rId20"/>
    <p:sldId id="1234" r:id="rId21"/>
    <p:sldId id="1229" r:id="rId22"/>
    <p:sldId id="1231" r:id="rId23"/>
    <p:sldId id="1233" r:id="rId24"/>
    <p:sldId id="634" r:id="rId25"/>
    <p:sldId id="1239" r:id="rId26"/>
    <p:sldId id="1232" r:id="rId27"/>
    <p:sldId id="1226"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89C12C3-6394-710B-7A94-D059EE8239E8}" name="GUESSAB, Sylvie (DGCS/SD5/5B)" initials="SG" userId="S::sylvie.guessab@social.gouv.fr::08101153-7f46-4e05-a17f-d48fe9e3d6b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767676"/>
    <a:srgbClr val="000091"/>
    <a:srgbClr val="008080"/>
    <a:srgbClr val="0000FF"/>
    <a:srgbClr val="FF9900"/>
    <a:srgbClr val="E4F9C8"/>
    <a:srgbClr val="C8D9DF"/>
    <a:srgbClr val="CACFD9"/>
    <a:srgbClr val="92D05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720" autoAdjust="0"/>
  </p:normalViewPr>
  <p:slideViewPr>
    <p:cSldViewPr snapToGrid="0">
      <p:cViewPr varScale="1">
        <p:scale>
          <a:sx n="99" d="100"/>
          <a:sy n="99" d="100"/>
        </p:scale>
        <p:origin x="948" y="72"/>
      </p:cViewPr>
      <p:guideLst/>
    </p:cSldViewPr>
  </p:slideViewPr>
  <p:notesTextViewPr>
    <p:cViewPr>
      <p:scale>
        <a:sx n="1" d="1"/>
        <a:sy n="1" d="1"/>
      </p:scale>
      <p:origin x="0" y="0"/>
    </p:cViewPr>
  </p:notesTextViewPr>
  <p:notesViewPr>
    <p:cSldViewPr snapToGrid="0">
      <p:cViewPr varScale="1">
        <p:scale>
          <a:sx n="43" d="100"/>
          <a:sy n="43" d="100"/>
        </p:scale>
        <p:origin x="1752"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3C6372-B090-4702-A7FD-939537E59BB3}"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fr-FR"/>
        </a:p>
      </dgm:t>
    </dgm:pt>
    <dgm:pt modelId="{51E3A9B0-5CFF-45BC-9C9C-6F2BB01165E4}">
      <dgm:prSet phldrT="[Texte]" custT="1"/>
      <dgm:spPr/>
      <dgm:t>
        <a:bodyPr/>
        <a:lstStyle/>
        <a:p>
          <a:r>
            <a:rPr lang="fr-FR" sz="1400" b="1" dirty="0">
              <a:latin typeface="Marianne" panose="02000000000000000000" pitchFamily="2" charset="0"/>
            </a:rPr>
            <a:t>Quel est son objet ?</a:t>
          </a:r>
        </a:p>
      </dgm:t>
    </dgm:pt>
    <dgm:pt modelId="{63F17AD8-B0A0-4212-AF32-DFACB24151DE}" type="parTrans" cxnId="{286E5ED7-7795-40ED-8249-E768E795E6A4}">
      <dgm:prSet/>
      <dgm:spPr/>
      <dgm:t>
        <a:bodyPr/>
        <a:lstStyle/>
        <a:p>
          <a:endParaRPr lang="fr-FR" sz="1400" b="1">
            <a:latin typeface="Marianne" panose="02000000000000000000" pitchFamily="2" charset="0"/>
          </a:endParaRPr>
        </a:p>
      </dgm:t>
    </dgm:pt>
    <dgm:pt modelId="{8548F23E-D316-4220-848E-95D58732CF5F}" type="sibTrans" cxnId="{286E5ED7-7795-40ED-8249-E768E795E6A4}">
      <dgm:prSet/>
      <dgm:spPr/>
      <dgm:t>
        <a:bodyPr/>
        <a:lstStyle/>
        <a:p>
          <a:endParaRPr lang="fr-FR" sz="1400" b="1">
            <a:latin typeface="Marianne" panose="02000000000000000000" pitchFamily="2" charset="0"/>
          </a:endParaRPr>
        </a:p>
      </dgm:t>
    </dgm:pt>
    <dgm:pt modelId="{8756AFFD-4431-42EB-8BF0-651298F62D94}">
      <dgm:prSet phldrT="[Texte]" custT="1"/>
      <dgm:spPr/>
      <dgm:t>
        <a:bodyPr/>
        <a:lstStyle/>
        <a:p>
          <a:pPr marL="108000" indent="-108000">
            <a:spcAft>
              <a:spcPct val="15000"/>
            </a:spcAft>
          </a:pPr>
          <a:r>
            <a:rPr lang="en-US" sz="1050" b="1" dirty="0">
              <a:latin typeface="Marianne" panose="02000000000000000000" pitchFamily="2" charset="0"/>
              <a:ea typeface="+mn-ea"/>
              <a:cs typeface="+mn-cs"/>
            </a:rPr>
            <a:t>Nouveau régime de </a:t>
          </a:r>
          <a:r>
            <a:rPr lang="en-US" sz="1050" b="1" dirty="0" err="1">
              <a:latin typeface="Marianne" panose="02000000000000000000" pitchFamily="2" charset="0"/>
              <a:ea typeface="+mn-ea"/>
              <a:cs typeface="+mn-cs"/>
            </a:rPr>
            <a:t>financement</a:t>
          </a:r>
          <a:r>
            <a:rPr lang="en-US" sz="1050" b="1" dirty="0">
              <a:latin typeface="Marianne" panose="02000000000000000000" pitchFamily="2" charset="0"/>
              <a:ea typeface="+mn-ea"/>
              <a:cs typeface="+mn-cs"/>
            </a:rPr>
            <a:t> plus simple</a:t>
          </a:r>
          <a:endParaRPr lang="fr-FR" sz="1050" b="1" dirty="0">
            <a:latin typeface="Marianne" panose="02000000000000000000" pitchFamily="2" charset="0"/>
          </a:endParaRPr>
        </a:p>
      </dgm:t>
    </dgm:pt>
    <dgm:pt modelId="{85F4C712-BB87-4423-8578-80417FE82ED2}" type="parTrans" cxnId="{CD4CBDB6-E851-47F2-81D1-54B3D7870A5B}">
      <dgm:prSet/>
      <dgm:spPr/>
      <dgm:t>
        <a:bodyPr/>
        <a:lstStyle/>
        <a:p>
          <a:endParaRPr lang="fr-FR" sz="1400" b="1">
            <a:latin typeface="Marianne" panose="02000000000000000000" pitchFamily="2" charset="0"/>
          </a:endParaRPr>
        </a:p>
      </dgm:t>
    </dgm:pt>
    <dgm:pt modelId="{A79CE493-CDF4-4A45-8335-3F158E66A10A}" type="sibTrans" cxnId="{CD4CBDB6-E851-47F2-81D1-54B3D7870A5B}">
      <dgm:prSet/>
      <dgm:spPr/>
      <dgm:t>
        <a:bodyPr/>
        <a:lstStyle/>
        <a:p>
          <a:endParaRPr lang="fr-FR" sz="1400" b="1">
            <a:latin typeface="Marianne" panose="02000000000000000000" pitchFamily="2" charset="0"/>
          </a:endParaRPr>
        </a:p>
      </dgm:t>
    </dgm:pt>
    <dgm:pt modelId="{9F99F1FD-1F5A-4975-9C0F-A6595E303C96}">
      <dgm:prSet phldrT="[Texte]" custT="1"/>
      <dgm:spPr/>
      <dgm:t>
        <a:bodyPr/>
        <a:lstStyle/>
        <a:p>
          <a:r>
            <a:rPr lang="fr-FR" sz="1400" b="1" dirty="0">
              <a:latin typeface="Marianne" panose="02000000000000000000" pitchFamily="2" charset="0"/>
            </a:rPr>
            <a:t>Qui est concerné ?</a:t>
          </a:r>
        </a:p>
      </dgm:t>
    </dgm:pt>
    <dgm:pt modelId="{88C7EB85-0CC7-4BFF-AE48-6C99145979BF}" type="parTrans" cxnId="{80E8399B-4E3D-404B-90B9-B9E580C4005A}">
      <dgm:prSet/>
      <dgm:spPr/>
      <dgm:t>
        <a:bodyPr/>
        <a:lstStyle/>
        <a:p>
          <a:endParaRPr lang="fr-FR" sz="1400" b="1">
            <a:latin typeface="Marianne" panose="02000000000000000000" pitchFamily="2" charset="0"/>
          </a:endParaRPr>
        </a:p>
      </dgm:t>
    </dgm:pt>
    <dgm:pt modelId="{4C5AF570-2A19-4981-A4D1-E2012DB351C2}" type="sibTrans" cxnId="{80E8399B-4E3D-404B-90B9-B9E580C4005A}">
      <dgm:prSet/>
      <dgm:spPr/>
      <dgm:t>
        <a:bodyPr/>
        <a:lstStyle/>
        <a:p>
          <a:endParaRPr lang="fr-FR" sz="1400" b="1">
            <a:latin typeface="Marianne" panose="02000000000000000000" pitchFamily="2" charset="0"/>
          </a:endParaRPr>
        </a:p>
      </dgm:t>
    </dgm:pt>
    <dgm:pt modelId="{010ADC2E-B384-46C6-8A91-1D315A6DEF9E}">
      <dgm:prSet phldrT="[Texte]" custT="1"/>
      <dgm:spPr/>
      <dgm:t>
        <a:bodyPr/>
        <a:lstStyle/>
        <a:p>
          <a:pPr marL="108000" indent="-108000"/>
          <a:r>
            <a:rPr lang="en-US" sz="1050" b="1" kern="1200" dirty="0">
              <a:solidFill>
                <a:prstClr val="black">
                  <a:hueOff val="0"/>
                  <a:satOff val="0"/>
                  <a:lumOff val="0"/>
                  <a:alphaOff val="0"/>
                </a:prstClr>
              </a:solidFill>
              <a:latin typeface="Marianne" panose="02000000000000000000" pitchFamily="2" charset="0"/>
              <a:ea typeface="+mn-ea"/>
              <a:cs typeface="+mn-cs"/>
            </a:rPr>
            <a:t>EHPAD </a:t>
          </a:r>
          <a:r>
            <a:rPr lang="en-US" sz="1050" b="1" kern="1200" dirty="0">
              <a:solidFill>
                <a:srgbClr val="FF0000"/>
              </a:solidFill>
              <a:latin typeface="Marianne" panose="02000000000000000000" pitchFamily="2" charset="0"/>
              <a:ea typeface="+mn-ea"/>
              <a:cs typeface="+mn-cs"/>
            </a:rPr>
            <a:t>(HP) </a:t>
          </a:r>
          <a:r>
            <a:rPr lang="en-US" sz="1050" b="1" kern="1200" dirty="0">
              <a:solidFill>
                <a:prstClr val="black">
                  <a:hueOff val="0"/>
                  <a:satOff val="0"/>
                  <a:lumOff val="0"/>
                  <a:alphaOff val="0"/>
                </a:prstClr>
              </a:solidFill>
              <a:latin typeface="Marianne" panose="02000000000000000000" pitchFamily="2" charset="0"/>
              <a:ea typeface="+mn-ea"/>
              <a:cs typeface="+mn-cs"/>
            </a:rPr>
            <a:t>et USLD</a:t>
          </a:r>
          <a:endParaRPr lang="fr-FR" sz="1050" b="1" kern="1200" dirty="0">
            <a:solidFill>
              <a:prstClr val="black">
                <a:hueOff val="0"/>
                <a:satOff val="0"/>
                <a:lumOff val="0"/>
                <a:alphaOff val="0"/>
              </a:prstClr>
            </a:solidFill>
            <a:latin typeface="Marianne" panose="02000000000000000000" pitchFamily="2" charset="0"/>
            <a:ea typeface="+mn-ea"/>
            <a:cs typeface="+mn-cs"/>
          </a:endParaRPr>
        </a:p>
      </dgm:t>
    </dgm:pt>
    <dgm:pt modelId="{3181E905-5F90-4F8D-8886-48373D483616}" type="parTrans" cxnId="{136DC20B-917D-4BE3-BCCD-58DE10A85EEC}">
      <dgm:prSet/>
      <dgm:spPr/>
      <dgm:t>
        <a:bodyPr/>
        <a:lstStyle/>
        <a:p>
          <a:endParaRPr lang="fr-FR" sz="1400" b="1">
            <a:latin typeface="Marianne" panose="02000000000000000000" pitchFamily="2" charset="0"/>
          </a:endParaRPr>
        </a:p>
      </dgm:t>
    </dgm:pt>
    <dgm:pt modelId="{94579C5F-5F33-4B6B-92AF-9C6D643247E8}" type="sibTrans" cxnId="{136DC20B-917D-4BE3-BCCD-58DE10A85EEC}">
      <dgm:prSet/>
      <dgm:spPr/>
      <dgm:t>
        <a:bodyPr/>
        <a:lstStyle/>
        <a:p>
          <a:endParaRPr lang="fr-FR" sz="1400" b="1">
            <a:latin typeface="Marianne" panose="02000000000000000000" pitchFamily="2" charset="0"/>
          </a:endParaRPr>
        </a:p>
      </dgm:t>
    </dgm:pt>
    <dgm:pt modelId="{6392F7D7-6568-4439-A24C-13AFA2ACE264}">
      <dgm:prSet phldrT="[Texte]" custT="1"/>
      <dgm:spPr/>
      <dgm:t>
        <a:bodyPr/>
        <a:lstStyle/>
        <a:p>
          <a:r>
            <a:rPr lang="fr-FR" sz="1400" b="1" dirty="0">
              <a:latin typeface="Marianne" panose="02000000000000000000" pitchFamily="2" charset="0"/>
            </a:rPr>
            <a:t>Quand est-elle mise en œuvre ?</a:t>
          </a:r>
        </a:p>
      </dgm:t>
    </dgm:pt>
    <dgm:pt modelId="{8D78F8EE-8AB7-48F0-AA57-7CF25AA22AD7}" type="parTrans" cxnId="{0595FC8B-A9D8-48E6-B65B-61CF69027946}">
      <dgm:prSet/>
      <dgm:spPr/>
      <dgm:t>
        <a:bodyPr/>
        <a:lstStyle/>
        <a:p>
          <a:endParaRPr lang="fr-FR" sz="1400" b="1">
            <a:latin typeface="Marianne" panose="02000000000000000000" pitchFamily="2" charset="0"/>
          </a:endParaRPr>
        </a:p>
      </dgm:t>
    </dgm:pt>
    <dgm:pt modelId="{3BD6407E-91A1-4019-BE51-99F332336B1E}" type="sibTrans" cxnId="{0595FC8B-A9D8-48E6-B65B-61CF69027946}">
      <dgm:prSet/>
      <dgm:spPr/>
      <dgm:t>
        <a:bodyPr/>
        <a:lstStyle/>
        <a:p>
          <a:endParaRPr lang="fr-FR" sz="1400" b="1">
            <a:latin typeface="Marianne" panose="02000000000000000000" pitchFamily="2" charset="0"/>
          </a:endParaRPr>
        </a:p>
      </dgm:t>
    </dgm:pt>
    <dgm:pt modelId="{215F7763-CBA0-49B0-9F8C-DE89DA053FB1}">
      <dgm:prSet phldrT="[Texte]" custT="1"/>
      <dgm:spPr/>
      <dgm:t>
        <a:bodyPr/>
        <a:lstStyle/>
        <a:p>
          <a:pPr marL="108000" indent="-108000"/>
          <a:r>
            <a:rPr lang="en-US" sz="1050" b="1" dirty="0">
              <a:latin typeface="Marianne" panose="02000000000000000000" pitchFamily="2" charset="0"/>
            </a:rPr>
            <a:t>Du 1er Juillet 2025 au 31 </a:t>
          </a:r>
          <a:r>
            <a:rPr lang="en-US" sz="1050" b="1" dirty="0" err="1">
              <a:latin typeface="Marianne" panose="02000000000000000000" pitchFamily="2" charset="0"/>
            </a:rPr>
            <a:t>décembre</a:t>
          </a:r>
          <a:r>
            <a:rPr lang="en-US" sz="1050" b="1" dirty="0">
              <a:latin typeface="Marianne" panose="02000000000000000000" pitchFamily="2" charset="0"/>
            </a:rPr>
            <a:t> 2026</a:t>
          </a:r>
          <a:endParaRPr lang="fr-FR" sz="1050" b="1" dirty="0">
            <a:latin typeface="Marianne" panose="02000000000000000000" pitchFamily="2" charset="0"/>
          </a:endParaRPr>
        </a:p>
      </dgm:t>
    </dgm:pt>
    <dgm:pt modelId="{E8B17E85-8A2C-4A45-988F-69ED651ED0C8}" type="parTrans" cxnId="{DEC625B1-148C-4A5B-83BC-8CA1E3689C8F}">
      <dgm:prSet/>
      <dgm:spPr/>
      <dgm:t>
        <a:bodyPr/>
        <a:lstStyle/>
        <a:p>
          <a:endParaRPr lang="fr-FR" sz="1400" b="1">
            <a:latin typeface="Marianne" panose="02000000000000000000" pitchFamily="2" charset="0"/>
          </a:endParaRPr>
        </a:p>
      </dgm:t>
    </dgm:pt>
    <dgm:pt modelId="{18978A02-73FB-47F9-8EDB-20919E6DD4DE}" type="sibTrans" cxnId="{DEC625B1-148C-4A5B-83BC-8CA1E3689C8F}">
      <dgm:prSet/>
      <dgm:spPr/>
      <dgm:t>
        <a:bodyPr/>
        <a:lstStyle/>
        <a:p>
          <a:endParaRPr lang="fr-FR" sz="1400" b="1">
            <a:latin typeface="Marianne" panose="02000000000000000000" pitchFamily="2" charset="0"/>
          </a:endParaRPr>
        </a:p>
      </dgm:t>
    </dgm:pt>
    <dgm:pt modelId="{7865B6EA-698B-4847-A552-69204C08426E}">
      <dgm:prSet custT="1"/>
      <dgm:spPr/>
      <dgm:t>
        <a:bodyPr/>
        <a:lstStyle/>
        <a:p>
          <a:pPr marL="108000" indent="-108000">
            <a:spcAft>
              <a:spcPct val="15000"/>
            </a:spcAft>
          </a:pPr>
          <a:endParaRPr lang="en-US" sz="1400" b="1" dirty="0">
            <a:latin typeface="Marianne" panose="02000000000000000000" pitchFamily="2" charset="0"/>
            <a:ea typeface="+mn-ea"/>
            <a:cs typeface="+mn-cs"/>
          </a:endParaRPr>
        </a:p>
      </dgm:t>
    </dgm:pt>
    <dgm:pt modelId="{DDA2464D-99EA-40C8-9354-EDED319C08BE}" type="parTrans" cxnId="{29C4D4EC-6A39-45E8-BE34-E7A6824D7CA1}">
      <dgm:prSet/>
      <dgm:spPr/>
      <dgm:t>
        <a:bodyPr/>
        <a:lstStyle/>
        <a:p>
          <a:endParaRPr lang="fr-FR" sz="1400" b="1">
            <a:latin typeface="Marianne" panose="02000000000000000000" pitchFamily="2" charset="0"/>
          </a:endParaRPr>
        </a:p>
      </dgm:t>
    </dgm:pt>
    <dgm:pt modelId="{178A8603-DF6A-4955-B832-929841109C26}" type="sibTrans" cxnId="{29C4D4EC-6A39-45E8-BE34-E7A6824D7CA1}">
      <dgm:prSet/>
      <dgm:spPr/>
      <dgm:t>
        <a:bodyPr/>
        <a:lstStyle/>
        <a:p>
          <a:endParaRPr lang="fr-FR" sz="1400" b="1">
            <a:latin typeface="Marianne" panose="02000000000000000000" pitchFamily="2" charset="0"/>
          </a:endParaRPr>
        </a:p>
      </dgm:t>
    </dgm:pt>
    <dgm:pt modelId="{D58B3A00-A0B0-41B0-A052-AC52847D34D2}">
      <dgm:prSet custT="1"/>
      <dgm:spPr/>
      <dgm:t>
        <a:bodyPr/>
        <a:lstStyle/>
        <a:p>
          <a:pPr marL="108000" indent="-108000">
            <a:spcAft>
              <a:spcPct val="15000"/>
            </a:spcAft>
          </a:pPr>
          <a:r>
            <a:rPr lang="en-US" sz="1050" b="1" dirty="0">
              <a:latin typeface="Marianne" panose="02000000000000000000" pitchFamily="2" charset="0"/>
            </a:rPr>
            <a:t>Un </a:t>
          </a:r>
          <a:r>
            <a:rPr lang="en-US" sz="1050" b="1" dirty="0" err="1">
              <a:latin typeface="Marianne" panose="02000000000000000000" pitchFamily="2" charset="0"/>
            </a:rPr>
            <a:t>forfait</a:t>
          </a:r>
          <a:r>
            <a:rPr lang="en-US" sz="1050" b="1" dirty="0">
              <a:latin typeface="Marianne" panose="02000000000000000000" pitchFamily="2" charset="0"/>
            </a:rPr>
            <a:t> global unique </a:t>
          </a:r>
          <a:r>
            <a:rPr lang="en-US" sz="1050" b="1" dirty="0" err="1">
              <a:latin typeface="Marianne" panose="02000000000000000000" pitchFamily="2" charset="0"/>
            </a:rPr>
            <a:t>relatif</a:t>
          </a:r>
          <a:r>
            <a:rPr lang="en-US" sz="1050" b="1" dirty="0">
              <a:latin typeface="Marianne" panose="02000000000000000000" pitchFamily="2" charset="0"/>
            </a:rPr>
            <a:t> aux </a:t>
          </a:r>
          <a:r>
            <a:rPr lang="en-US" sz="1050" b="1" dirty="0" err="1">
              <a:latin typeface="Marianne" panose="02000000000000000000" pitchFamily="2" charset="0"/>
            </a:rPr>
            <a:t>soins</a:t>
          </a:r>
          <a:r>
            <a:rPr lang="en-US" sz="1050" b="1" dirty="0">
              <a:latin typeface="Marianne" panose="02000000000000000000" pitchFamily="2" charset="0"/>
            </a:rPr>
            <a:t> et à </a:t>
          </a:r>
          <a:r>
            <a:rPr lang="en-US" sz="1050" b="1" dirty="0" err="1">
              <a:latin typeface="Marianne" panose="02000000000000000000" pitchFamily="2" charset="0"/>
            </a:rPr>
            <a:t>l’entretien</a:t>
          </a:r>
          <a:r>
            <a:rPr lang="en-US" sz="1050" b="1" dirty="0">
              <a:latin typeface="Marianne" panose="02000000000000000000" pitchFamily="2" charset="0"/>
            </a:rPr>
            <a:t> de </a:t>
          </a:r>
          <a:r>
            <a:rPr lang="en-US" sz="1050" b="1" dirty="0" err="1">
              <a:latin typeface="Marianne" panose="02000000000000000000" pitchFamily="2" charset="0"/>
            </a:rPr>
            <a:t>l’autonomie</a:t>
          </a:r>
          <a:endParaRPr lang="en-US" sz="1050" b="1" dirty="0">
            <a:latin typeface="Marianne" panose="02000000000000000000" pitchFamily="2" charset="0"/>
          </a:endParaRPr>
        </a:p>
      </dgm:t>
    </dgm:pt>
    <dgm:pt modelId="{DC80D6A2-0C6C-4616-B8F1-AC525292C48A}" type="parTrans" cxnId="{23F5AB13-C03F-4572-9523-9C9E5178C8B0}">
      <dgm:prSet/>
      <dgm:spPr/>
      <dgm:t>
        <a:bodyPr/>
        <a:lstStyle/>
        <a:p>
          <a:endParaRPr lang="fr-FR" sz="1400" b="1">
            <a:latin typeface="Marianne" panose="02000000000000000000" pitchFamily="2" charset="0"/>
          </a:endParaRPr>
        </a:p>
      </dgm:t>
    </dgm:pt>
    <dgm:pt modelId="{EA65FF69-6109-4DB0-9DA5-067B62807929}" type="sibTrans" cxnId="{23F5AB13-C03F-4572-9523-9C9E5178C8B0}">
      <dgm:prSet/>
      <dgm:spPr/>
      <dgm:t>
        <a:bodyPr/>
        <a:lstStyle/>
        <a:p>
          <a:endParaRPr lang="fr-FR" sz="1400" b="1">
            <a:latin typeface="Marianne" panose="02000000000000000000" pitchFamily="2" charset="0"/>
          </a:endParaRPr>
        </a:p>
      </dgm:t>
    </dgm:pt>
    <dgm:pt modelId="{D0D8B5AB-7E7E-4432-8C42-CD2D669E198A}">
      <dgm:prSet custT="1"/>
      <dgm:spPr/>
      <dgm:t>
        <a:bodyPr/>
        <a:lstStyle/>
        <a:p>
          <a:pPr marL="108000" indent="-108000">
            <a:spcAft>
              <a:spcPct val="15000"/>
            </a:spcAft>
          </a:pPr>
          <a:endParaRPr lang="en-US" sz="1400" b="1" dirty="0">
            <a:latin typeface="Marianne" panose="02000000000000000000" pitchFamily="2" charset="0"/>
          </a:endParaRPr>
        </a:p>
      </dgm:t>
    </dgm:pt>
    <dgm:pt modelId="{9496ED66-D5CA-4417-9895-71BDAE6E3BF3}" type="parTrans" cxnId="{4A282C17-AFD1-49FD-B85B-26913F6CE274}">
      <dgm:prSet/>
      <dgm:spPr/>
      <dgm:t>
        <a:bodyPr/>
        <a:lstStyle/>
        <a:p>
          <a:endParaRPr lang="fr-FR" sz="1400" b="1">
            <a:latin typeface="Marianne" panose="02000000000000000000" pitchFamily="2" charset="0"/>
          </a:endParaRPr>
        </a:p>
      </dgm:t>
    </dgm:pt>
    <dgm:pt modelId="{2D668A1F-4DC6-4BC8-9019-92C5C1C70392}" type="sibTrans" cxnId="{4A282C17-AFD1-49FD-B85B-26913F6CE274}">
      <dgm:prSet/>
      <dgm:spPr/>
      <dgm:t>
        <a:bodyPr/>
        <a:lstStyle/>
        <a:p>
          <a:endParaRPr lang="fr-FR" sz="1400" b="1">
            <a:latin typeface="Marianne" panose="02000000000000000000" pitchFamily="2" charset="0"/>
          </a:endParaRPr>
        </a:p>
      </dgm:t>
    </dgm:pt>
    <dgm:pt modelId="{62E9B57E-2C20-48D0-9FA3-B82AC79ADE0F}">
      <dgm:prSet custT="1"/>
      <dgm:spPr/>
      <dgm:t>
        <a:bodyPr/>
        <a:lstStyle/>
        <a:p>
          <a:pPr marL="108000" indent="-108000">
            <a:spcAft>
              <a:spcPts val="600"/>
            </a:spcAft>
          </a:pPr>
          <a:r>
            <a:rPr lang="en-US" sz="1050" b="1" dirty="0">
              <a:latin typeface="Marianne" panose="02000000000000000000" pitchFamily="2" charset="0"/>
              <a:ea typeface="+mn-ea"/>
              <a:cs typeface="+mn-cs"/>
            </a:rPr>
            <a:t>Principes</a:t>
          </a:r>
          <a:r>
            <a:rPr lang="en-US" sz="1050" b="1" dirty="0">
              <a:latin typeface="Marianne" panose="02000000000000000000" pitchFamily="2" charset="0"/>
            </a:rPr>
            <a:t> </a:t>
          </a:r>
          <a:r>
            <a:rPr lang="en-US" sz="1050" b="1" dirty="0" err="1">
              <a:latin typeface="Marianne" panose="02000000000000000000" pitchFamily="2" charset="0"/>
              <a:ea typeface="+mn-ea"/>
              <a:cs typeface="+mn-cs"/>
            </a:rPr>
            <a:t>maintenus</a:t>
          </a:r>
          <a:r>
            <a:rPr lang="en-US" sz="1050" b="1" dirty="0">
              <a:latin typeface="Marianne" panose="02000000000000000000" pitchFamily="2" charset="0"/>
              <a:ea typeface="+mn-ea"/>
              <a:cs typeface="+mn-cs"/>
            </a:rPr>
            <a:t> :</a:t>
          </a:r>
        </a:p>
      </dgm:t>
    </dgm:pt>
    <dgm:pt modelId="{88BC578D-1C9B-411D-A5D2-522BF3284638}" type="parTrans" cxnId="{C737C367-7AE0-4346-A38D-9EE0EA611F01}">
      <dgm:prSet/>
      <dgm:spPr/>
      <dgm:t>
        <a:bodyPr/>
        <a:lstStyle/>
        <a:p>
          <a:endParaRPr lang="fr-FR" sz="1400" b="1">
            <a:latin typeface="Marianne" panose="02000000000000000000" pitchFamily="2" charset="0"/>
          </a:endParaRPr>
        </a:p>
      </dgm:t>
    </dgm:pt>
    <dgm:pt modelId="{54B7C0B9-7F4A-4CB7-881F-36FCD8D0477F}" type="sibTrans" cxnId="{C737C367-7AE0-4346-A38D-9EE0EA611F01}">
      <dgm:prSet/>
      <dgm:spPr/>
      <dgm:t>
        <a:bodyPr/>
        <a:lstStyle/>
        <a:p>
          <a:endParaRPr lang="fr-FR" sz="1400" b="1">
            <a:latin typeface="Marianne" panose="02000000000000000000" pitchFamily="2" charset="0"/>
          </a:endParaRPr>
        </a:p>
      </dgm:t>
    </dgm:pt>
    <dgm:pt modelId="{A9749F65-7731-4310-A022-BC8F05B2D333}">
      <dgm:prSet custT="1"/>
      <dgm:spPr/>
      <dgm:t>
        <a:bodyPr/>
        <a:lstStyle/>
        <a:p>
          <a:pPr marL="288000" indent="-108000">
            <a:spcAft>
              <a:spcPts val="600"/>
            </a:spcAft>
            <a:buFont typeface="Marianne" panose="02000000000000000000" pitchFamily="2" charset="0"/>
            <a:buChar char="-"/>
            <a:tabLst>
              <a:tab pos="265113" algn="l"/>
            </a:tabLst>
          </a:pPr>
          <a:r>
            <a:rPr lang="en-US" sz="1050" b="1" dirty="0" err="1">
              <a:latin typeface="Marianne" panose="02000000000000000000" pitchFamily="2" charset="0"/>
              <a:ea typeface="+mn-ea"/>
              <a:cs typeface="+mn-cs"/>
            </a:rPr>
            <a:t>Prise</a:t>
          </a:r>
          <a:r>
            <a:rPr lang="en-US" sz="1050" b="1" dirty="0">
              <a:latin typeface="Marianne" panose="02000000000000000000" pitchFamily="2" charset="0"/>
              <a:ea typeface="+mn-ea"/>
              <a:cs typeface="+mn-cs"/>
            </a:rPr>
            <a:t> </a:t>
          </a:r>
          <a:r>
            <a:rPr lang="en-US" sz="1050" b="1" dirty="0" err="1">
              <a:latin typeface="Marianne" panose="02000000000000000000" pitchFamily="2" charset="0"/>
              <a:ea typeface="+mn-ea"/>
              <a:cs typeface="+mn-cs"/>
            </a:rPr>
            <a:t>en</a:t>
          </a:r>
          <a:r>
            <a:rPr lang="en-US" sz="1050" b="1" dirty="0">
              <a:latin typeface="Marianne" panose="02000000000000000000" pitchFamily="2" charset="0"/>
              <a:ea typeface="+mn-ea"/>
              <a:cs typeface="+mn-cs"/>
            </a:rPr>
            <a:t> </a:t>
          </a:r>
          <a:r>
            <a:rPr lang="en-US" sz="1050" b="1" dirty="0" err="1">
              <a:latin typeface="Marianne" panose="02000000000000000000" pitchFamily="2" charset="0"/>
              <a:ea typeface="+mn-ea"/>
              <a:cs typeface="+mn-cs"/>
            </a:rPr>
            <a:t>compte</a:t>
          </a:r>
          <a:r>
            <a:rPr lang="en-US" sz="1050" b="1" dirty="0">
              <a:latin typeface="Marianne" panose="02000000000000000000" pitchFamily="2" charset="0"/>
              <a:ea typeface="+mn-ea"/>
              <a:cs typeface="+mn-cs"/>
            </a:rPr>
            <a:t> des coupes AGGIR et PATHOS </a:t>
          </a:r>
        </a:p>
      </dgm:t>
    </dgm:pt>
    <dgm:pt modelId="{3331B4D3-1CAD-454E-AB31-A27043C7D66C}" type="parTrans" cxnId="{4F42DD74-C80F-4899-B35D-314B0C8EA518}">
      <dgm:prSet/>
      <dgm:spPr/>
      <dgm:t>
        <a:bodyPr/>
        <a:lstStyle/>
        <a:p>
          <a:endParaRPr lang="fr-FR" sz="1400" b="1">
            <a:latin typeface="Marianne" panose="02000000000000000000" pitchFamily="2" charset="0"/>
          </a:endParaRPr>
        </a:p>
      </dgm:t>
    </dgm:pt>
    <dgm:pt modelId="{13D509F2-1E70-4035-B796-84173736E60A}" type="sibTrans" cxnId="{4F42DD74-C80F-4899-B35D-314B0C8EA518}">
      <dgm:prSet/>
      <dgm:spPr/>
      <dgm:t>
        <a:bodyPr/>
        <a:lstStyle/>
        <a:p>
          <a:endParaRPr lang="fr-FR" sz="1400" b="1">
            <a:latin typeface="Marianne" panose="02000000000000000000" pitchFamily="2" charset="0"/>
          </a:endParaRPr>
        </a:p>
      </dgm:t>
    </dgm:pt>
    <dgm:pt modelId="{DB0A9A56-72E2-45C4-A9B6-1511488E5B70}">
      <dgm:prSet custT="1"/>
      <dgm:spPr/>
      <dgm:t>
        <a:bodyPr/>
        <a:lstStyle/>
        <a:p>
          <a:pPr marL="288000" indent="-108000">
            <a:spcAft>
              <a:spcPts val="600"/>
            </a:spcAft>
            <a:buFont typeface="Marianne" panose="02000000000000000000" pitchFamily="2" charset="0"/>
            <a:buChar char="-"/>
            <a:tabLst>
              <a:tab pos="265113" algn="l"/>
            </a:tabLst>
          </a:pPr>
          <a:r>
            <a:rPr lang="en-US" sz="1050" b="1" dirty="0">
              <a:latin typeface="Marianne" panose="02000000000000000000" pitchFamily="2" charset="0"/>
              <a:ea typeface="+mn-ea"/>
              <a:cs typeface="+mn-cs"/>
            </a:rPr>
            <a:t>Participation du resident</a:t>
          </a:r>
        </a:p>
      </dgm:t>
    </dgm:pt>
    <dgm:pt modelId="{7F886331-4CDA-49F1-8503-AC47513A3E91}" type="parTrans" cxnId="{A671D148-9892-4D88-AB23-54957ABFCB64}">
      <dgm:prSet/>
      <dgm:spPr/>
      <dgm:t>
        <a:bodyPr/>
        <a:lstStyle/>
        <a:p>
          <a:endParaRPr lang="fr-FR" sz="1400" b="1">
            <a:latin typeface="Marianne" panose="02000000000000000000" pitchFamily="2" charset="0"/>
          </a:endParaRPr>
        </a:p>
      </dgm:t>
    </dgm:pt>
    <dgm:pt modelId="{452E07BB-BBEA-4F93-92FE-9127293FB6DE}" type="sibTrans" cxnId="{A671D148-9892-4D88-AB23-54957ABFCB64}">
      <dgm:prSet/>
      <dgm:spPr/>
      <dgm:t>
        <a:bodyPr/>
        <a:lstStyle/>
        <a:p>
          <a:endParaRPr lang="fr-FR" sz="1400" b="1">
            <a:latin typeface="Marianne" panose="02000000000000000000" pitchFamily="2" charset="0"/>
          </a:endParaRPr>
        </a:p>
      </dgm:t>
    </dgm:pt>
    <dgm:pt modelId="{A6552CB5-6CE4-451D-AFF6-3DB21C2C5446}">
      <dgm:prSet custT="1"/>
      <dgm:spPr/>
      <dgm:t>
        <a:bodyPr/>
        <a:lstStyle/>
        <a:p>
          <a:pPr marL="108000" indent="-108000"/>
          <a:endParaRPr lang="en-US" sz="1400" b="1" kern="1200" dirty="0">
            <a:solidFill>
              <a:prstClr val="black">
                <a:hueOff val="0"/>
                <a:satOff val="0"/>
                <a:lumOff val="0"/>
                <a:alphaOff val="0"/>
              </a:prstClr>
            </a:solidFill>
            <a:latin typeface="Marianne" panose="02000000000000000000" pitchFamily="2" charset="0"/>
            <a:ea typeface="+mn-ea"/>
            <a:cs typeface="+mn-cs"/>
          </a:endParaRPr>
        </a:p>
      </dgm:t>
    </dgm:pt>
    <dgm:pt modelId="{12BE6795-A4C7-485C-A263-CD516B596EB0}" type="parTrans" cxnId="{2FBFAFAA-4ABF-473F-8ECE-0A2BD0BDA542}">
      <dgm:prSet/>
      <dgm:spPr/>
      <dgm:t>
        <a:bodyPr/>
        <a:lstStyle/>
        <a:p>
          <a:endParaRPr lang="fr-FR" sz="1400" b="1">
            <a:latin typeface="Marianne" panose="02000000000000000000" pitchFamily="2" charset="0"/>
          </a:endParaRPr>
        </a:p>
      </dgm:t>
    </dgm:pt>
    <dgm:pt modelId="{76201DFE-98F6-47F9-833E-88A7805E8757}" type="sibTrans" cxnId="{2FBFAFAA-4ABF-473F-8ECE-0A2BD0BDA542}">
      <dgm:prSet/>
      <dgm:spPr/>
      <dgm:t>
        <a:bodyPr/>
        <a:lstStyle/>
        <a:p>
          <a:endParaRPr lang="fr-FR" sz="1400" b="1">
            <a:latin typeface="Marianne" panose="02000000000000000000" pitchFamily="2" charset="0"/>
          </a:endParaRPr>
        </a:p>
      </dgm:t>
    </dgm:pt>
    <dgm:pt modelId="{344B14BF-1350-4D07-BC7B-BF770253798C}">
      <dgm:prSet custT="1"/>
      <dgm:spPr/>
      <dgm:t>
        <a:bodyPr/>
        <a:lstStyle/>
        <a:p>
          <a:pPr marL="108000" indent="-108000"/>
          <a:r>
            <a:rPr lang="en-US" sz="1050" b="1" kern="1200" dirty="0">
              <a:solidFill>
                <a:prstClr val="black">
                  <a:hueOff val="0"/>
                  <a:satOff val="0"/>
                  <a:lumOff val="0"/>
                  <a:alphaOff val="0"/>
                </a:prstClr>
              </a:solidFill>
              <a:latin typeface="Marianne" panose="02000000000000000000" pitchFamily="2" charset="0"/>
              <a:ea typeface="+mn-ea"/>
              <a:cs typeface="+mn-cs"/>
            </a:rPr>
            <a:t>Départements </a:t>
          </a:r>
          <a:r>
            <a:rPr lang="en-US" sz="1050" b="1" kern="1200" dirty="0" err="1">
              <a:solidFill>
                <a:prstClr val="black">
                  <a:hueOff val="0"/>
                  <a:satOff val="0"/>
                  <a:lumOff val="0"/>
                  <a:alphaOff val="0"/>
                </a:prstClr>
              </a:solidFill>
              <a:latin typeface="Marianne" panose="02000000000000000000" pitchFamily="2" charset="0"/>
              <a:ea typeface="+mn-ea"/>
              <a:cs typeface="+mn-cs"/>
            </a:rPr>
            <a:t>expérimentateurs</a:t>
          </a:r>
          <a:r>
            <a:rPr lang="en-US" sz="1050" b="1" kern="1200" dirty="0">
              <a:solidFill>
                <a:prstClr val="black">
                  <a:hueOff val="0"/>
                  <a:satOff val="0"/>
                  <a:lumOff val="0"/>
                  <a:alphaOff val="0"/>
                </a:prstClr>
              </a:solidFill>
              <a:latin typeface="Marianne" panose="02000000000000000000" pitchFamily="2" charset="0"/>
              <a:ea typeface="+mn-ea"/>
              <a:cs typeface="+mn-cs"/>
            </a:rPr>
            <a:t>, qui ne </a:t>
          </a:r>
          <a:r>
            <a:rPr lang="en-US" sz="1050" b="1" kern="1200" dirty="0" err="1">
              <a:solidFill>
                <a:prstClr val="black">
                  <a:hueOff val="0"/>
                  <a:satOff val="0"/>
                  <a:lumOff val="0"/>
                  <a:alphaOff val="0"/>
                </a:prstClr>
              </a:solidFill>
              <a:latin typeface="Marianne" panose="02000000000000000000" pitchFamily="2" charset="0"/>
              <a:ea typeface="+mn-ea"/>
              <a:cs typeface="+mn-cs"/>
            </a:rPr>
            <a:t>versent</a:t>
          </a:r>
          <a:r>
            <a:rPr lang="en-US" sz="1050" b="1" kern="1200" dirty="0">
              <a:solidFill>
                <a:prstClr val="black">
                  <a:hueOff val="0"/>
                  <a:satOff val="0"/>
                  <a:lumOff val="0"/>
                  <a:alphaOff val="0"/>
                </a:prstClr>
              </a:solidFill>
              <a:latin typeface="Marianne" panose="02000000000000000000" pitchFamily="2" charset="0"/>
              <a:ea typeface="+mn-ea"/>
              <a:cs typeface="+mn-cs"/>
            </a:rPr>
            <a:t> plus le </a:t>
          </a:r>
          <a:r>
            <a:rPr lang="en-US" sz="1050" b="1" kern="1200" dirty="0" err="1">
              <a:solidFill>
                <a:prstClr val="black">
                  <a:hueOff val="0"/>
                  <a:satOff val="0"/>
                  <a:lumOff val="0"/>
                  <a:alphaOff val="0"/>
                </a:prstClr>
              </a:solidFill>
              <a:latin typeface="Marianne" panose="02000000000000000000" pitchFamily="2" charset="0"/>
              <a:ea typeface="+mn-ea"/>
              <a:cs typeface="+mn-cs"/>
            </a:rPr>
            <a:t>forfait</a:t>
          </a:r>
          <a:r>
            <a:rPr lang="en-US" sz="1050" b="1" kern="1200" dirty="0">
              <a:solidFill>
                <a:prstClr val="black">
                  <a:hueOff val="0"/>
                  <a:satOff val="0"/>
                  <a:lumOff val="0"/>
                  <a:alphaOff val="0"/>
                </a:prstClr>
              </a:solidFill>
              <a:latin typeface="Marianne" panose="02000000000000000000" pitchFamily="2" charset="0"/>
              <a:ea typeface="+mn-ea"/>
              <a:cs typeface="+mn-cs"/>
            </a:rPr>
            <a:t> global </a:t>
          </a:r>
          <a:r>
            <a:rPr lang="en-US" sz="1050" b="1" kern="1200" dirty="0" err="1">
              <a:solidFill>
                <a:prstClr val="black">
                  <a:hueOff val="0"/>
                  <a:satOff val="0"/>
                  <a:lumOff val="0"/>
                  <a:alphaOff val="0"/>
                </a:prstClr>
              </a:solidFill>
              <a:latin typeface="Marianne" panose="02000000000000000000" pitchFamily="2" charset="0"/>
              <a:ea typeface="+mn-ea"/>
              <a:cs typeface="+mn-cs"/>
            </a:rPr>
            <a:t>relatif</a:t>
          </a:r>
          <a:r>
            <a:rPr lang="en-US" sz="1050" b="1" kern="1200" dirty="0">
              <a:solidFill>
                <a:prstClr val="black">
                  <a:hueOff val="0"/>
                  <a:satOff val="0"/>
                  <a:lumOff val="0"/>
                  <a:alphaOff val="0"/>
                </a:prstClr>
              </a:solidFill>
              <a:latin typeface="Marianne" panose="02000000000000000000" pitchFamily="2" charset="0"/>
              <a:ea typeface="+mn-ea"/>
              <a:cs typeface="+mn-cs"/>
            </a:rPr>
            <a:t> à la </a:t>
          </a:r>
          <a:r>
            <a:rPr lang="en-US" sz="1050" b="1" kern="1200" dirty="0" err="1">
              <a:solidFill>
                <a:prstClr val="black">
                  <a:hueOff val="0"/>
                  <a:satOff val="0"/>
                  <a:lumOff val="0"/>
                  <a:alphaOff val="0"/>
                </a:prstClr>
              </a:solidFill>
              <a:latin typeface="Marianne" panose="02000000000000000000" pitchFamily="2" charset="0"/>
              <a:ea typeface="+mn-ea"/>
              <a:cs typeface="+mn-cs"/>
            </a:rPr>
            <a:t>dépendance</a:t>
          </a:r>
          <a:endParaRPr lang="en-US" sz="1050" b="1" kern="1200" dirty="0">
            <a:solidFill>
              <a:prstClr val="black">
                <a:hueOff val="0"/>
                <a:satOff val="0"/>
                <a:lumOff val="0"/>
                <a:alphaOff val="0"/>
              </a:prstClr>
            </a:solidFill>
            <a:latin typeface="Marianne" panose="02000000000000000000" pitchFamily="2" charset="0"/>
            <a:ea typeface="+mn-ea"/>
            <a:cs typeface="+mn-cs"/>
          </a:endParaRPr>
        </a:p>
      </dgm:t>
    </dgm:pt>
    <dgm:pt modelId="{ED859ABB-9552-4139-8660-7F160AD6402B}" type="parTrans" cxnId="{ADF87576-F0B5-496F-B011-A6B205D5D965}">
      <dgm:prSet/>
      <dgm:spPr/>
      <dgm:t>
        <a:bodyPr/>
        <a:lstStyle/>
        <a:p>
          <a:endParaRPr lang="fr-FR" sz="1400" b="1">
            <a:latin typeface="Marianne" panose="02000000000000000000" pitchFamily="2" charset="0"/>
          </a:endParaRPr>
        </a:p>
      </dgm:t>
    </dgm:pt>
    <dgm:pt modelId="{707D8272-3127-4E5B-A4D2-7151FA722394}" type="sibTrans" cxnId="{ADF87576-F0B5-496F-B011-A6B205D5D965}">
      <dgm:prSet/>
      <dgm:spPr/>
      <dgm:t>
        <a:bodyPr/>
        <a:lstStyle/>
        <a:p>
          <a:endParaRPr lang="fr-FR" sz="1400" b="1">
            <a:latin typeface="Marianne" panose="02000000000000000000" pitchFamily="2" charset="0"/>
          </a:endParaRPr>
        </a:p>
      </dgm:t>
    </dgm:pt>
    <dgm:pt modelId="{AF07A56B-7F68-406E-B66F-D4D163E9E2C1}">
      <dgm:prSet custT="1"/>
      <dgm:spPr/>
      <dgm:t>
        <a:bodyPr/>
        <a:lstStyle/>
        <a:p>
          <a:pPr marL="108000" indent="-108000"/>
          <a:endParaRPr lang="en-US" sz="1400" b="1" kern="1200" dirty="0">
            <a:solidFill>
              <a:prstClr val="black">
                <a:hueOff val="0"/>
                <a:satOff val="0"/>
                <a:lumOff val="0"/>
                <a:alphaOff val="0"/>
              </a:prstClr>
            </a:solidFill>
            <a:latin typeface="Marianne" panose="02000000000000000000" pitchFamily="2" charset="0"/>
            <a:ea typeface="+mn-ea"/>
            <a:cs typeface="+mn-cs"/>
          </a:endParaRPr>
        </a:p>
      </dgm:t>
    </dgm:pt>
    <dgm:pt modelId="{402ABBC1-4D83-4E53-A776-84A381715C96}" type="parTrans" cxnId="{3FB2DC47-534A-4646-9E31-8010B893442C}">
      <dgm:prSet/>
      <dgm:spPr/>
      <dgm:t>
        <a:bodyPr/>
        <a:lstStyle/>
        <a:p>
          <a:endParaRPr lang="fr-FR" sz="1400" b="1">
            <a:latin typeface="Marianne" panose="02000000000000000000" pitchFamily="2" charset="0"/>
          </a:endParaRPr>
        </a:p>
      </dgm:t>
    </dgm:pt>
    <dgm:pt modelId="{51241830-CF05-449A-95AB-0C7C52E68F76}" type="sibTrans" cxnId="{3FB2DC47-534A-4646-9E31-8010B893442C}">
      <dgm:prSet/>
      <dgm:spPr/>
      <dgm:t>
        <a:bodyPr/>
        <a:lstStyle/>
        <a:p>
          <a:endParaRPr lang="fr-FR" sz="1400" b="1">
            <a:latin typeface="Marianne" panose="02000000000000000000" pitchFamily="2" charset="0"/>
          </a:endParaRPr>
        </a:p>
      </dgm:t>
    </dgm:pt>
    <dgm:pt modelId="{F7CA9192-1894-4D47-9A37-57C4A5A1E794}">
      <dgm:prSet custT="1"/>
      <dgm:spPr/>
      <dgm:t>
        <a:bodyPr/>
        <a:lstStyle/>
        <a:p>
          <a:pPr marL="108000" indent="-108000"/>
          <a:r>
            <a:rPr lang="en-US" sz="1050" b="1" kern="1200" dirty="0">
              <a:solidFill>
                <a:prstClr val="black">
                  <a:hueOff val="0"/>
                  <a:satOff val="0"/>
                  <a:lumOff val="0"/>
                  <a:alphaOff val="0"/>
                </a:prstClr>
              </a:solidFill>
              <a:latin typeface="Marianne" panose="02000000000000000000" pitchFamily="2" charset="0"/>
              <a:ea typeface="+mn-ea"/>
              <a:cs typeface="+mn-cs"/>
            </a:rPr>
            <a:t>ARS, qui </a:t>
          </a:r>
          <a:r>
            <a:rPr lang="en-US" sz="1050" b="1" kern="1200" dirty="0" err="1">
              <a:solidFill>
                <a:prstClr val="black">
                  <a:hueOff val="0"/>
                  <a:satOff val="0"/>
                  <a:lumOff val="0"/>
                  <a:alphaOff val="0"/>
                </a:prstClr>
              </a:solidFill>
              <a:latin typeface="Marianne" panose="02000000000000000000" pitchFamily="2" charset="0"/>
              <a:ea typeface="+mn-ea"/>
              <a:cs typeface="+mn-cs"/>
            </a:rPr>
            <a:t>reprennent</a:t>
          </a:r>
          <a:r>
            <a:rPr lang="en-US" sz="1050" b="1" kern="1200" dirty="0">
              <a:solidFill>
                <a:prstClr val="black">
                  <a:hueOff val="0"/>
                  <a:satOff val="0"/>
                  <a:lumOff val="0"/>
                  <a:alphaOff val="0"/>
                </a:prstClr>
              </a:solidFill>
              <a:latin typeface="Marianne" panose="02000000000000000000" pitchFamily="2" charset="0"/>
              <a:ea typeface="+mn-ea"/>
              <a:cs typeface="+mn-cs"/>
            </a:rPr>
            <a:t> le </a:t>
          </a:r>
          <a:r>
            <a:rPr lang="en-US" sz="1050" b="1" kern="1200" dirty="0" err="1">
              <a:solidFill>
                <a:prstClr val="black">
                  <a:hueOff val="0"/>
                  <a:satOff val="0"/>
                  <a:lumOff val="0"/>
                  <a:alphaOff val="0"/>
                </a:prstClr>
              </a:solidFill>
              <a:latin typeface="Marianne" panose="02000000000000000000" pitchFamily="2" charset="0"/>
              <a:ea typeface="+mn-ea"/>
              <a:cs typeface="+mn-cs"/>
            </a:rPr>
            <a:t>financement</a:t>
          </a:r>
          <a:r>
            <a:rPr lang="en-US" sz="1050" b="1" kern="1200" dirty="0">
              <a:solidFill>
                <a:prstClr val="black">
                  <a:hueOff val="0"/>
                  <a:satOff val="0"/>
                  <a:lumOff val="0"/>
                  <a:alphaOff val="0"/>
                </a:prstClr>
              </a:solidFill>
              <a:latin typeface="Marianne" panose="02000000000000000000" pitchFamily="2" charset="0"/>
              <a:ea typeface="+mn-ea"/>
              <a:cs typeface="+mn-cs"/>
            </a:rPr>
            <a:t> de la </a:t>
          </a:r>
          <a:r>
            <a:rPr lang="en-US" sz="1050" b="1" kern="1200" dirty="0" err="1">
              <a:solidFill>
                <a:prstClr val="black">
                  <a:hueOff val="0"/>
                  <a:satOff val="0"/>
                  <a:lumOff val="0"/>
                  <a:alphaOff val="0"/>
                </a:prstClr>
              </a:solidFill>
              <a:latin typeface="Marianne" panose="02000000000000000000" pitchFamily="2" charset="0"/>
              <a:ea typeface="+mn-ea"/>
              <a:cs typeface="+mn-cs"/>
            </a:rPr>
            <a:t>partie</a:t>
          </a:r>
          <a:r>
            <a:rPr lang="en-US" sz="1050" b="1" kern="1200" dirty="0">
              <a:solidFill>
                <a:prstClr val="black">
                  <a:hueOff val="0"/>
                  <a:satOff val="0"/>
                  <a:lumOff val="0"/>
                  <a:alphaOff val="0"/>
                </a:prstClr>
              </a:solidFill>
              <a:latin typeface="Marianne" panose="02000000000000000000" pitchFamily="2" charset="0"/>
              <a:ea typeface="+mn-ea"/>
              <a:cs typeface="+mn-cs"/>
            </a:rPr>
            <a:t> </a:t>
          </a:r>
          <a:r>
            <a:rPr lang="en-US" sz="1050" b="1" kern="1200" dirty="0" err="1">
              <a:solidFill>
                <a:prstClr val="black">
                  <a:hueOff val="0"/>
                  <a:satOff val="0"/>
                  <a:lumOff val="0"/>
                  <a:alphaOff val="0"/>
                </a:prstClr>
              </a:solidFill>
              <a:latin typeface="Marianne" panose="02000000000000000000" pitchFamily="2" charset="0"/>
              <a:ea typeface="+mn-ea"/>
              <a:cs typeface="+mn-cs"/>
            </a:rPr>
            <a:t>dépendance</a:t>
          </a:r>
          <a:endParaRPr lang="en-US" sz="1050" b="1" kern="1200" dirty="0">
            <a:solidFill>
              <a:prstClr val="black">
                <a:hueOff val="0"/>
                <a:satOff val="0"/>
                <a:lumOff val="0"/>
                <a:alphaOff val="0"/>
              </a:prstClr>
            </a:solidFill>
            <a:latin typeface="Marianne" panose="02000000000000000000" pitchFamily="2" charset="0"/>
            <a:ea typeface="+mn-ea"/>
            <a:cs typeface="+mn-cs"/>
          </a:endParaRPr>
        </a:p>
      </dgm:t>
    </dgm:pt>
    <dgm:pt modelId="{54944B50-61C2-423E-BA50-C1F9D9380675}" type="parTrans" cxnId="{276F3CAD-6856-4667-9141-801D71FDF2A0}">
      <dgm:prSet/>
      <dgm:spPr/>
      <dgm:t>
        <a:bodyPr/>
        <a:lstStyle/>
        <a:p>
          <a:endParaRPr lang="fr-FR" sz="1400" b="1">
            <a:latin typeface="Marianne" panose="02000000000000000000" pitchFamily="2" charset="0"/>
          </a:endParaRPr>
        </a:p>
      </dgm:t>
    </dgm:pt>
    <dgm:pt modelId="{66AAD183-CA15-4D94-90EA-5E9AFA36497D}" type="sibTrans" cxnId="{276F3CAD-6856-4667-9141-801D71FDF2A0}">
      <dgm:prSet/>
      <dgm:spPr/>
      <dgm:t>
        <a:bodyPr/>
        <a:lstStyle/>
        <a:p>
          <a:endParaRPr lang="fr-FR" sz="1400" b="1">
            <a:latin typeface="Marianne" panose="02000000000000000000" pitchFamily="2" charset="0"/>
          </a:endParaRPr>
        </a:p>
      </dgm:t>
    </dgm:pt>
    <dgm:pt modelId="{B1A37FC8-8CED-4B42-8250-24A018E5C1B9}">
      <dgm:prSet custT="1"/>
      <dgm:spPr/>
      <dgm:t>
        <a:bodyPr/>
        <a:lstStyle/>
        <a:p>
          <a:pPr marL="108000" indent="-108000"/>
          <a:endParaRPr lang="en-US" sz="1400" b="1" dirty="0">
            <a:latin typeface="Marianne" panose="02000000000000000000" pitchFamily="2" charset="0"/>
          </a:endParaRPr>
        </a:p>
      </dgm:t>
    </dgm:pt>
    <dgm:pt modelId="{DC8F641A-5801-4225-8948-94CC697C3FE0}" type="parTrans" cxnId="{F10FD4A1-EA2C-4FF0-AC19-2DDB0AE83962}">
      <dgm:prSet/>
      <dgm:spPr/>
      <dgm:t>
        <a:bodyPr/>
        <a:lstStyle/>
        <a:p>
          <a:endParaRPr lang="fr-FR" sz="1400" b="1">
            <a:latin typeface="Marianne" panose="02000000000000000000" pitchFamily="2" charset="0"/>
          </a:endParaRPr>
        </a:p>
      </dgm:t>
    </dgm:pt>
    <dgm:pt modelId="{2B217584-EE99-4F2D-8FFB-441DEB85AF18}" type="sibTrans" cxnId="{F10FD4A1-EA2C-4FF0-AC19-2DDB0AE83962}">
      <dgm:prSet/>
      <dgm:spPr/>
      <dgm:t>
        <a:bodyPr/>
        <a:lstStyle/>
        <a:p>
          <a:endParaRPr lang="fr-FR" sz="1400" b="1">
            <a:latin typeface="Marianne" panose="02000000000000000000" pitchFamily="2" charset="0"/>
          </a:endParaRPr>
        </a:p>
      </dgm:t>
    </dgm:pt>
    <dgm:pt modelId="{A054449F-2CD0-4230-9F40-45FC2574430D}">
      <dgm:prSet custT="1"/>
      <dgm:spPr/>
      <dgm:t>
        <a:bodyPr/>
        <a:lstStyle/>
        <a:p>
          <a:pPr marL="108000" indent="-108000"/>
          <a:r>
            <a:rPr lang="en-US" sz="1050" b="1" dirty="0">
              <a:latin typeface="Marianne" panose="02000000000000000000" pitchFamily="2" charset="0"/>
            </a:rPr>
            <a:t>Objectif : </a:t>
          </a:r>
          <a:r>
            <a:rPr lang="en-US" sz="1050" b="1" dirty="0" err="1">
              <a:latin typeface="Marianne" panose="02000000000000000000" pitchFamily="2" charset="0"/>
            </a:rPr>
            <a:t>généralisation</a:t>
          </a:r>
          <a:r>
            <a:rPr lang="en-US" sz="1050" b="1" dirty="0">
              <a:latin typeface="Marianne" panose="02000000000000000000" pitchFamily="2" charset="0"/>
            </a:rPr>
            <a:t> à </a:t>
          </a:r>
          <a:r>
            <a:rPr lang="en-US" sz="1050" b="1" dirty="0" err="1">
              <a:latin typeface="Marianne" panose="02000000000000000000" pitchFamily="2" charset="0"/>
            </a:rPr>
            <a:t>partir</a:t>
          </a:r>
          <a:r>
            <a:rPr lang="en-US" sz="1050" b="1" dirty="0">
              <a:latin typeface="Marianne" panose="02000000000000000000" pitchFamily="2" charset="0"/>
            </a:rPr>
            <a:t> de 2027, après </a:t>
          </a:r>
          <a:r>
            <a:rPr lang="en-US" sz="1050" b="1" dirty="0" err="1">
              <a:latin typeface="Marianne" panose="02000000000000000000" pitchFamily="2" charset="0"/>
            </a:rPr>
            <a:t>évaluation</a:t>
          </a:r>
          <a:r>
            <a:rPr lang="en-US" sz="1050" b="1" dirty="0">
              <a:latin typeface="Marianne" panose="02000000000000000000" pitchFamily="2" charset="0"/>
            </a:rPr>
            <a:t> de </a:t>
          </a:r>
          <a:r>
            <a:rPr lang="en-US" sz="1050" b="1" dirty="0" err="1">
              <a:latin typeface="Marianne" panose="02000000000000000000" pitchFamily="2" charset="0"/>
            </a:rPr>
            <a:t>l’expérimentation</a:t>
          </a:r>
          <a:endParaRPr lang="en-US" sz="1050" b="1" dirty="0">
            <a:latin typeface="Marianne" panose="02000000000000000000" pitchFamily="2" charset="0"/>
          </a:endParaRPr>
        </a:p>
      </dgm:t>
    </dgm:pt>
    <dgm:pt modelId="{96D823A6-679B-4C8E-9484-0F912DB18307}" type="parTrans" cxnId="{D3BA17CF-B735-4D1C-9AC4-DCD5D451021B}">
      <dgm:prSet/>
      <dgm:spPr/>
      <dgm:t>
        <a:bodyPr/>
        <a:lstStyle/>
        <a:p>
          <a:endParaRPr lang="fr-FR" sz="1400" b="1">
            <a:latin typeface="Marianne" panose="02000000000000000000" pitchFamily="2" charset="0"/>
          </a:endParaRPr>
        </a:p>
      </dgm:t>
    </dgm:pt>
    <dgm:pt modelId="{FEDC0E82-5D59-4041-A629-A9B13A351689}" type="sibTrans" cxnId="{D3BA17CF-B735-4D1C-9AC4-DCD5D451021B}">
      <dgm:prSet/>
      <dgm:spPr/>
      <dgm:t>
        <a:bodyPr/>
        <a:lstStyle/>
        <a:p>
          <a:endParaRPr lang="fr-FR" sz="1400" b="1">
            <a:latin typeface="Marianne" panose="02000000000000000000" pitchFamily="2" charset="0"/>
          </a:endParaRPr>
        </a:p>
      </dgm:t>
    </dgm:pt>
    <dgm:pt modelId="{D2F7FA1F-DB41-4AA9-86CA-A2A5B07373EE}">
      <dgm:prSet phldrT="[Texte]" custT="1"/>
      <dgm:spPr/>
      <dgm:t>
        <a:bodyPr/>
        <a:lstStyle/>
        <a:p>
          <a:r>
            <a:rPr lang="fr-FR" sz="1400" b="1" dirty="0">
              <a:latin typeface="Marianne" panose="02000000000000000000" pitchFamily="2" charset="0"/>
            </a:rPr>
            <a:t>Où est-elle mise en œuvre ?</a:t>
          </a:r>
        </a:p>
      </dgm:t>
    </dgm:pt>
    <dgm:pt modelId="{0BE73FE3-42C3-47D1-8C35-55ED788E5924}" type="parTrans" cxnId="{892199F6-06BB-4F4D-9820-B93A3303F962}">
      <dgm:prSet/>
      <dgm:spPr/>
      <dgm:t>
        <a:bodyPr/>
        <a:lstStyle/>
        <a:p>
          <a:endParaRPr lang="fr-FR" sz="1400" b="1">
            <a:latin typeface="Marianne" panose="02000000000000000000" pitchFamily="2" charset="0"/>
          </a:endParaRPr>
        </a:p>
      </dgm:t>
    </dgm:pt>
    <dgm:pt modelId="{9A8B17C0-C4D1-4AEE-8678-40DF1E1C3A8A}" type="sibTrans" cxnId="{892199F6-06BB-4F4D-9820-B93A3303F962}">
      <dgm:prSet/>
      <dgm:spPr/>
      <dgm:t>
        <a:bodyPr/>
        <a:lstStyle/>
        <a:p>
          <a:endParaRPr lang="fr-FR" sz="1400" b="1">
            <a:latin typeface="Marianne" panose="02000000000000000000" pitchFamily="2" charset="0"/>
          </a:endParaRPr>
        </a:p>
      </dgm:t>
    </dgm:pt>
    <dgm:pt modelId="{8E91281A-7851-46D5-AB16-3EF381BE4C03}">
      <dgm:prSet custT="1"/>
      <dgm:spPr/>
      <dgm:t>
        <a:bodyPr/>
        <a:lstStyle/>
        <a:p>
          <a:pPr marL="108000" indent="-108000"/>
          <a:r>
            <a:rPr lang="en-US" sz="1050" b="1" dirty="0">
              <a:latin typeface="Marianne" panose="02000000000000000000" pitchFamily="2" charset="0"/>
            </a:rPr>
            <a:t>23 départements </a:t>
          </a:r>
          <a:r>
            <a:rPr lang="en-US" sz="1050" b="1" dirty="0" err="1">
              <a:latin typeface="Marianne" panose="02000000000000000000" pitchFamily="2" charset="0"/>
            </a:rPr>
            <a:t>expérimentateurs</a:t>
          </a:r>
          <a:r>
            <a:rPr lang="en-US" sz="1050" b="1" dirty="0">
              <a:latin typeface="Marianne" panose="02000000000000000000" pitchFamily="2" charset="0"/>
            </a:rPr>
            <a:t> </a:t>
          </a:r>
          <a:r>
            <a:rPr lang="en-US" sz="1050" b="1" dirty="0" err="1">
              <a:latin typeface="Marianne" panose="02000000000000000000" pitchFamily="2" charset="0"/>
            </a:rPr>
            <a:t>dont</a:t>
          </a:r>
          <a:r>
            <a:rPr lang="en-US" sz="1050" b="1" dirty="0">
              <a:latin typeface="Marianne" panose="02000000000000000000" pitchFamily="2" charset="0"/>
            </a:rPr>
            <a:t> :</a:t>
          </a:r>
          <a:endParaRPr lang="fr-FR" sz="1050" b="1" dirty="0">
            <a:latin typeface="Marianne" panose="02000000000000000000" pitchFamily="2" charset="0"/>
          </a:endParaRPr>
        </a:p>
      </dgm:t>
    </dgm:pt>
    <dgm:pt modelId="{73AD9A58-0CD6-409B-BE04-4D7CC9FD90EE}" type="parTrans" cxnId="{CE1A595B-EBD0-4B6D-A6CE-9AF57CC20DF4}">
      <dgm:prSet/>
      <dgm:spPr/>
      <dgm:t>
        <a:bodyPr/>
        <a:lstStyle/>
        <a:p>
          <a:endParaRPr lang="fr-FR" sz="1400" b="1">
            <a:latin typeface="Marianne" panose="02000000000000000000" pitchFamily="2" charset="0"/>
          </a:endParaRPr>
        </a:p>
      </dgm:t>
    </dgm:pt>
    <dgm:pt modelId="{1B134622-55C3-4FCF-A136-BF016F5BF871}" type="sibTrans" cxnId="{CE1A595B-EBD0-4B6D-A6CE-9AF57CC20DF4}">
      <dgm:prSet/>
      <dgm:spPr/>
      <dgm:t>
        <a:bodyPr/>
        <a:lstStyle/>
        <a:p>
          <a:endParaRPr lang="fr-FR" sz="1400" b="1">
            <a:latin typeface="Marianne" panose="02000000000000000000" pitchFamily="2" charset="0"/>
          </a:endParaRPr>
        </a:p>
      </dgm:t>
    </dgm:pt>
    <dgm:pt modelId="{9D42BCC4-BDDA-458C-95A1-FC5E711C9A70}">
      <dgm:prSet custT="1"/>
      <dgm:spPr/>
      <dgm:t>
        <a:bodyPr/>
        <a:lstStyle/>
        <a:p>
          <a:r>
            <a:rPr lang="en-US" sz="1400" b="1" dirty="0">
              <a:latin typeface="Marianne" panose="02000000000000000000" pitchFamily="2" charset="0"/>
              <a:ea typeface="+mn-ea"/>
              <a:cs typeface="+mn-cs"/>
            </a:rPr>
            <a:t>Comment </a:t>
          </a:r>
          <a:r>
            <a:rPr lang="en-US" sz="1400" b="1" dirty="0" err="1">
              <a:latin typeface="Marianne" panose="02000000000000000000" pitchFamily="2" charset="0"/>
              <a:ea typeface="+mn-ea"/>
              <a:cs typeface="+mn-cs"/>
            </a:rPr>
            <a:t>est-elle</a:t>
          </a:r>
          <a:r>
            <a:rPr lang="en-US" sz="1400" b="1" dirty="0">
              <a:latin typeface="Marianne" panose="02000000000000000000" pitchFamily="2" charset="0"/>
              <a:ea typeface="+mn-ea"/>
              <a:cs typeface="+mn-cs"/>
            </a:rPr>
            <a:t> </a:t>
          </a:r>
          <a:r>
            <a:rPr lang="en-US" sz="1400" b="1" dirty="0" err="1">
              <a:latin typeface="Marianne" panose="02000000000000000000" pitchFamily="2" charset="0"/>
              <a:ea typeface="+mn-ea"/>
              <a:cs typeface="+mn-cs"/>
            </a:rPr>
            <a:t>financée</a:t>
          </a:r>
          <a:r>
            <a:rPr lang="en-US" sz="1400" b="1" dirty="0">
              <a:latin typeface="Marianne" panose="02000000000000000000" pitchFamily="2" charset="0"/>
              <a:ea typeface="+mn-ea"/>
              <a:cs typeface="+mn-cs"/>
            </a:rPr>
            <a:t> ?</a:t>
          </a:r>
        </a:p>
      </dgm:t>
    </dgm:pt>
    <dgm:pt modelId="{9A933D12-6118-46A0-BD68-DFD9A258C92D}" type="parTrans" cxnId="{CAF63637-2CCE-4BA5-A589-42B74672FEA3}">
      <dgm:prSet/>
      <dgm:spPr/>
      <dgm:t>
        <a:bodyPr/>
        <a:lstStyle/>
        <a:p>
          <a:endParaRPr lang="fr-FR" sz="1400" b="1">
            <a:latin typeface="Marianne" panose="02000000000000000000" pitchFamily="2" charset="0"/>
          </a:endParaRPr>
        </a:p>
      </dgm:t>
    </dgm:pt>
    <dgm:pt modelId="{3B7444E7-7AF0-47EE-8C0E-A12B6DCAFB6B}" type="sibTrans" cxnId="{CAF63637-2CCE-4BA5-A589-42B74672FEA3}">
      <dgm:prSet/>
      <dgm:spPr/>
      <dgm:t>
        <a:bodyPr/>
        <a:lstStyle/>
        <a:p>
          <a:endParaRPr lang="fr-FR" sz="1400" b="1">
            <a:latin typeface="Marianne" panose="02000000000000000000" pitchFamily="2" charset="0"/>
          </a:endParaRPr>
        </a:p>
      </dgm:t>
    </dgm:pt>
    <dgm:pt modelId="{4651C1B8-8448-4E5E-8596-0BC833334B67}">
      <dgm:prSet custT="1"/>
      <dgm:spPr/>
      <dgm:t>
        <a:bodyPr/>
        <a:lstStyle/>
        <a:p>
          <a:pPr marL="108000" indent="-108000">
            <a:spcAft>
              <a:spcPct val="15000"/>
            </a:spcAft>
          </a:pPr>
          <a:r>
            <a:rPr lang="en-US" sz="1050" b="1" kern="1200" dirty="0" err="1">
              <a:latin typeface="Marianne" panose="02000000000000000000" pitchFamily="2" charset="0"/>
            </a:rPr>
            <a:t>Transfert</a:t>
          </a:r>
          <a:r>
            <a:rPr lang="en-US" sz="1050" b="1" kern="1200" dirty="0">
              <a:latin typeface="Marianne" panose="02000000000000000000" pitchFamily="2" charset="0"/>
            </a:rPr>
            <a:t> de charges des départements </a:t>
          </a:r>
          <a:r>
            <a:rPr lang="en-US" sz="1050" b="1" kern="1200" dirty="0" err="1">
              <a:latin typeface="Marianne" panose="02000000000000000000" pitchFamily="2" charset="0"/>
            </a:rPr>
            <a:t>vers</a:t>
          </a:r>
          <a:r>
            <a:rPr lang="en-US" sz="1050" b="1" kern="1200" dirty="0">
              <a:latin typeface="Marianne" panose="02000000000000000000" pitchFamily="2" charset="0"/>
            </a:rPr>
            <a:t> la </a:t>
          </a:r>
          <a:r>
            <a:rPr lang="en-US" sz="1050" b="1" kern="1200" dirty="0" err="1">
              <a:latin typeface="Marianne" panose="02000000000000000000" pitchFamily="2" charset="0"/>
            </a:rPr>
            <a:t>Sécurité</a:t>
          </a:r>
          <a:r>
            <a:rPr lang="en-US" sz="1050" b="1" kern="1200" dirty="0">
              <a:latin typeface="Marianne" panose="02000000000000000000" pitchFamily="2" charset="0"/>
            </a:rPr>
            <a:t> </a:t>
          </a:r>
          <a:r>
            <a:rPr lang="en-US" sz="1050" b="1" kern="1200" dirty="0" err="1">
              <a:latin typeface="Marianne" panose="02000000000000000000" pitchFamily="2" charset="0"/>
            </a:rPr>
            <a:t>sociale</a:t>
          </a:r>
          <a:endParaRPr lang="en-US" sz="1050" b="1" kern="1200" dirty="0">
            <a:latin typeface="Marianne" panose="02000000000000000000" pitchFamily="2" charset="0"/>
            <a:ea typeface="+mn-ea"/>
            <a:cs typeface="+mn-cs"/>
          </a:endParaRPr>
        </a:p>
      </dgm:t>
    </dgm:pt>
    <dgm:pt modelId="{BFA519DD-0682-49A6-BDCD-103300E4FB06}" type="parTrans" cxnId="{F23A6952-EB83-4984-BB37-8646BB340A6F}">
      <dgm:prSet/>
      <dgm:spPr/>
      <dgm:t>
        <a:bodyPr/>
        <a:lstStyle/>
        <a:p>
          <a:endParaRPr lang="fr-FR" sz="1400" b="1">
            <a:latin typeface="Marianne" panose="02000000000000000000" pitchFamily="2" charset="0"/>
          </a:endParaRPr>
        </a:p>
      </dgm:t>
    </dgm:pt>
    <dgm:pt modelId="{E604A8F2-A260-4A5B-AEB8-60A33F226774}" type="sibTrans" cxnId="{F23A6952-EB83-4984-BB37-8646BB340A6F}">
      <dgm:prSet/>
      <dgm:spPr/>
      <dgm:t>
        <a:bodyPr/>
        <a:lstStyle/>
        <a:p>
          <a:endParaRPr lang="fr-FR" sz="1400" b="1">
            <a:latin typeface="Marianne" panose="02000000000000000000" pitchFamily="2" charset="0"/>
          </a:endParaRPr>
        </a:p>
      </dgm:t>
    </dgm:pt>
    <dgm:pt modelId="{0DEE2552-12D6-4F90-A51D-CF157549FAF8}">
      <dgm:prSet custT="1"/>
      <dgm:spPr/>
      <dgm:t>
        <a:bodyPr/>
        <a:lstStyle/>
        <a:p>
          <a:pPr marL="288000" indent="-108000">
            <a:spcAft>
              <a:spcPts val="600"/>
            </a:spcAft>
            <a:buFont typeface="Marianne" panose="02000000000000000000" pitchFamily="2" charset="0"/>
            <a:buChar char="-"/>
          </a:pPr>
          <a:r>
            <a:rPr lang="en-US" sz="1050" b="1" kern="1200" dirty="0">
              <a:latin typeface="Marianne" panose="02000000000000000000" pitchFamily="2" charset="0"/>
            </a:rPr>
            <a:t>La </a:t>
          </a:r>
          <a:r>
            <a:rPr lang="en-US" sz="1050" b="1" kern="1200" dirty="0" err="1">
              <a:latin typeface="Marianne" panose="02000000000000000000" pitchFamily="2" charset="0"/>
            </a:rPr>
            <a:t>partie</a:t>
          </a:r>
          <a:r>
            <a:rPr lang="en-US" sz="1050" b="1" kern="1200" dirty="0">
              <a:latin typeface="Marianne" panose="02000000000000000000" pitchFamily="2" charset="0"/>
            </a:rPr>
            <a:t> du concours de la CNSA </a:t>
          </a:r>
          <a:r>
            <a:rPr lang="en-US" sz="1050" b="1" kern="1200" dirty="0">
              <a:solidFill>
                <a:prstClr val="black">
                  <a:hueOff val="0"/>
                  <a:satOff val="0"/>
                  <a:lumOff val="0"/>
                  <a:alphaOff val="0"/>
                </a:prstClr>
              </a:solidFill>
              <a:latin typeface="Marianne" panose="02000000000000000000" pitchFamily="2" charset="0"/>
              <a:ea typeface="+mn-ea"/>
              <a:cs typeface="+mn-cs"/>
            </a:rPr>
            <a:t>relative</a:t>
          </a:r>
          <a:r>
            <a:rPr lang="en-US" sz="1050" b="1" kern="1200" dirty="0">
              <a:latin typeface="Marianne" panose="02000000000000000000" pitchFamily="2" charset="0"/>
            </a:rPr>
            <a:t> à </a:t>
          </a:r>
          <a:r>
            <a:rPr lang="en-US" sz="1050" b="1" kern="1200" dirty="0" err="1">
              <a:latin typeface="Marianne" panose="02000000000000000000" pitchFamily="2" charset="0"/>
            </a:rPr>
            <a:t>l’APA</a:t>
          </a:r>
          <a:r>
            <a:rPr lang="en-US" sz="1050" b="1" kern="1200" dirty="0">
              <a:latin typeface="Marianne" panose="02000000000000000000" pitchFamily="2" charset="0"/>
            </a:rPr>
            <a:t> </a:t>
          </a:r>
          <a:r>
            <a:rPr lang="en-US" sz="1050" b="1" kern="1200" dirty="0" err="1">
              <a:latin typeface="Marianne" panose="02000000000000000000" pitchFamily="2" charset="0"/>
            </a:rPr>
            <a:t>en</a:t>
          </a:r>
          <a:r>
            <a:rPr lang="en-US" sz="1050" b="1" kern="1200" dirty="0">
              <a:latin typeface="Marianne" panose="02000000000000000000" pitchFamily="2" charset="0"/>
            </a:rPr>
            <a:t> </a:t>
          </a:r>
          <a:r>
            <a:rPr lang="en-US" sz="1050" b="1" kern="1200" dirty="0" err="1">
              <a:latin typeface="Marianne" panose="02000000000000000000" pitchFamily="2" charset="0"/>
            </a:rPr>
            <a:t>établissement</a:t>
          </a:r>
          <a:r>
            <a:rPr lang="en-US" sz="1050" b="1" kern="1200" dirty="0">
              <a:latin typeface="Marianne" panose="02000000000000000000" pitchFamily="2" charset="0"/>
            </a:rPr>
            <a:t> </a:t>
          </a:r>
        </a:p>
      </dgm:t>
    </dgm:pt>
    <dgm:pt modelId="{6538F1C1-4F51-40C8-B210-19D4CAE71AE3}" type="parTrans" cxnId="{4D6EDA05-58A7-413D-B8A9-7EC1002F7B21}">
      <dgm:prSet/>
      <dgm:spPr/>
      <dgm:t>
        <a:bodyPr/>
        <a:lstStyle/>
        <a:p>
          <a:endParaRPr lang="fr-FR" sz="1400" b="1">
            <a:latin typeface="Marianne" panose="02000000000000000000" pitchFamily="2" charset="0"/>
          </a:endParaRPr>
        </a:p>
      </dgm:t>
    </dgm:pt>
    <dgm:pt modelId="{20B13565-BDB4-4FCB-9806-F6F8DC3BAE47}" type="sibTrans" cxnId="{4D6EDA05-58A7-413D-B8A9-7EC1002F7B21}">
      <dgm:prSet/>
      <dgm:spPr/>
      <dgm:t>
        <a:bodyPr/>
        <a:lstStyle/>
        <a:p>
          <a:endParaRPr lang="fr-FR" sz="1400" b="1">
            <a:latin typeface="Marianne" panose="02000000000000000000" pitchFamily="2" charset="0"/>
          </a:endParaRPr>
        </a:p>
      </dgm:t>
    </dgm:pt>
    <dgm:pt modelId="{760993DB-2651-4882-A59D-948BBAD68A65}">
      <dgm:prSet custT="1"/>
      <dgm:spPr/>
      <dgm:t>
        <a:bodyPr/>
        <a:lstStyle/>
        <a:p>
          <a:pPr marL="288000" indent="-108000">
            <a:spcAft>
              <a:spcPts val="600"/>
            </a:spcAft>
            <a:buFont typeface="Marianne" panose="02000000000000000000" pitchFamily="2" charset="0"/>
            <a:buChar char="-"/>
          </a:pPr>
          <a:r>
            <a:rPr lang="en-US" sz="1050" b="1" kern="1200" dirty="0">
              <a:latin typeface="Marianne" panose="02000000000000000000" pitchFamily="2" charset="0"/>
            </a:rPr>
            <a:t>La </a:t>
          </a:r>
          <a:r>
            <a:rPr lang="en-US" sz="1050" b="1" kern="1200" dirty="0" err="1">
              <a:latin typeface="Marianne" panose="02000000000000000000" pitchFamily="2" charset="0"/>
            </a:rPr>
            <a:t>taxe</a:t>
          </a:r>
          <a:r>
            <a:rPr lang="en-US" sz="1050" b="1" kern="1200" dirty="0">
              <a:latin typeface="Marianne" panose="02000000000000000000" pitchFamily="2" charset="0"/>
            </a:rPr>
            <a:t> </a:t>
          </a:r>
          <a:r>
            <a:rPr lang="en-US" sz="1050" b="1" kern="1200" dirty="0" err="1">
              <a:latin typeface="Marianne" panose="02000000000000000000" pitchFamily="2" charset="0"/>
            </a:rPr>
            <a:t>spéciale</a:t>
          </a:r>
          <a:r>
            <a:rPr lang="en-US" sz="1050" b="1" kern="1200" dirty="0">
              <a:latin typeface="Marianne" panose="02000000000000000000" pitchFamily="2" charset="0"/>
            </a:rPr>
            <a:t> sur les conventions </a:t>
          </a:r>
          <a:r>
            <a:rPr lang="en-US" sz="1050" b="1" kern="1200" dirty="0" err="1">
              <a:latin typeface="Marianne" panose="02000000000000000000" pitchFamily="2" charset="0"/>
            </a:rPr>
            <a:t>d’assurance</a:t>
          </a:r>
          <a:endParaRPr lang="en-US" sz="1050" b="1" kern="1200" dirty="0">
            <a:latin typeface="Marianne" panose="02000000000000000000" pitchFamily="2" charset="0"/>
          </a:endParaRPr>
        </a:p>
      </dgm:t>
    </dgm:pt>
    <dgm:pt modelId="{FED7C7C4-CA01-4336-A83D-FA813F8C835A}" type="parTrans" cxnId="{95F5DFAE-DF6F-4D8E-B286-EE8FEC61A61F}">
      <dgm:prSet/>
      <dgm:spPr/>
      <dgm:t>
        <a:bodyPr/>
        <a:lstStyle/>
        <a:p>
          <a:endParaRPr lang="fr-FR" sz="1400" b="1">
            <a:latin typeface="Marianne" panose="02000000000000000000" pitchFamily="2" charset="0"/>
          </a:endParaRPr>
        </a:p>
      </dgm:t>
    </dgm:pt>
    <dgm:pt modelId="{19619A37-D095-4EC8-A175-C63C131C0BF3}" type="sibTrans" cxnId="{95F5DFAE-DF6F-4D8E-B286-EE8FEC61A61F}">
      <dgm:prSet/>
      <dgm:spPr/>
      <dgm:t>
        <a:bodyPr/>
        <a:lstStyle/>
        <a:p>
          <a:endParaRPr lang="fr-FR" sz="1400" b="1">
            <a:latin typeface="Marianne" panose="02000000000000000000" pitchFamily="2" charset="0"/>
          </a:endParaRPr>
        </a:p>
      </dgm:t>
    </dgm:pt>
    <dgm:pt modelId="{70D4B03B-BD1B-4167-A906-BD85AE001918}">
      <dgm:prSet custT="1"/>
      <dgm:spPr/>
      <dgm:t>
        <a:bodyPr/>
        <a:lstStyle/>
        <a:p>
          <a:pPr marL="108000" indent="-108000">
            <a:spcAft>
              <a:spcPts val="600"/>
            </a:spcAft>
          </a:pPr>
          <a:r>
            <a:rPr lang="en-US" sz="1050" b="1" kern="1200" dirty="0">
              <a:latin typeface="Marianne" panose="02000000000000000000" pitchFamily="2" charset="0"/>
            </a:rPr>
            <a:t>Compensation par </a:t>
          </a:r>
          <a:r>
            <a:rPr lang="en-US" sz="1050" b="1" kern="1200" dirty="0" err="1">
              <a:latin typeface="Marianne" panose="02000000000000000000" pitchFamily="2" charset="0"/>
            </a:rPr>
            <a:t>une</a:t>
          </a:r>
          <a:r>
            <a:rPr lang="en-US" sz="1050" b="1" kern="1200" dirty="0">
              <a:latin typeface="Marianne" panose="02000000000000000000" pitchFamily="2" charset="0"/>
            </a:rPr>
            <a:t> reprise de </a:t>
          </a:r>
          <a:r>
            <a:rPr lang="en-US" sz="1050" b="1" kern="1200" dirty="0" err="1">
              <a:latin typeface="Marianne" panose="02000000000000000000" pitchFamily="2" charset="0"/>
            </a:rPr>
            <a:t>recettes</a:t>
          </a:r>
          <a:r>
            <a:rPr lang="en-US" sz="1050" b="1" kern="1200" dirty="0">
              <a:latin typeface="Marianne" panose="02000000000000000000" pitchFamily="2" charset="0"/>
            </a:rPr>
            <a:t> aux départements (</a:t>
          </a:r>
          <a:r>
            <a:rPr lang="en-US" sz="1050" b="1" kern="1200" dirty="0" err="1">
              <a:latin typeface="Marianne" panose="02000000000000000000" pitchFamily="2" charset="0"/>
            </a:rPr>
            <a:t>rétro</a:t>
          </a:r>
          <a:r>
            <a:rPr lang="en-US" sz="1050" b="1" kern="1200" dirty="0">
              <a:latin typeface="Marianne" panose="02000000000000000000" pitchFamily="2" charset="0"/>
            </a:rPr>
            <a:t>-compensation), </a:t>
          </a:r>
          <a:r>
            <a:rPr lang="en-US" sz="1050" b="1" kern="1200" dirty="0" err="1">
              <a:latin typeface="Marianne" panose="02000000000000000000" pitchFamily="2" charset="0"/>
            </a:rPr>
            <a:t>imputée</a:t>
          </a:r>
          <a:r>
            <a:rPr lang="en-US" sz="1050" b="1" kern="1200" dirty="0">
              <a:latin typeface="Marianne" panose="02000000000000000000" pitchFamily="2" charset="0"/>
            </a:rPr>
            <a:t> sur : </a:t>
          </a:r>
          <a:endParaRPr lang="en-US" sz="1050" b="1" kern="1200" dirty="0">
            <a:latin typeface="Marianne" panose="02000000000000000000" pitchFamily="2" charset="0"/>
            <a:ea typeface="+mn-ea"/>
            <a:cs typeface="+mn-cs"/>
          </a:endParaRPr>
        </a:p>
      </dgm:t>
    </dgm:pt>
    <dgm:pt modelId="{6A87E23F-1544-4CCE-9EC0-DA90F1B07B19}" type="parTrans" cxnId="{FC262215-F14D-49A9-B52B-2FB8C8446921}">
      <dgm:prSet/>
      <dgm:spPr/>
      <dgm:t>
        <a:bodyPr/>
        <a:lstStyle/>
        <a:p>
          <a:endParaRPr lang="fr-FR"/>
        </a:p>
      </dgm:t>
    </dgm:pt>
    <dgm:pt modelId="{24DF25FE-A225-4843-8247-4738D5446595}" type="sibTrans" cxnId="{FC262215-F14D-49A9-B52B-2FB8C8446921}">
      <dgm:prSet/>
      <dgm:spPr/>
      <dgm:t>
        <a:bodyPr/>
        <a:lstStyle/>
        <a:p>
          <a:endParaRPr lang="fr-FR"/>
        </a:p>
      </dgm:t>
    </dgm:pt>
    <dgm:pt modelId="{B3B4D437-AA5B-47B8-AA6F-E0CFD7948F0D}">
      <dgm:prSet custT="1"/>
      <dgm:spPr/>
      <dgm:t>
        <a:bodyPr/>
        <a:lstStyle/>
        <a:p>
          <a:pPr marL="108000" indent="-108000">
            <a:spcAft>
              <a:spcPct val="15000"/>
            </a:spcAft>
          </a:pPr>
          <a:endParaRPr lang="en-US" sz="1400" b="1" kern="1200" dirty="0">
            <a:latin typeface="Marianne" panose="02000000000000000000" pitchFamily="2" charset="0"/>
            <a:ea typeface="+mn-ea"/>
            <a:cs typeface="+mn-cs"/>
          </a:endParaRPr>
        </a:p>
      </dgm:t>
    </dgm:pt>
    <dgm:pt modelId="{DCF9C8C7-DFFC-4BF9-9AB4-4651F864CD42}" type="parTrans" cxnId="{D60218A3-129F-4F00-B257-309E3B173AAA}">
      <dgm:prSet/>
      <dgm:spPr/>
      <dgm:t>
        <a:bodyPr/>
        <a:lstStyle/>
        <a:p>
          <a:endParaRPr lang="fr-FR"/>
        </a:p>
      </dgm:t>
    </dgm:pt>
    <dgm:pt modelId="{4B2C83DB-04EB-4635-9D76-2E35E8C87276}" type="sibTrans" cxnId="{D60218A3-129F-4F00-B257-309E3B173AAA}">
      <dgm:prSet/>
      <dgm:spPr/>
      <dgm:t>
        <a:bodyPr/>
        <a:lstStyle/>
        <a:p>
          <a:endParaRPr lang="fr-FR"/>
        </a:p>
      </dgm:t>
    </dgm:pt>
    <dgm:pt modelId="{1B28BB0D-A8C8-4E56-9310-D4D62B93CC87}">
      <dgm:prSet custT="1"/>
      <dgm:spPr/>
      <dgm:t>
        <a:bodyPr/>
        <a:lstStyle/>
        <a:p>
          <a:pPr marL="108000" indent="-108000"/>
          <a:r>
            <a:rPr lang="fr-FR" sz="1050" b="1" dirty="0">
              <a:solidFill>
                <a:srgbClr val="FF0000"/>
              </a:solidFill>
              <a:latin typeface="Marianne" panose="02000000000000000000" pitchFamily="2" charset="0"/>
            </a:rPr>
            <a:t>Les Côtes </a:t>
          </a:r>
          <a:r>
            <a:rPr lang="fr-FR" sz="1050" b="1" dirty="0" err="1">
              <a:solidFill>
                <a:srgbClr val="FF0000"/>
              </a:solidFill>
              <a:latin typeface="Marianne" panose="02000000000000000000" pitchFamily="2" charset="0"/>
            </a:rPr>
            <a:t>d’armor</a:t>
          </a:r>
          <a:endParaRPr lang="fr-FR" sz="1050" b="1" dirty="0">
            <a:solidFill>
              <a:srgbClr val="FF0000"/>
            </a:solidFill>
            <a:latin typeface="Marianne" panose="02000000000000000000" pitchFamily="2" charset="0"/>
          </a:endParaRPr>
        </a:p>
      </dgm:t>
    </dgm:pt>
    <dgm:pt modelId="{6370D51D-498C-41B2-84ED-109CEA49B524}" type="parTrans" cxnId="{E5E4844F-BC66-4AAC-A22B-CFFD4B173675}">
      <dgm:prSet/>
      <dgm:spPr/>
    </dgm:pt>
    <dgm:pt modelId="{BB3BBDC4-9CEA-4196-B94F-80C4F262F53B}" type="sibTrans" cxnId="{E5E4844F-BC66-4AAC-A22B-CFFD4B173675}">
      <dgm:prSet/>
      <dgm:spPr/>
    </dgm:pt>
    <dgm:pt modelId="{9AB3F1EB-3867-474E-AB54-8410D77B5E29}">
      <dgm:prSet custT="1"/>
      <dgm:spPr/>
      <dgm:t>
        <a:bodyPr/>
        <a:lstStyle/>
        <a:p>
          <a:pPr marL="108000" indent="-108000"/>
          <a:r>
            <a:rPr lang="fr-FR" sz="1050" b="1" dirty="0">
              <a:solidFill>
                <a:srgbClr val="FF0000"/>
              </a:solidFill>
              <a:latin typeface="Marianne" panose="02000000000000000000" pitchFamily="2" charset="0"/>
            </a:rPr>
            <a:t>Le Finistère</a:t>
          </a:r>
        </a:p>
      </dgm:t>
    </dgm:pt>
    <dgm:pt modelId="{B8D13BBD-798F-4F7E-90C0-272939113FF7}" type="parTrans" cxnId="{30D0E738-A2B8-4A9D-BDCA-1095F89FAD5D}">
      <dgm:prSet/>
      <dgm:spPr/>
    </dgm:pt>
    <dgm:pt modelId="{5463334F-C05F-4777-880D-9D56605334EE}" type="sibTrans" cxnId="{30D0E738-A2B8-4A9D-BDCA-1095F89FAD5D}">
      <dgm:prSet/>
      <dgm:spPr/>
    </dgm:pt>
    <dgm:pt modelId="{A48F6B4E-C4B4-467E-993C-45941683C017}">
      <dgm:prSet custT="1"/>
      <dgm:spPr/>
      <dgm:t>
        <a:bodyPr/>
        <a:lstStyle/>
        <a:p>
          <a:pPr marL="108000" indent="-108000"/>
          <a:r>
            <a:rPr lang="fr-FR" sz="1050" b="1" dirty="0">
              <a:solidFill>
                <a:srgbClr val="FF0000"/>
              </a:solidFill>
              <a:latin typeface="Marianne" panose="02000000000000000000" pitchFamily="2" charset="0"/>
            </a:rPr>
            <a:t>Le Morbihan</a:t>
          </a:r>
        </a:p>
      </dgm:t>
    </dgm:pt>
    <dgm:pt modelId="{B3CEBC77-7A3C-4220-856D-D21BDE73C757}" type="parTrans" cxnId="{A0B6C449-197D-4D74-B107-8487E0C6B427}">
      <dgm:prSet/>
      <dgm:spPr/>
    </dgm:pt>
    <dgm:pt modelId="{C8D1A541-1431-4F42-979C-DCC280419A69}" type="sibTrans" cxnId="{A0B6C449-197D-4D74-B107-8487E0C6B427}">
      <dgm:prSet/>
      <dgm:spPr/>
    </dgm:pt>
    <dgm:pt modelId="{ECC2CBFE-D587-49C1-ACDD-615A1D27E094}" type="pres">
      <dgm:prSet presAssocID="{4F3C6372-B090-4702-A7FD-939537E59BB3}" presName="Name0" presStyleCnt="0">
        <dgm:presLayoutVars>
          <dgm:dir/>
          <dgm:animLvl val="lvl"/>
          <dgm:resizeHandles val="exact"/>
        </dgm:presLayoutVars>
      </dgm:prSet>
      <dgm:spPr/>
    </dgm:pt>
    <dgm:pt modelId="{71CF40BF-8DD2-4781-A8F3-7AD77C6DA61C}" type="pres">
      <dgm:prSet presAssocID="{51E3A9B0-5CFF-45BC-9C9C-6F2BB01165E4}" presName="composite" presStyleCnt="0"/>
      <dgm:spPr/>
    </dgm:pt>
    <dgm:pt modelId="{39D64D4D-3380-4516-93D1-8E93052783AC}" type="pres">
      <dgm:prSet presAssocID="{51E3A9B0-5CFF-45BC-9C9C-6F2BB01165E4}" presName="parTx" presStyleLbl="alignNode1" presStyleIdx="0" presStyleCnt="5">
        <dgm:presLayoutVars>
          <dgm:chMax val="0"/>
          <dgm:chPref val="0"/>
          <dgm:bulletEnabled val="1"/>
        </dgm:presLayoutVars>
      </dgm:prSet>
      <dgm:spPr/>
    </dgm:pt>
    <dgm:pt modelId="{7F587330-6E3A-4141-9F9F-26FBB4C578DB}" type="pres">
      <dgm:prSet presAssocID="{51E3A9B0-5CFF-45BC-9C9C-6F2BB01165E4}" presName="desTx" presStyleLbl="alignAccFollowNode1" presStyleIdx="0" presStyleCnt="5">
        <dgm:presLayoutVars>
          <dgm:bulletEnabled val="1"/>
        </dgm:presLayoutVars>
      </dgm:prSet>
      <dgm:spPr/>
    </dgm:pt>
    <dgm:pt modelId="{F5789633-E717-4ECA-9479-4F659F9816F4}" type="pres">
      <dgm:prSet presAssocID="{8548F23E-D316-4220-848E-95D58732CF5F}" presName="space" presStyleCnt="0"/>
      <dgm:spPr/>
    </dgm:pt>
    <dgm:pt modelId="{B3A2A8B8-2018-44CB-A5BC-80EF30E2C1C2}" type="pres">
      <dgm:prSet presAssocID="{9F99F1FD-1F5A-4975-9C0F-A6595E303C96}" presName="composite" presStyleCnt="0"/>
      <dgm:spPr/>
    </dgm:pt>
    <dgm:pt modelId="{E7BA94F7-4AD2-464E-AAE4-72EE7740538B}" type="pres">
      <dgm:prSet presAssocID="{9F99F1FD-1F5A-4975-9C0F-A6595E303C96}" presName="parTx" presStyleLbl="alignNode1" presStyleIdx="1" presStyleCnt="5">
        <dgm:presLayoutVars>
          <dgm:chMax val="0"/>
          <dgm:chPref val="0"/>
          <dgm:bulletEnabled val="1"/>
        </dgm:presLayoutVars>
      </dgm:prSet>
      <dgm:spPr/>
    </dgm:pt>
    <dgm:pt modelId="{78B57A9C-B115-43CB-BB71-1BB252FC9D8F}" type="pres">
      <dgm:prSet presAssocID="{9F99F1FD-1F5A-4975-9C0F-A6595E303C96}" presName="desTx" presStyleLbl="alignAccFollowNode1" presStyleIdx="1" presStyleCnt="5">
        <dgm:presLayoutVars>
          <dgm:bulletEnabled val="1"/>
        </dgm:presLayoutVars>
      </dgm:prSet>
      <dgm:spPr/>
    </dgm:pt>
    <dgm:pt modelId="{425BAF48-45AA-4D92-98FF-767A87B62BE8}" type="pres">
      <dgm:prSet presAssocID="{4C5AF570-2A19-4981-A4D1-E2012DB351C2}" presName="space" presStyleCnt="0"/>
      <dgm:spPr/>
    </dgm:pt>
    <dgm:pt modelId="{034B96B3-18DF-4DDC-BB75-A256DEA73DBA}" type="pres">
      <dgm:prSet presAssocID="{6392F7D7-6568-4439-A24C-13AFA2ACE264}" presName="composite" presStyleCnt="0"/>
      <dgm:spPr/>
    </dgm:pt>
    <dgm:pt modelId="{61B20DFA-F841-41E3-93DD-0242CFDA5004}" type="pres">
      <dgm:prSet presAssocID="{6392F7D7-6568-4439-A24C-13AFA2ACE264}" presName="parTx" presStyleLbl="alignNode1" presStyleIdx="2" presStyleCnt="5">
        <dgm:presLayoutVars>
          <dgm:chMax val="0"/>
          <dgm:chPref val="0"/>
          <dgm:bulletEnabled val="1"/>
        </dgm:presLayoutVars>
      </dgm:prSet>
      <dgm:spPr/>
    </dgm:pt>
    <dgm:pt modelId="{A3C7E3C0-483B-410D-9427-1A4B9C4777F8}" type="pres">
      <dgm:prSet presAssocID="{6392F7D7-6568-4439-A24C-13AFA2ACE264}" presName="desTx" presStyleLbl="alignAccFollowNode1" presStyleIdx="2" presStyleCnt="5">
        <dgm:presLayoutVars>
          <dgm:bulletEnabled val="1"/>
        </dgm:presLayoutVars>
      </dgm:prSet>
      <dgm:spPr/>
    </dgm:pt>
    <dgm:pt modelId="{26E40FB7-B01F-42BA-ABF0-4DABE51B6735}" type="pres">
      <dgm:prSet presAssocID="{3BD6407E-91A1-4019-BE51-99F332336B1E}" presName="space" presStyleCnt="0"/>
      <dgm:spPr/>
    </dgm:pt>
    <dgm:pt modelId="{B26E3737-66B7-47DD-BB38-1C422ED3976C}" type="pres">
      <dgm:prSet presAssocID="{D2F7FA1F-DB41-4AA9-86CA-A2A5B07373EE}" presName="composite" presStyleCnt="0"/>
      <dgm:spPr/>
    </dgm:pt>
    <dgm:pt modelId="{7F77CEA2-34E7-4023-9319-C2A4675AECED}" type="pres">
      <dgm:prSet presAssocID="{D2F7FA1F-DB41-4AA9-86CA-A2A5B07373EE}" presName="parTx" presStyleLbl="alignNode1" presStyleIdx="3" presStyleCnt="5">
        <dgm:presLayoutVars>
          <dgm:chMax val="0"/>
          <dgm:chPref val="0"/>
          <dgm:bulletEnabled val="1"/>
        </dgm:presLayoutVars>
      </dgm:prSet>
      <dgm:spPr/>
    </dgm:pt>
    <dgm:pt modelId="{83ADFEBA-C440-47DC-B82D-07CEB36EB4AB}" type="pres">
      <dgm:prSet presAssocID="{D2F7FA1F-DB41-4AA9-86CA-A2A5B07373EE}" presName="desTx" presStyleLbl="alignAccFollowNode1" presStyleIdx="3" presStyleCnt="5" custLinFactNeighborX="-1421">
        <dgm:presLayoutVars>
          <dgm:bulletEnabled val="1"/>
        </dgm:presLayoutVars>
      </dgm:prSet>
      <dgm:spPr/>
    </dgm:pt>
    <dgm:pt modelId="{CE033C16-1642-4C21-AE09-64F14E527D0A}" type="pres">
      <dgm:prSet presAssocID="{9A8B17C0-C4D1-4AEE-8678-40DF1E1C3A8A}" presName="space" presStyleCnt="0"/>
      <dgm:spPr/>
    </dgm:pt>
    <dgm:pt modelId="{6C078C97-4D14-41CD-BD56-7D52AAD2B8F5}" type="pres">
      <dgm:prSet presAssocID="{9D42BCC4-BDDA-458C-95A1-FC5E711C9A70}" presName="composite" presStyleCnt="0"/>
      <dgm:spPr/>
    </dgm:pt>
    <dgm:pt modelId="{5E4C2CD1-F473-4F10-AF93-A7896598D178}" type="pres">
      <dgm:prSet presAssocID="{9D42BCC4-BDDA-458C-95A1-FC5E711C9A70}" presName="parTx" presStyleLbl="alignNode1" presStyleIdx="4" presStyleCnt="5">
        <dgm:presLayoutVars>
          <dgm:chMax val="0"/>
          <dgm:chPref val="0"/>
          <dgm:bulletEnabled val="1"/>
        </dgm:presLayoutVars>
      </dgm:prSet>
      <dgm:spPr/>
    </dgm:pt>
    <dgm:pt modelId="{7D24B6D1-1592-4E5C-8111-EEAD030E4CBA}" type="pres">
      <dgm:prSet presAssocID="{9D42BCC4-BDDA-458C-95A1-FC5E711C9A70}" presName="desTx" presStyleLbl="alignAccFollowNode1" presStyleIdx="4" presStyleCnt="5">
        <dgm:presLayoutVars>
          <dgm:bulletEnabled val="1"/>
        </dgm:presLayoutVars>
      </dgm:prSet>
      <dgm:spPr/>
    </dgm:pt>
  </dgm:ptLst>
  <dgm:cxnLst>
    <dgm:cxn modelId="{13349305-F3F4-42FD-877D-579146C4C7EF}" type="presOf" srcId="{215F7763-CBA0-49B0-9F8C-DE89DA053FB1}" destId="{A3C7E3C0-483B-410D-9427-1A4B9C4777F8}" srcOrd="0" destOrd="0" presId="urn:microsoft.com/office/officeart/2005/8/layout/hList1"/>
    <dgm:cxn modelId="{4D6EDA05-58A7-413D-B8A9-7EC1002F7B21}" srcId="{9D42BCC4-BDDA-458C-95A1-FC5E711C9A70}" destId="{0DEE2552-12D6-4F90-A51D-CF157549FAF8}" srcOrd="3" destOrd="0" parTransId="{6538F1C1-4F51-40C8-B210-19D4CAE71AE3}" sibTransId="{20B13565-BDB4-4FCB-9806-F6F8DC3BAE47}"/>
    <dgm:cxn modelId="{0EA0BA0B-5396-4925-991C-6D7F49543275}" type="presOf" srcId="{D58B3A00-A0B0-41B0-A052-AC52847D34D2}" destId="{7F587330-6E3A-4141-9F9F-26FBB4C578DB}" srcOrd="0" destOrd="2" presId="urn:microsoft.com/office/officeart/2005/8/layout/hList1"/>
    <dgm:cxn modelId="{136DC20B-917D-4BE3-BCCD-58DE10A85EEC}" srcId="{9F99F1FD-1F5A-4975-9C0F-A6595E303C96}" destId="{010ADC2E-B384-46C6-8A91-1D315A6DEF9E}" srcOrd="0" destOrd="0" parTransId="{3181E905-5F90-4F8D-8886-48373D483616}" sibTransId="{94579C5F-5F33-4B6B-92AF-9C6D643247E8}"/>
    <dgm:cxn modelId="{23F5AB13-C03F-4572-9523-9C9E5178C8B0}" srcId="{51E3A9B0-5CFF-45BC-9C9C-6F2BB01165E4}" destId="{D58B3A00-A0B0-41B0-A052-AC52847D34D2}" srcOrd="2" destOrd="0" parTransId="{DC80D6A2-0C6C-4616-B8F1-AC525292C48A}" sibTransId="{EA65FF69-6109-4DB0-9DA5-067B62807929}"/>
    <dgm:cxn modelId="{FC262215-F14D-49A9-B52B-2FB8C8446921}" srcId="{9D42BCC4-BDDA-458C-95A1-FC5E711C9A70}" destId="{70D4B03B-BD1B-4167-A906-BD85AE001918}" srcOrd="2" destOrd="0" parTransId="{6A87E23F-1544-4CCE-9EC0-DA90F1B07B19}" sibTransId="{24DF25FE-A225-4843-8247-4738D5446595}"/>
    <dgm:cxn modelId="{4A282C17-AFD1-49FD-B85B-26913F6CE274}" srcId="{51E3A9B0-5CFF-45BC-9C9C-6F2BB01165E4}" destId="{D0D8B5AB-7E7E-4432-8C42-CD2D669E198A}" srcOrd="3" destOrd="0" parTransId="{9496ED66-D5CA-4417-9895-71BDAE6E3BF3}" sibTransId="{2D668A1F-4DC6-4BC8-9019-92C5C1C70392}"/>
    <dgm:cxn modelId="{67402333-5975-4AD0-9BC4-47E51BABB73C}" type="presOf" srcId="{51E3A9B0-5CFF-45BC-9C9C-6F2BB01165E4}" destId="{39D64D4D-3380-4516-93D1-8E93052783AC}" srcOrd="0" destOrd="0" presId="urn:microsoft.com/office/officeart/2005/8/layout/hList1"/>
    <dgm:cxn modelId="{A55F9734-3432-42A7-98EF-8395C5FF66BD}" type="presOf" srcId="{9AB3F1EB-3867-474E-AB54-8410D77B5E29}" destId="{83ADFEBA-C440-47DC-B82D-07CEB36EB4AB}" srcOrd="0" destOrd="2" presId="urn:microsoft.com/office/officeart/2005/8/layout/hList1"/>
    <dgm:cxn modelId="{CAF63637-2CCE-4BA5-A589-42B74672FEA3}" srcId="{4F3C6372-B090-4702-A7FD-939537E59BB3}" destId="{9D42BCC4-BDDA-458C-95A1-FC5E711C9A70}" srcOrd="4" destOrd="0" parTransId="{9A933D12-6118-46A0-BD68-DFD9A258C92D}" sibTransId="{3B7444E7-7AF0-47EE-8C0E-A12B6DCAFB6B}"/>
    <dgm:cxn modelId="{30D0E738-A2B8-4A9D-BDCA-1095F89FAD5D}" srcId="{8E91281A-7851-46D5-AB16-3EF381BE4C03}" destId="{9AB3F1EB-3867-474E-AB54-8410D77B5E29}" srcOrd="1" destOrd="0" parTransId="{B8D13BBD-798F-4F7E-90C0-272939113FF7}" sibTransId="{5463334F-C05F-4777-880D-9D56605334EE}"/>
    <dgm:cxn modelId="{D797E33A-D652-49DD-9073-48EA2A6D98B4}" type="presOf" srcId="{B1A37FC8-8CED-4B42-8250-24A018E5C1B9}" destId="{A3C7E3C0-483B-410D-9427-1A4B9C4777F8}" srcOrd="0" destOrd="1" presId="urn:microsoft.com/office/officeart/2005/8/layout/hList1"/>
    <dgm:cxn modelId="{3EB7BE3D-5F9B-494F-8D76-0A485EB90351}" type="presOf" srcId="{AF07A56B-7F68-406E-B66F-D4D163E9E2C1}" destId="{78B57A9C-B115-43CB-BB71-1BB252FC9D8F}" srcOrd="0" destOrd="3" presId="urn:microsoft.com/office/officeart/2005/8/layout/hList1"/>
    <dgm:cxn modelId="{CE1A595B-EBD0-4B6D-A6CE-9AF57CC20DF4}" srcId="{D2F7FA1F-DB41-4AA9-86CA-A2A5B07373EE}" destId="{8E91281A-7851-46D5-AB16-3EF381BE4C03}" srcOrd="0" destOrd="0" parTransId="{73AD9A58-0CD6-409B-BE04-4D7CC9FD90EE}" sibTransId="{1B134622-55C3-4FCF-A136-BF016F5BF871}"/>
    <dgm:cxn modelId="{3284C75B-794D-4458-ABC9-F7D43A5A1C86}" type="presOf" srcId="{760993DB-2651-4882-A59D-948BBAD68A65}" destId="{7D24B6D1-1592-4E5C-8111-EEAD030E4CBA}" srcOrd="0" destOrd="4" presId="urn:microsoft.com/office/officeart/2005/8/layout/hList1"/>
    <dgm:cxn modelId="{CEE03162-78B0-4586-A9E0-BBF0F723D38E}" type="presOf" srcId="{9D42BCC4-BDDA-458C-95A1-FC5E711C9A70}" destId="{5E4C2CD1-F473-4F10-AF93-A7896598D178}" srcOrd="0" destOrd="0" presId="urn:microsoft.com/office/officeart/2005/8/layout/hList1"/>
    <dgm:cxn modelId="{C737C367-7AE0-4346-A38D-9EE0EA611F01}" srcId="{D0D8B5AB-7E7E-4432-8C42-CD2D669E198A}" destId="{62E9B57E-2C20-48D0-9FA3-B82AC79ADE0F}" srcOrd="0" destOrd="0" parTransId="{88BC578D-1C9B-411D-A5D2-522BF3284638}" sibTransId="{54B7C0B9-7F4A-4CB7-881F-36FCD8D0477F}"/>
    <dgm:cxn modelId="{3FB2DC47-534A-4646-9E31-8010B893442C}" srcId="{9F99F1FD-1F5A-4975-9C0F-A6595E303C96}" destId="{AF07A56B-7F68-406E-B66F-D4D163E9E2C1}" srcOrd="3" destOrd="0" parTransId="{402ABBC1-4D83-4E53-A776-84A381715C96}" sibTransId="{51241830-CF05-449A-95AB-0C7C52E68F76}"/>
    <dgm:cxn modelId="{A671D148-9892-4D88-AB23-54957ABFCB64}" srcId="{62E9B57E-2C20-48D0-9FA3-B82AC79ADE0F}" destId="{DB0A9A56-72E2-45C4-A9B6-1511488E5B70}" srcOrd="1" destOrd="0" parTransId="{7F886331-4CDA-49F1-8503-AC47513A3E91}" sibTransId="{452E07BB-BBEA-4F93-92FE-9127293FB6DE}"/>
    <dgm:cxn modelId="{A0B6C449-197D-4D74-B107-8487E0C6B427}" srcId="{8E91281A-7851-46D5-AB16-3EF381BE4C03}" destId="{A48F6B4E-C4B4-467E-993C-45941683C017}" srcOrd="2" destOrd="0" parTransId="{B3CEBC77-7A3C-4220-856D-D21BDE73C757}" sibTransId="{C8D1A541-1431-4F42-979C-DCC280419A69}"/>
    <dgm:cxn modelId="{78315F6C-BDC4-4A2D-9116-39B965FE87CE}" type="presOf" srcId="{D2F7FA1F-DB41-4AA9-86CA-A2A5B07373EE}" destId="{7F77CEA2-34E7-4023-9319-C2A4675AECED}" srcOrd="0" destOrd="0" presId="urn:microsoft.com/office/officeart/2005/8/layout/hList1"/>
    <dgm:cxn modelId="{E5E4844F-BC66-4AAC-A22B-CFFD4B173675}" srcId="{8E91281A-7851-46D5-AB16-3EF381BE4C03}" destId="{1B28BB0D-A8C8-4E56-9310-D4D62B93CC87}" srcOrd="0" destOrd="0" parTransId="{6370D51D-498C-41B2-84ED-109CEA49B524}" sibTransId="{BB3BBDC4-9CEA-4196-B94F-80C4F262F53B}"/>
    <dgm:cxn modelId="{F23A6952-EB83-4984-BB37-8646BB340A6F}" srcId="{9D42BCC4-BDDA-458C-95A1-FC5E711C9A70}" destId="{4651C1B8-8448-4E5E-8596-0BC833334B67}" srcOrd="0" destOrd="0" parTransId="{BFA519DD-0682-49A6-BDCD-103300E4FB06}" sibTransId="{E604A8F2-A260-4A5B-AEB8-60A33F226774}"/>
    <dgm:cxn modelId="{4F42DD74-C80F-4899-B35D-314B0C8EA518}" srcId="{62E9B57E-2C20-48D0-9FA3-B82AC79ADE0F}" destId="{A9749F65-7731-4310-A022-BC8F05B2D333}" srcOrd="0" destOrd="0" parTransId="{3331B4D3-1CAD-454E-AB31-A27043C7D66C}" sibTransId="{13D509F2-1E70-4035-B796-84173736E60A}"/>
    <dgm:cxn modelId="{ADF87576-F0B5-496F-B011-A6B205D5D965}" srcId="{9F99F1FD-1F5A-4975-9C0F-A6595E303C96}" destId="{344B14BF-1350-4D07-BC7B-BF770253798C}" srcOrd="2" destOrd="0" parTransId="{ED859ABB-9552-4139-8660-7F160AD6402B}" sibTransId="{707D8272-3127-4E5B-A4D2-7151FA722394}"/>
    <dgm:cxn modelId="{50E9005A-260B-4F32-8DA8-CB53FFCD0719}" type="presOf" srcId="{4651C1B8-8448-4E5E-8596-0BC833334B67}" destId="{7D24B6D1-1592-4E5C-8111-EEAD030E4CBA}" srcOrd="0" destOrd="0" presId="urn:microsoft.com/office/officeart/2005/8/layout/hList1"/>
    <dgm:cxn modelId="{E455D37D-9A0F-4F0B-9121-F3D747CC8780}" type="presOf" srcId="{A48F6B4E-C4B4-467E-993C-45941683C017}" destId="{83ADFEBA-C440-47DC-B82D-07CEB36EB4AB}" srcOrd="0" destOrd="3" presId="urn:microsoft.com/office/officeart/2005/8/layout/hList1"/>
    <dgm:cxn modelId="{12099E7E-17E6-4FE0-9CD0-9C775D6C9F58}" type="presOf" srcId="{010ADC2E-B384-46C6-8A91-1D315A6DEF9E}" destId="{78B57A9C-B115-43CB-BB71-1BB252FC9D8F}" srcOrd="0" destOrd="0" presId="urn:microsoft.com/office/officeart/2005/8/layout/hList1"/>
    <dgm:cxn modelId="{21BE0782-3AD0-42BC-8EBC-01FE5300F647}" type="presOf" srcId="{A6552CB5-6CE4-451D-AFF6-3DB21C2C5446}" destId="{78B57A9C-B115-43CB-BB71-1BB252FC9D8F}" srcOrd="0" destOrd="1" presId="urn:microsoft.com/office/officeart/2005/8/layout/hList1"/>
    <dgm:cxn modelId="{E572C489-965E-4CF2-9675-A8998F65B4DA}" type="presOf" srcId="{8756AFFD-4431-42EB-8BF0-651298F62D94}" destId="{7F587330-6E3A-4141-9F9F-26FBB4C578DB}" srcOrd="0" destOrd="0" presId="urn:microsoft.com/office/officeart/2005/8/layout/hList1"/>
    <dgm:cxn modelId="{0595FC8B-A9D8-48E6-B65B-61CF69027946}" srcId="{4F3C6372-B090-4702-A7FD-939537E59BB3}" destId="{6392F7D7-6568-4439-A24C-13AFA2ACE264}" srcOrd="2" destOrd="0" parTransId="{8D78F8EE-8AB7-48F0-AA57-7CF25AA22AD7}" sibTransId="{3BD6407E-91A1-4019-BE51-99F332336B1E}"/>
    <dgm:cxn modelId="{99D30597-2B98-4D61-9BF9-6A36452802FD}" type="presOf" srcId="{344B14BF-1350-4D07-BC7B-BF770253798C}" destId="{78B57A9C-B115-43CB-BB71-1BB252FC9D8F}" srcOrd="0" destOrd="2" presId="urn:microsoft.com/office/officeart/2005/8/layout/hList1"/>
    <dgm:cxn modelId="{80E8399B-4E3D-404B-90B9-B9E580C4005A}" srcId="{4F3C6372-B090-4702-A7FD-939537E59BB3}" destId="{9F99F1FD-1F5A-4975-9C0F-A6595E303C96}" srcOrd="1" destOrd="0" parTransId="{88C7EB85-0CC7-4BFF-AE48-6C99145979BF}" sibTransId="{4C5AF570-2A19-4981-A4D1-E2012DB351C2}"/>
    <dgm:cxn modelId="{ADE0409D-4876-4F5A-810A-00866073F967}" type="presOf" srcId="{7865B6EA-698B-4847-A552-69204C08426E}" destId="{7F587330-6E3A-4141-9F9F-26FBB4C578DB}" srcOrd="0" destOrd="1" presId="urn:microsoft.com/office/officeart/2005/8/layout/hList1"/>
    <dgm:cxn modelId="{F10FD4A1-EA2C-4FF0-AC19-2DDB0AE83962}" srcId="{6392F7D7-6568-4439-A24C-13AFA2ACE264}" destId="{B1A37FC8-8CED-4B42-8250-24A018E5C1B9}" srcOrd="1" destOrd="0" parTransId="{DC8F641A-5801-4225-8948-94CC697C3FE0}" sibTransId="{2B217584-EE99-4F2D-8FFB-441DEB85AF18}"/>
    <dgm:cxn modelId="{5B8127A2-68D8-4587-A664-FFE65494A40C}" type="presOf" srcId="{F7CA9192-1894-4D47-9A37-57C4A5A1E794}" destId="{78B57A9C-B115-43CB-BB71-1BB252FC9D8F}" srcOrd="0" destOrd="4" presId="urn:microsoft.com/office/officeart/2005/8/layout/hList1"/>
    <dgm:cxn modelId="{D60218A3-129F-4F00-B257-309E3B173AAA}" srcId="{9D42BCC4-BDDA-458C-95A1-FC5E711C9A70}" destId="{B3B4D437-AA5B-47B8-AA6F-E0CFD7948F0D}" srcOrd="1" destOrd="0" parTransId="{DCF9C8C7-DFFC-4BF9-9AB4-4651F864CD42}" sibTransId="{4B2C83DB-04EB-4635-9D76-2E35E8C87276}"/>
    <dgm:cxn modelId="{0BBD2DAA-469A-4EE4-BB1A-20FE393341AA}" type="presOf" srcId="{0DEE2552-12D6-4F90-A51D-CF157549FAF8}" destId="{7D24B6D1-1592-4E5C-8111-EEAD030E4CBA}" srcOrd="0" destOrd="3" presId="urn:microsoft.com/office/officeart/2005/8/layout/hList1"/>
    <dgm:cxn modelId="{2FBFAFAA-4ABF-473F-8ECE-0A2BD0BDA542}" srcId="{9F99F1FD-1F5A-4975-9C0F-A6595E303C96}" destId="{A6552CB5-6CE4-451D-AFF6-3DB21C2C5446}" srcOrd="1" destOrd="0" parTransId="{12BE6795-A4C7-485C-A263-CD516B596EB0}" sibTransId="{76201DFE-98F6-47F9-833E-88A7805E8757}"/>
    <dgm:cxn modelId="{276F3CAD-6856-4667-9141-801D71FDF2A0}" srcId="{9F99F1FD-1F5A-4975-9C0F-A6595E303C96}" destId="{F7CA9192-1894-4D47-9A37-57C4A5A1E794}" srcOrd="4" destOrd="0" parTransId="{54944B50-61C2-423E-BA50-C1F9D9380675}" sibTransId="{66AAD183-CA15-4D94-90EA-5E9AFA36497D}"/>
    <dgm:cxn modelId="{95F5DFAE-DF6F-4D8E-B286-EE8FEC61A61F}" srcId="{9D42BCC4-BDDA-458C-95A1-FC5E711C9A70}" destId="{760993DB-2651-4882-A59D-948BBAD68A65}" srcOrd="4" destOrd="0" parTransId="{FED7C7C4-CA01-4336-A83D-FA813F8C835A}" sibTransId="{19619A37-D095-4EC8-A175-C63C131C0BF3}"/>
    <dgm:cxn modelId="{DEC625B1-148C-4A5B-83BC-8CA1E3689C8F}" srcId="{6392F7D7-6568-4439-A24C-13AFA2ACE264}" destId="{215F7763-CBA0-49B0-9F8C-DE89DA053FB1}" srcOrd="0" destOrd="0" parTransId="{E8B17E85-8A2C-4A45-988F-69ED651ED0C8}" sibTransId="{18978A02-73FB-47F9-8EDB-20919E6DD4DE}"/>
    <dgm:cxn modelId="{CB85A8B5-0A4B-4CBE-8BD4-1BB1E2D95866}" type="presOf" srcId="{A9749F65-7731-4310-A022-BC8F05B2D333}" destId="{7F587330-6E3A-4141-9F9F-26FBB4C578DB}" srcOrd="0" destOrd="5" presId="urn:microsoft.com/office/officeart/2005/8/layout/hList1"/>
    <dgm:cxn modelId="{027A4BB6-A3E4-4365-906D-2D20AFE75402}" type="presOf" srcId="{DB0A9A56-72E2-45C4-A9B6-1511488E5B70}" destId="{7F587330-6E3A-4141-9F9F-26FBB4C578DB}" srcOrd="0" destOrd="6" presId="urn:microsoft.com/office/officeart/2005/8/layout/hList1"/>
    <dgm:cxn modelId="{CD4CBDB6-E851-47F2-81D1-54B3D7870A5B}" srcId="{51E3A9B0-5CFF-45BC-9C9C-6F2BB01165E4}" destId="{8756AFFD-4431-42EB-8BF0-651298F62D94}" srcOrd="0" destOrd="0" parTransId="{85F4C712-BB87-4423-8578-80417FE82ED2}" sibTransId="{A79CE493-CDF4-4A45-8335-3F158E66A10A}"/>
    <dgm:cxn modelId="{A4D916BE-CAF6-4E47-8EAA-3AA8AE325400}" type="presOf" srcId="{B3B4D437-AA5B-47B8-AA6F-E0CFD7948F0D}" destId="{7D24B6D1-1592-4E5C-8111-EEAD030E4CBA}" srcOrd="0" destOrd="1" presId="urn:microsoft.com/office/officeart/2005/8/layout/hList1"/>
    <dgm:cxn modelId="{8D05A2BE-0D85-4641-840D-58D2899C79FE}" type="presOf" srcId="{6392F7D7-6568-4439-A24C-13AFA2ACE264}" destId="{61B20DFA-F841-41E3-93DD-0242CFDA5004}" srcOrd="0" destOrd="0" presId="urn:microsoft.com/office/officeart/2005/8/layout/hList1"/>
    <dgm:cxn modelId="{3BAEBCC4-C63E-4BB1-8680-F92712840A8A}" type="presOf" srcId="{8E91281A-7851-46D5-AB16-3EF381BE4C03}" destId="{83ADFEBA-C440-47DC-B82D-07CEB36EB4AB}" srcOrd="0" destOrd="0" presId="urn:microsoft.com/office/officeart/2005/8/layout/hList1"/>
    <dgm:cxn modelId="{C18232C8-C085-497E-8D5F-C3D823D1F140}" type="presOf" srcId="{9F99F1FD-1F5A-4975-9C0F-A6595E303C96}" destId="{E7BA94F7-4AD2-464E-AAE4-72EE7740538B}" srcOrd="0" destOrd="0" presId="urn:microsoft.com/office/officeart/2005/8/layout/hList1"/>
    <dgm:cxn modelId="{B10165CB-998E-4CE8-BA29-9C6AD16331F3}" type="presOf" srcId="{4F3C6372-B090-4702-A7FD-939537E59BB3}" destId="{ECC2CBFE-D587-49C1-ACDD-615A1D27E094}" srcOrd="0" destOrd="0" presId="urn:microsoft.com/office/officeart/2005/8/layout/hList1"/>
    <dgm:cxn modelId="{D3BA17CF-B735-4D1C-9AC4-DCD5D451021B}" srcId="{6392F7D7-6568-4439-A24C-13AFA2ACE264}" destId="{A054449F-2CD0-4230-9F40-45FC2574430D}" srcOrd="2" destOrd="0" parTransId="{96D823A6-679B-4C8E-9484-0F912DB18307}" sibTransId="{FEDC0E82-5D59-4041-A629-A9B13A351689}"/>
    <dgm:cxn modelId="{DA83E9D2-5E0F-4383-92F7-A3C8BCA1549D}" type="presOf" srcId="{D0D8B5AB-7E7E-4432-8C42-CD2D669E198A}" destId="{7F587330-6E3A-4141-9F9F-26FBB4C578DB}" srcOrd="0" destOrd="3" presId="urn:microsoft.com/office/officeart/2005/8/layout/hList1"/>
    <dgm:cxn modelId="{286E5ED7-7795-40ED-8249-E768E795E6A4}" srcId="{4F3C6372-B090-4702-A7FD-939537E59BB3}" destId="{51E3A9B0-5CFF-45BC-9C9C-6F2BB01165E4}" srcOrd="0" destOrd="0" parTransId="{63F17AD8-B0A0-4212-AF32-DFACB24151DE}" sibTransId="{8548F23E-D316-4220-848E-95D58732CF5F}"/>
    <dgm:cxn modelId="{B671E7E8-83AD-4036-B163-79F560153BE6}" type="presOf" srcId="{A054449F-2CD0-4230-9F40-45FC2574430D}" destId="{A3C7E3C0-483B-410D-9427-1A4B9C4777F8}" srcOrd="0" destOrd="2" presId="urn:microsoft.com/office/officeart/2005/8/layout/hList1"/>
    <dgm:cxn modelId="{29C4D4EC-6A39-45E8-BE34-E7A6824D7CA1}" srcId="{51E3A9B0-5CFF-45BC-9C9C-6F2BB01165E4}" destId="{7865B6EA-698B-4847-A552-69204C08426E}" srcOrd="1" destOrd="0" parTransId="{DDA2464D-99EA-40C8-9354-EDED319C08BE}" sibTransId="{178A8603-DF6A-4955-B832-929841109C26}"/>
    <dgm:cxn modelId="{581CF1EE-F2EE-474E-9F21-280AD3B5B1DB}" type="presOf" srcId="{62E9B57E-2C20-48D0-9FA3-B82AC79ADE0F}" destId="{7F587330-6E3A-4141-9F9F-26FBB4C578DB}" srcOrd="0" destOrd="4" presId="urn:microsoft.com/office/officeart/2005/8/layout/hList1"/>
    <dgm:cxn modelId="{892199F6-06BB-4F4D-9820-B93A3303F962}" srcId="{4F3C6372-B090-4702-A7FD-939537E59BB3}" destId="{D2F7FA1F-DB41-4AA9-86CA-A2A5B07373EE}" srcOrd="3" destOrd="0" parTransId="{0BE73FE3-42C3-47D1-8C35-55ED788E5924}" sibTransId="{9A8B17C0-C4D1-4AEE-8678-40DF1E1C3A8A}"/>
    <dgm:cxn modelId="{2F7571F8-39A5-4ACE-A723-980EC59F00A5}" type="presOf" srcId="{70D4B03B-BD1B-4167-A906-BD85AE001918}" destId="{7D24B6D1-1592-4E5C-8111-EEAD030E4CBA}" srcOrd="0" destOrd="2" presId="urn:microsoft.com/office/officeart/2005/8/layout/hList1"/>
    <dgm:cxn modelId="{3B88B5F8-9761-44A0-B1F2-E4FEA2672DA0}" type="presOf" srcId="{1B28BB0D-A8C8-4E56-9310-D4D62B93CC87}" destId="{83ADFEBA-C440-47DC-B82D-07CEB36EB4AB}" srcOrd="0" destOrd="1" presId="urn:microsoft.com/office/officeart/2005/8/layout/hList1"/>
    <dgm:cxn modelId="{18E34BE5-CCDF-4F22-82C0-F95F0EA943F6}" type="presParOf" srcId="{ECC2CBFE-D587-49C1-ACDD-615A1D27E094}" destId="{71CF40BF-8DD2-4781-A8F3-7AD77C6DA61C}" srcOrd="0" destOrd="0" presId="urn:microsoft.com/office/officeart/2005/8/layout/hList1"/>
    <dgm:cxn modelId="{EE110AB9-ED73-4DC7-98A0-BAD20CF398A2}" type="presParOf" srcId="{71CF40BF-8DD2-4781-A8F3-7AD77C6DA61C}" destId="{39D64D4D-3380-4516-93D1-8E93052783AC}" srcOrd="0" destOrd="0" presId="urn:microsoft.com/office/officeart/2005/8/layout/hList1"/>
    <dgm:cxn modelId="{94EA9A5B-9CF6-436A-B1E4-60AE187A5FEA}" type="presParOf" srcId="{71CF40BF-8DD2-4781-A8F3-7AD77C6DA61C}" destId="{7F587330-6E3A-4141-9F9F-26FBB4C578DB}" srcOrd="1" destOrd="0" presId="urn:microsoft.com/office/officeart/2005/8/layout/hList1"/>
    <dgm:cxn modelId="{39D0E449-C75C-4F38-BA4F-7AF1A15C16E2}" type="presParOf" srcId="{ECC2CBFE-D587-49C1-ACDD-615A1D27E094}" destId="{F5789633-E717-4ECA-9479-4F659F9816F4}" srcOrd="1" destOrd="0" presId="urn:microsoft.com/office/officeart/2005/8/layout/hList1"/>
    <dgm:cxn modelId="{C373F8EC-2065-4858-893A-06D6C55193D8}" type="presParOf" srcId="{ECC2CBFE-D587-49C1-ACDD-615A1D27E094}" destId="{B3A2A8B8-2018-44CB-A5BC-80EF30E2C1C2}" srcOrd="2" destOrd="0" presId="urn:microsoft.com/office/officeart/2005/8/layout/hList1"/>
    <dgm:cxn modelId="{4419F6C2-D548-4CF8-8BF3-712EEB8224A1}" type="presParOf" srcId="{B3A2A8B8-2018-44CB-A5BC-80EF30E2C1C2}" destId="{E7BA94F7-4AD2-464E-AAE4-72EE7740538B}" srcOrd="0" destOrd="0" presId="urn:microsoft.com/office/officeart/2005/8/layout/hList1"/>
    <dgm:cxn modelId="{26D21AE9-6C0F-47D0-AF64-1592DE24626B}" type="presParOf" srcId="{B3A2A8B8-2018-44CB-A5BC-80EF30E2C1C2}" destId="{78B57A9C-B115-43CB-BB71-1BB252FC9D8F}" srcOrd="1" destOrd="0" presId="urn:microsoft.com/office/officeart/2005/8/layout/hList1"/>
    <dgm:cxn modelId="{16235A4E-7EA0-4633-A73B-B622ADA3051C}" type="presParOf" srcId="{ECC2CBFE-D587-49C1-ACDD-615A1D27E094}" destId="{425BAF48-45AA-4D92-98FF-767A87B62BE8}" srcOrd="3" destOrd="0" presId="urn:microsoft.com/office/officeart/2005/8/layout/hList1"/>
    <dgm:cxn modelId="{87DE5F00-6116-4AB9-A7BC-504666E2A2F3}" type="presParOf" srcId="{ECC2CBFE-D587-49C1-ACDD-615A1D27E094}" destId="{034B96B3-18DF-4DDC-BB75-A256DEA73DBA}" srcOrd="4" destOrd="0" presId="urn:microsoft.com/office/officeart/2005/8/layout/hList1"/>
    <dgm:cxn modelId="{16E0ADBB-F5DF-4523-BD7E-0B01425ED577}" type="presParOf" srcId="{034B96B3-18DF-4DDC-BB75-A256DEA73DBA}" destId="{61B20DFA-F841-41E3-93DD-0242CFDA5004}" srcOrd="0" destOrd="0" presId="urn:microsoft.com/office/officeart/2005/8/layout/hList1"/>
    <dgm:cxn modelId="{EE8D1AF7-B5AB-4EAB-A6CA-0FF2DE8A6904}" type="presParOf" srcId="{034B96B3-18DF-4DDC-BB75-A256DEA73DBA}" destId="{A3C7E3C0-483B-410D-9427-1A4B9C4777F8}" srcOrd="1" destOrd="0" presId="urn:microsoft.com/office/officeart/2005/8/layout/hList1"/>
    <dgm:cxn modelId="{5CDF1389-5767-4314-B6E9-CDA228E9DA29}" type="presParOf" srcId="{ECC2CBFE-D587-49C1-ACDD-615A1D27E094}" destId="{26E40FB7-B01F-42BA-ABF0-4DABE51B6735}" srcOrd="5" destOrd="0" presId="urn:microsoft.com/office/officeart/2005/8/layout/hList1"/>
    <dgm:cxn modelId="{BF4ACC93-C092-4E55-AA02-93567D8BAE9E}" type="presParOf" srcId="{ECC2CBFE-D587-49C1-ACDD-615A1D27E094}" destId="{B26E3737-66B7-47DD-BB38-1C422ED3976C}" srcOrd="6" destOrd="0" presId="urn:microsoft.com/office/officeart/2005/8/layout/hList1"/>
    <dgm:cxn modelId="{BBD0BB77-13BF-47CD-A410-3FB8691E7182}" type="presParOf" srcId="{B26E3737-66B7-47DD-BB38-1C422ED3976C}" destId="{7F77CEA2-34E7-4023-9319-C2A4675AECED}" srcOrd="0" destOrd="0" presId="urn:microsoft.com/office/officeart/2005/8/layout/hList1"/>
    <dgm:cxn modelId="{18694922-441E-4226-A118-4BE04DAF2A2B}" type="presParOf" srcId="{B26E3737-66B7-47DD-BB38-1C422ED3976C}" destId="{83ADFEBA-C440-47DC-B82D-07CEB36EB4AB}" srcOrd="1" destOrd="0" presId="urn:microsoft.com/office/officeart/2005/8/layout/hList1"/>
    <dgm:cxn modelId="{2130AE65-5741-4724-96AD-DB381F229B33}" type="presParOf" srcId="{ECC2CBFE-D587-49C1-ACDD-615A1D27E094}" destId="{CE033C16-1642-4C21-AE09-64F14E527D0A}" srcOrd="7" destOrd="0" presId="urn:microsoft.com/office/officeart/2005/8/layout/hList1"/>
    <dgm:cxn modelId="{647402F0-17F8-4C72-9F23-93A18490C00A}" type="presParOf" srcId="{ECC2CBFE-D587-49C1-ACDD-615A1D27E094}" destId="{6C078C97-4D14-41CD-BD56-7D52AAD2B8F5}" srcOrd="8" destOrd="0" presId="urn:microsoft.com/office/officeart/2005/8/layout/hList1"/>
    <dgm:cxn modelId="{49586090-E6E1-40C1-8FA6-1B8581841D11}" type="presParOf" srcId="{6C078C97-4D14-41CD-BD56-7D52AAD2B8F5}" destId="{5E4C2CD1-F473-4F10-AF93-A7896598D178}" srcOrd="0" destOrd="0" presId="urn:microsoft.com/office/officeart/2005/8/layout/hList1"/>
    <dgm:cxn modelId="{84D46E35-33CA-4655-8BE5-AEB0882B4F13}" type="presParOf" srcId="{6C078C97-4D14-41CD-BD56-7D52AAD2B8F5}" destId="{7D24B6D1-1592-4E5C-8111-EEAD030E4CB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72E336-B3CA-4CC0-9AA2-1EEED4C688A6}"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fr-FR"/>
        </a:p>
      </dgm:t>
    </dgm:pt>
    <dgm:pt modelId="{94CC9914-FF2A-4020-A686-F17AB9DA89F6}">
      <dgm:prSet phldrT="[Texte]" custT="1"/>
      <dgm:spPr>
        <a:ln w="28575">
          <a:solidFill>
            <a:schemeClr val="accent1"/>
          </a:solidFill>
        </a:ln>
      </dgm:spPr>
      <dgm:t>
        <a:bodyPr/>
        <a:lstStyle/>
        <a:p>
          <a:r>
            <a:rPr lang="fr-FR" sz="1600" dirty="0">
              <a:latin typeface="Marianne" panose="02000000000000000000" pitchFamily="2" charset="0"/>
            </a:rPr>
            <a:t>APA</a:t>
          </a:r>
        </a:p>
      </dgm:t>
    </dgm:pt>
    <dgm:pt modelId="{78FC3CAC-A620-4CED-8CA5-DB47490C46C4}" type="parTrans" cxnId="{7B2AEFB5-945E-41CB-B039-D82F1F9E9A12}">
      <dgm:prSet/>
      <dgm:spPr/>
      <dgm:t>
        <a:bodyPr/>
        <a:lstStyle/>
        <a:p>
          <a:endParaRPr lang="fr-FR" sz="1600">
            <a:latin typeface="Marianne" panose="02000000000000000000" pitchFamily="2" charset="0"/>
          </a:endParaRPr>
        </a:p>
      </dgm:t>
    </dgm:pt>
    <dgm:pt modelId="{F4B0AC77-0B64-415E-B1A9-2ED3E9CA3687}" type="sibTrans" cxnId="{7B2AEFB5-945E-41CB-B039-D82F1F9E9A12}">
      <dgm:prSet/>
      <dgm:spPr/>
      <dgm:t>
        <a:bodyPr/>
        <a:lstStyle/>
        <a:p>
          <a:endParaRPr lang="fr-FR" sz="1600">
            <a:latin typeface="Marianne" panose="02000000000000000000" pitchFamily="2" charset="0"/>
          </a:endParaRPr>
        </a:p>
      </dgm:t>
    </dgm:pt>
    <dgm:pt modelId="{0FB36254-1A59-4867-922B-BD4F87976ABE}">
      <dgm:prSet phldrT="[Texte]" custT="1"/>
      <dgm:spPr>
        <a:ln w="28575">
          <a:solidFill>
            <a:srgbClr val="92D050"/>
          </a:solidFill>
        </a:ln>
      </dgm:spPr>
      <dgm:t>
        <a:bodyPr/>
        <a:lstStyle/>
        <a:p>
          <a:r>
            <a:rPr lang="fr-FR" sz="1600" dirty="0">
              <a:latin typeface="Marianne" panose="02000000000000000000" pitchFamily="2" charset="0"/>
            </a:rPr>
            <a:t>APA en établissement (APAE)</a:t>
          </a:r>
        </a:p>
      </dgm:t>
    </dgm:pt>
    <dgm:pt modelId="{3B43B7F2-963F-4A88-BECC-6E6B355D3396}" type="parTrans" cxnId="{3F2D2C30-723A-43B5-BAF3-4A6B0F4872D0}">
      <dgm:prSet/>
      <dgm:spPr>
        <a:ln>
          <a:solidFill>
            <a:schemeClr val="tx1"/>
          </a:solidFill>
        </a:ln>
      </dgm:spPr>
      <dgm:t>
        <a:bodyPr/>
        <a:lstStyle/>
        <a:p>
          <a:endParaRPr lang="fr-FR" sz="1600">
            <a:latin typeface="Marianne" panose="02000000000000000000" pitchFamily="2" charset="0"/>
          </a:endParaRPr>
        </a:p>
      </dgm:t>
    </dgm:pt>
    <dgm:pt modelId="{6D750819-07BE-4299-928A-920BF7E1BB3A}" type="sibTrans" cxnId="{3F2D2C30-723A-43B5-BAF3-4A6B0F4872D0}">
      <dgm:prSet/>
      <dgm:spPr/>
      <dgm:t>
        <a:bodyPr/>
        <a:lstStyle/>
        <a:p>
          <a:endParaRPr lang="fr-FR" sz="1600">
            <a:latin typeface="Marianne" panose="02000000000000000000" pitchFamily="2" charset="0"/>
          </a:endParaRPr>
        </a:p>
      </dgm:t>
    </dgm:pt>
    <dgm:pt modelId="{3763199B-97D5-487E-A036-307D8AE80FBF}">
      <dgm:prSet phldrT="[Texte]" custT="1"/>
      <dgm:spPr>
        <a:ln w="28575">
          <a:solidFill>
            <a:srgbClr val="FFC000"/>
          </a:solidFill>
        </a:ln>
      </dgm:spPr>
      <dgm:t>
        <a:bodyPr/>
        <a:lstStyle/>
        <a:p>
          <a:r>
            <a:rPr lang="fr-FR" sz="1600" dirty="0">
              <a:latin typeface="Marianne" panose="02000000000000000000" pitchFamily="2" charset="0"/>
            </a:rPr>
            <a:t>APA à domicile (APAD)</a:t>
          </a:r>
        </a:p>
      </dgm:t>
    </dgm:pt>
    <dgm:pt modelId="{F50FFA5C-D3A3-4989-ACFA-075742DD65EC}" type="parTrans" cxnId="{30F82BC0-2ED6-4537-9FE9-7D8344485A13}">
      <dgm:prSet/>
      <dgm:spPr>
        <a:ln>
          <a:solidFill>
            <a:schemeClr val="tx1"/>
          </a:solidFill>
        </a:ln>
      </dgm:spPr>
      <dgm:t>
        <a:bodyPr/>
        <a:lstStyle/>
        <a:p>
          <a:endParaRPr lang="fr-FR" sz="1600">
            <a:latin typeface="Marianne" panose="02000000000000000000" pitchFamily="2" charset="0"/>
          </a:endParaRPr>
        </a:p>
      </dgm:t>
    </dgm:pt>
    <dgm:pt modelId="{85C3F76B-AEE8-40F9-BFA4-E68C2DD33888}" type="sibTrans" cxnId="{30F82BC0-2ED6-4537-9FE9-7D8344485A13}">
      <dgm:prSet/>
      <dgm:spPr/>
      <dgm:t>
        <a:bodyPr/>
        <a:lstStyle/>
        <a:p>
          <a:endParaRPr lang="fr-FR" sz="1600">
            <a:latin typeface="Marianne" panose="02000000000000000000" pitchFamily="2" charset="0"/>
          </a:endParaRPr>
        </a:p>
      </dgm:t>
    </dgm:pt>
    <dgm:pt modelId="{F88A3D40-F60A-4AE3-A75D-E3DAFE5AB20E}" type="pres">
      <dgm:prSet presAssocID="{4472E336-B3CA-4CC0-9AA2-1EEED4C688A6}" presName="hierChild1" presStyleCnt="0">
        <dgm:presLayoutVars>
          <dgm:orgChart val="1"/>
          <dgm:chPref val="1"/>
          <dgm:dir/>
          <dgm:animOne val="branch"/>
          <dgm:animLvl val="lvl"/>
          <dgm:resizeHandles/>
        </dgm:presLayoutVars>
      </dgm:prSet>
      <dgm:spPr/>
    </dgm:pt>
    <dgm:pt modelId="{5153912E-F353-498F-BDDC-C2B88F5BCAF0}" type="pres">
      <dgm:prSet presAssocID="{94CC9914-FF2A-4020-A686-F17AB9DA89F6}" presName="hierRoot1" presStyleCnt="0">
        <dgm:presLayoutVars>
          <dgm:hierBranch val="init"/>
        </dgm:presLayoutVars>
      </dgm:prSet>
      <dgm:spPr/>
    </dgm:pt>
    <dgm:pt modelId="{A2EE0C79-EBDD-4846-B9C2-B6C84EBC908C}" type="pres">
      <dgm:prSet presAssocID="{94CC9914-FF2A-4020-A686-F17AB9DA89F6}" presName="rootComposite1" presStyleCnt="0"/>
      <dgm:spPr/>
    </dgm:pt>
    <dgm:pt modelId="{0C506702-EB7A-414B-82A3-519C9CD7F0A5}" type="pres">
      <dgm:prSet presAssocID="{94CC9914-FF2A-4020-A686-F17AB9DA89F6}" presName="rootText1" presStyleLbl="node0" presStyleIdx="0" presStyleCnt="1" custScaleX="64463" custScaleY="30361">
        <dgm:presLayoutVars>
          <dgm:chPref val="3"/>
        </dgm:presLayoutVars>
      </dgm:prSet>
      <dgm:spPr/>
    </dgm:pt>
    <dgm:pt modelId="{12E71DAE-F2E0-455C-A203-A599C2536C20}" type="pres">
      <dgm:prSet presAssocID="{94CC9914-FF2A-4020-A686-F17AB9DA89F6}" presName="rootConnector1" presStyleLbl="node1" presStyleIdx="0" presStyleCnt="0"/>
      <dgm:spPr/>
    </dgm:pt>
    <dgm:pt modelId="{76B2894C-1FF1-4280-AA75-5F1EF9810257}" type="pres">
      <dgm:prSet presAssocID="{94CC9914-FF2A-4020-A686-F17AB9DA89F6}" presName="hierChild2" presStyleCnt="0"/>
      <dgm:spPr/>
    </dgm:pt>
    <dgm:pt modelId="{EC149FBC-F375-4865-B710-B5B58B86E826}" type="pres">
      <dgm:prSet presAssocID="{3B43B7F2-963F-4A88-BECC-6E6B355D3396}" presName="Name37" presStyleLbl="parChTrans1D2" presStyleIdx="0" presStyleCnt="2"/>
      <dgm:spPr/>
    </dgm:pt>
    <dgm:pt modelId="{BB489835-C4B1-450C-B9AF-42E2A972CBCA}" type="pres">
      <dgm:prSet presAssocID="{0FB36254-1A59-4867-922B-BD4F87976ABE}" presName="hierRoot2" presStyleCnt="0">
        <dgm:presLayoutVars>
          <dgm:hierBranch val="init"/>
        </dgm:presLayoutVars>
      </dgm:prSet>
      <dgm:spPr/>
    </dgm:pt>
    <dgm:pt modelId="{806433D0-D2E6-4A5E-AD31-F4AF794DD367}" type="pres">
      <dgm:prSet presAssocID="{0FB36254-1A59-4867-922B-BD4F87976ABE}" presName="rootComposite" presStyleCnt="0"/>
      <dgm:spPr/>
    </dgm:pt>
    <dgm:pt modelId="{E0D8152F-58B2-4879-A37B-A23D9DE4E7F2}" type="pres">
      <dgm:prSet presAssocID="{0FB36254-1A59-4867-922B-BD4F87976ABE}" presName="rootText" presStyleLbl="node2" presStyleIdx="0" presStyleCnt="2" custScaleX="141774" custScaleY="69961">
        <dgm:presLayoutVars>
          <dgm:chPref val="3"/>
        </dgm:presLayoutVars>
      </dgm:prSet>
      <dgm:spPr/>
    </dgm:pt>
    <dgm:pt modelId="{D4F64600-4ADF-42C4-A834-AEAD70873880}" type="pres">
      <dgm:prSet presAssocID="{0FB36254-1A59-4867-922B-BD4F87976ABE}" presName="rootConnector" presStyleLbl="node2" presStyleIdx="0" presStyleCnt="2"/>
      <dgm:spPr/>
    </dgm:pt>
    <dgm:pt modelId="{B54512C8-4803-4C3B-ABDC-A4BE0CCD9919}" type="pres">
      <dgm:prSet presAssocID="{0FB36254-1A59-4867-922B-BD4F87976ABE}" presName="hierChild4" presStyleCnt="0"/>
      <dgm:spPr/>
    </dgm:pt>
    <dgm:pt modelId="{40712EE0-72A6-411A-8730-757157C2D7E3}" type="pres">
      <dgm:prSet presAssocID="{0FB36254-1A59-4867-922B-BD4F87976ABE}" presName="hierChild5" presStyleCnt="0"/>
      <dgm:spPr/>
    </dgm:pt>
    <dgm:pt modelId="{4F669ED2-3822-48D5-B283-8E1C69C40CFE}" type="pres">
      <dgm:prSet presAssocID="{F50FFA5C-D3A3-4989-ACFA-075742DD65EC}" presName="Name37" presStyleLbl="parChTrans1D2" presStyleIdx="1" presStyleCnt="2"/>
      <dgm:spPr/>
    </dgm:pt>
    <dgm:pt modelId="{D7591615-6C71-4228-BAFA-06644014F790}" type="pres">
      <dgm:prSet presAssocID="{3763199B-97D5-487E-A036-307D8AE80FBF}" presName="hierRoot2" presStyleCnt="0">
        <dgm:presLayoutVars>
          <dgm:hierBranch val="init"/>
        </dgm:presLayoutVars>
      </dgm:prSet>
      <dgm:spPr/>
    </dgm:pt>
    <dgm:pt modelId="{B64FE6BE-1027-487A-83A4-985772AA4F2A}" type="pres">
      <dgm:prSet presAssocID="{3763199B-97D5-487E-A036-307D8AE80FBF}" presName="rootComposite" presStyleCnt="0"/>
      <dgm:spPr/>
    </dgm:pt>
    <dgm:pt modelId="{035EA5D4-221D-4285-802A-620E70BC0699}" type="pres">
      <dgm:prSet presAssocID="{3763199B-97D5-487E-A036-307D8AE80FBF}" presName="rootText" presStyleLbl="node2" presStyleIdx="1" presStyleCnt="2" custScaleX="98012" custScaleY="69961">
        <dgm:presLayoutVars>
          <dgm:chPref val="3"/>
        </dgm:presLayoutVars>
      </dgm:prSet>
      <dgm:spPr/>
    </dgm:pt>
    <dgm:pt modelId="{E7CBF255-04EB-45BE-8AC9-EF3E9EA1C35E}" type="pres">
      <dgm:prSet presAssocID="{3763199B-97D5-487E-A036-307D8AE80FBF}" presName="rootConnector" presStyleLbl="node2" presStyleIdx="1" presStyleCnt="2"/>
      <dgm:spPr/>
    </dgm:pt>
    <dgm:pt modelId="{075E7BBE-C8FB-4481-8E31-33EE0B305044}" type="pres">
      <dgm:prSet presAssocID="{3763199B-97D5-487E-A036-307D8AE80FBF}" presName="hierChild4" presStyleCnt="0"/>
      <dgm:spPr/>
    </dgm:pt>
    <dgm:pt modelId="{CD6256EE-819F-4416-86A2-D681342DD362}" type="pres">
      <dgm:prSet presAssocID="{3763199B-97D5-487E-A036-307D8AE80FBF}" presName="hierChild5" presStyleCnt="0"/>
      <dgm:spPr/>
    </dgm:pt>
    <dgm:pt modelId="{6399C994-00F7-49A7-AEDA-1721984CF603}" type="pres">
      <dgm:prSet presAssocID="{94CC9914-FF2A-4020-A686-F17AB9DA89F6}" presName="hierChild3" presStyleCnt="0"/>
      <dgm:spPr/>
    </dgm:pt>
  </dgm:ptLst>
  <dgm:cxnLst>
    <dgm:cxn modelId="{BB793D10-2859-490A-A78C-5FA4AA60596E}" type="presOf" srcId="{3763199B-97D5-487E-A036-307D8AE80FBF}" destId="{E7CBF255-04EB-45BE-8AC9-EF3E9EA1C35E}" srcOrd="1" destOrd="0" presId="urn:microsoft.com/office/officeart/2005/8/layout/orgChart1"/>
    <dgm:cxn modelId="{8774232C-077B-47A7-AF56-6A4BB26A3980}" type="presOf" srcId="{0FB36254-1A59-4867-922B-BD4F87976ABE}" destId="{D4F64600-4ADF-42C4-A834-AEAD70873880}" srcOrd="1" destOrd="0" presId="urn:microsoft.com/office/officeart/2005/8/layout/orgChart1"/>
    <dgm:cxn modelId="{C963C02D-A334-4F20-B499-E81936A709EE}" type="presOf" srcId="{0FB36254-1A59-4867-922B-BD4F87976ABE}" destId="{E0D8152F-58B2-4879-A37B-A23D9DE4E7F2}" srcOrd="0" destOrd="0" presId="urn:microsoft.com/office/officeart/2005/8/layout/orgChart1"/>
    <dgm:cxn modelId="{3F2D2C30-723A-43B5-BAF3-4A6B0F4872D0}" srcId="{94CC9914-FF2A-4020-A686-F17AB9DA89F6}" destId="{0FB36254-1A59-4867-922B-BD4F87976ABE}" srcOrd="0" destOrd="0" parTransId="{3B43B7F2-963F-4A88-BECC-6E6B355D3396}" sibTransId="{6D750819-07BE-4299-928A-920BF7E1BB3A}"/>
    <dgm:cxn modelId="{CADC5B5B-F056-49B9-AE1E-EB8DA0806274}" type="presOf" srcId="{4472E336-B3CA-4CC0-9AA2-1EEED4C688A6}" destId="{F88A3D40-F60A-4AE3-A75D-E3DAFE5AB20E}" srcOrd="0" destOrd="0" presId="urn:microsoft.com/office/officeart/2005/8/layout/orgChart1"/>
    <dgm:cxn modelId="{7631C98E-AF0C-4187-823F-89D310D706DA}" type="presOf" srcId="{F50FFA5C-D3A3-4989-ACFA-075742DD65EC}" destId="{4F669ED2-3822-48D5-B283-8E1C69C40CFE}" srcOrd="0" destOrd="0" presId="urn:microsoft.com/office/officeart/2005/8/layout/orgChart1"/>
    <dgm:cxn modelId="{CE4FD09C-496E-46CB-B14C-A8B3FDAD28F6}" type="presOf" srcId="{94CC9914-FF2A-4020-A686-F17AB9DA89F6}" destId="{12E71DAE-F2E0-455C-A203-A599C2536C20}" srcOrd="1" destOrd="0" presId="urn:microsoft.com/office/officeart/2005/8/layout/orgChart1"/>
    <dgm:cxn modelId="{7B2AEFB5-945E-41CB-B039-D82F1F9E9A12}" srcId="{4472E336-B3CA-4CC0-9AA2-1EEED4C688A6}" destId="{94CC9914-FF2A-4020-A686-F17AB9DA89F6}" srcOrd="0" destOrd="0" parTransId="{78FC3CAC-A620-4CED-8CA5-DB47490C46C4}" sibTransId="{F4B0AC77-0B64-415E-B1A9-2ED3E9CA3687}"/>
    <dgm:cxn modelId="{30F82BC0-2ED6-4537-9FE9-7D8344485A13}" srcId="{94CC9914-FF2A-4020-A686-F17AB9DA89F6}" destId="{3763199B-97D5-487E-A036-307D8AE80FBF}" srcOrd="1" destOrd="0" parTransId="{F50FFA5C-D3A3-4989-ACFA-075742DD65EC}" sibTransId="{85C3F76B-AEE8-40F9-BFA4-E68C2DD33888}"/>
    <dgm:cxn modelId="{9AB036CA-038A-4980-82C4-250A859FC57B}" type="presOf" srcId="{3763199B-97D5-487E-A036-307D8AE80FBF}" destId="{035EA5D4-221D-4285-802A-620E70BC0699}" srcOrd="0" destOrd="0" presId="urn:microsoft.com/office/officeart/2005/8/layout/orgChart1"/>
    <dgm:cxn modelId="{BAB685EB-340D-4748-AAE3-F9B45557C122}" type="presOf" srcId="{94CC9914-FF2A-4020-A686-F17AB9DA89F6}" destId="{0C506702-EB7A-414B-82A3-519C9CD7F0A5}" srcOrd="0" destOrd="0" presId="urn:microsoft.com/office/officeart/2005/8/layout/orgChart1"/>
    <dgm:cxn modelId="{E41835F0-E89F-4A2C-B9EC-D88C94C53A0D}" type="presOf" srcId="{3B43B7F2-963F-4A88-BECC-6E6B355D3396}" destId="{EC149FBC-F375-4865-B710-B5B58B86E826}" srcOrd="0" destOrd="0" presId="urn:microsoft.com/office/officeart/2005/8/layout/orgChart1"/>
    <dgm:cxn modelId="{53DDCE6C-B5B3-457E-92EA-7CE2B5190AD5}" type="presParOf" srcId="{F88A3D40-F60A-4AE3-A75D-E3DAFE5AB20E}" destId="{5153912E-F353-498F-BDDC-C2B88F5BCAF0}" srcOrd="0" destOrd="0" presId="urn:microsoft.com/office/officeart/2005/8/layout/orgChart1"/>
    <dgm:cxn modelId="{D7C6B7DB-CE5A-40AC-BDE9-426D45D5E267}" type="presParOf" srcId="{5153912E-F353-498F-BDDC-C2B88F5BCAF0}" destId="{A2EE0C79-EBDD-4846-B9C2-B6C84EBC908C}" srcOrd="0" destOrd="0" presId="urn:microsoft.com/office/officeart/2005/8/layout/orgChart1"/>
    <dgm:cxn modelId="{B73843C7-6BAB-4B10-83F3-6F15167709F3}" type="presParOf" srcId="{A2EE0C79-EBDD-4846-B9C2-B6C84EBC908C}" destId="{0C506702-EB7A-414B-82A3-519C9CD7F0A5}" srcOrd="0" destOrd="0" presId="urn:microsoft.com/office/officeart/2005/8/layout/orgChart1"/>
    <dgm:cxn modelId="{2CE0E455-70A1-4D91-A59B-A2A7ECF0CAD8}" type="presParOf" srcId="{A2EE0C79-EBDD-4846-B9C2-B6C84EBC908C}" destId="{12E71DAE-F2E0-455C-A203-A599C2536C20}" srcOrd="1" destOrd="0" presId="urn:microsoft.com/office/officeart/2005/8/layout/orgChart1"/>
    <dgm:cxn modelId="{D9FF3214-3EFD-4038-B936-B40E84526D17}" type="presParOf" srcId="{5153912E-F353-498F-BDDC-C2B88F5BCAF0}" destId="{76B2894C-1FF1-4280-AA75-5F1EF9810257}" srcOrd="1" destOrd="0" presId="urn:microsoft.com/office/officeart/2005/8/layout/orgChart1"/>
    <dgm:cxn modelId="{06C0B5FE-B013-4199-956B-5DEB2E0806AB}" type="presParOf" srcId="{76B2894C-1FF1-4280-AA75-5F1EF9810257}" destId="{EC149FBC-F375-4865-B710-B5B58B86E826}" srcOrd="0" destOrd="0" presId="urn:microsoft.com/office/officeart/2005/8/layout/orgChart1"/>
    <dgm:cxn modelId="{EB3E9B0C-7565-4697-BC33-ECB02A850683}" type="presParOf" srcId="{76B2894C-1FF1-4280-AA75-5F1EF9810257}" destId="{BB489835-C4B1-450C-B9AF-42E2A972CBCA}" srcOrd="1" destOrd="0" presId="urn:microsoft.com/office/officeart/2005/8/layout/orgChart1"/>
    <dgm:cxn modelId="{DF9FBFF3-F4B3-40AE-866B-8B403666C794}" type="presParOf" srcId="{BB489835-C4B1-450C-B9AF-42E2A972CBCA}" destId="{806433D0-D2E6-4A5E-AD31-F4AF794DD367}" srcOrd="0" destOrd="0" presId="urn:microsoft.com/office/officeart/2005/8/layout/orgChart1"/>
    <dgm:cxn modelId="{F47625DF-5AF9-4A47-BEE7-FFC7F7F36C51}" type="presParOf" srcId="{806433D0-D2E6-4A5E-AD31-F4AF794DD367}" destId="{E0D8152F-58B2-4879-A37B-A23D9DE4E7F2}" srcOrd="0" destOrd="0" presId="urn:microsoft.com/office/officeart/2005/8/layout/orgChart1"/>
    <dgm:cxn modelId="{17BF1BD6-1BC7-4798-9371-759B1A5024EF}" type="presParOf" srcId="{806433D0-D2E6-4A5E-AD31-F4AF794DD367}" destId="{D4F64600-4ADF-42C4-A834-AEAD70873880}" srcOrd="1" destOrd="0" presId="urn:microsoft.com/office/officeart/2005/8/layout/orgChart1"/>
    <dgm:cxn modelId="{E8466AF2-E1AF-4065-BDDA-CF203C610792}" type="presParOf" srcId="{BB489835-C4B1-450C-B9AF-42E2A972CBCA}" destId="{B54512C8-4803-4C3B-ABDC-A4BE0CCD9919}" srcOrd="1" destOrd="0" presId="urn:microsoft.com/office/officeart/2005/8/layout/orgChart1"/>
    <dgm:cxn modelId="{FC8DD9D3-6668-4423-91C9-B7D4479D8F62}" type="presParOf" srcId="{BB489835-C4B1-450C-B9AF-42E2A972CBCA}" destId="{40712EE0-72A6-411A-8730-757157C2D7E3}" srcOrd="2" destOrd="0" presId="urn:microsoft.com/office/officeart/2005/8/layout/orgChart1"/>
    <dgm:cxn modelId="{2EFDBC73-4BA4-4F46-A32F-0D389A5A8700}" type="presParOf" srcId="{76B2894C-1FF1-4280-AA75-5F1EF9810257}" destId="{4F669ED2-3822-48D5-B283-8E1C69C40CFE}" srcOrd="2" destOrd="0" presId="urn:microsoft.com/office/officeart/2005/8/layout/orgChart1"/>
    <dgm:cxn modelId="{03A1A946-53D7-429E-83F7-2AD90DAE8386}" type="presParOf" srcId="{76B2894C-1FF1-4280-AA75-5F1EF9810257}" destId="{D7591615-6C71-4228-BAFA-06644014F790}" srcOrd="3" destOrd="0" presId="urn:microsoft.com/office/officeart/2005/8/layout/orgChart1"/>
    <dgm:cxn modelId="{F663E6B1-DB4B-4131-918E-35198B399727}" type="presParOf" srcId="{D7591615-6C71-4228-BAFA-06644014F790}" destId="{B64FE6BE-1027-487A-83A4-985772AA4F2A}" srcOrd="0" destOrd="0" presId="urn:microsoft.com/office/officeart/2005/8/layout/orgChart1"/>
    <dgm:cxn modelId="{B89A9871-F8B8-465F-9F4C-69FB70ED2C7F}" type="presParOf" srcId="{B64FE6BE-1027-487A-83A4-985772AA4F2A}" destId="{035EA5D4-221D-4285-802A-620E70BC0699}" srcOrd="0" destOrd="0" presId="urn:microsoft.com/office/officeart/2005/8/layout/orgChart1"/>
    <dgm:cxn modelId="{AED6BD31-22C6-4B06-946D-E54449A87DD4}" type="presParOf" srcId="{B64FE6BE-1027-487A-83A4-985772AA4F2A}" destId="{E7CBF255-04EB-45BE-8AC9-EF3E9EA1C35E}" srcOrd="1" destOrd="0" presId="urn:microsoft.com/office/officeart/2005/8/layout/orgChart1"/>
    <dgm:cxn modelId="{19EBB560-2DEB-486A-BC4E-BECF2300A1EE}" type="presParOf" srcId="{D7591615-6C71-4228-BAFA-06644014F790}" destId="{075E7BBE-C8FB-4481-8E31-33EE0B305044}" srcOrd="1" destOrd="0" presId="urn:microsoft.com/office/officeart/2005/8/layout/orgChart1"/>
    <dgm:cxn modelId="{28F49CEF-4265-40CF-8254-CA64FEADAC6F}" type="presParOf" srcId="{D7591615-6C71-4228-BAFA-06644014F790}" destId="{CD6256EE-819F-4416-86A2-D681342DD362}" srcOrd="2" destOrd="0" presId="urn:microsoft.com/office/officeart/2005/8/layout/orgChart1"/>
    <dgm:cxn modelId="{7A8ED4DD-C70D-4318-8821-9A2D83D5C819}" type="presParOf" srcId="{5153912E-F353-498F-BDDC-C2B88F5BCAF0}" destId="{6399C994-00F7-49A7-AEDA-1721984CF60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C32B05-62EA-407A-B21C-2310C7945705}" type="doc">
      <dgm:prSet loTypeId="urn:microsoft.com/office/officeart/2005/8/layout/hierarchy4" loCatId="list" qsTypeId="urn:microsoft.com/office/officeart/2005/8/quickstyle/simple4" qsCatId="simple" csTypeId="urn:microsoft.com/office/officeart/2005/8/colors/colorful3" csCatId="colorful" phldr="1"/>
      <dgm:spPr/>
      <dgm:t>
        <a:bodyPr/>
        <a:lstStyle/>
        <a:p>
          <a:endParaRPr lang="en-US"/>
        </a:p>
      </dgm:t>
    </dgm:pt>
    <dgm:pt modelId="{42D71409-67F9-455C-8C6D-716D284AAA6B}">
      <dgm:prSet phldrT="[Text]" custT="1"/>
      <dgm:spPr/>
      <dgm:t>
        <a:bodyPr/>
        <a:lstStyle/>
        <a:p>
          <a:r>
            <a:rPr lang="en-US" sz="1400" b="1" dirty="0"/>
            <a:t>Fixation ARS – </a:t>
          </a:r>
          <a:r>
            <a:rPr lang="en-US" sz="1400" b="1" dirty="0" err="1"/>
            <a:t>versement</a:t>
          </a:r>
          <a:r>
            <a:rPr lang="en-US" sz="1400" b="1" dirty="0"/>
            <a:t> Assurance </a:t>
          </a:r>
          <a:r>
            <a:rPr lang="en-US" sz="1400" b="1" dirty="0" err="1"/>
            <a:t>maladie</a:t>
          </a:r>
          <a:endParaRPr lang="en-US" sz="1400" b="1" dirty="0"/>
        </a:p>
        <a:p>
          <a:r>
            <a:rPr lang="en-US" sz="1400" b="1" dirty="0">
              <a:solidFill>
                <a:schemeClr val="accent2">
                  <a:lumMod val="40000"/>
                  <a:lumOff val="60000"/>
                </a:schemeClr>
              </a:solidFill>
            </a:rPr>
            <a:t>(Par </a:t>
          </a:r>
          <a:r>
            <a:rPr lang="en-US" sz="1400" b="1" dirty="0" err="1">
              <a:solidFill>
                <a:schemeClr val="accent2">
                  <a:lumMod val="40000"/>
                  <a:lumOff val="60000"/>
                </a:schemeClr>
              </a:solidFill>
            </a:rPr>
            <a:t>douzième</a:t>
          </a:r>
          <a:r>
            <a:rPr lang="en-US" sz="1400" b="1" dirty="0">
              <a:solidFill>
                <a:schemeClr val="accent2">
                  <a:lumMod val="40000"/>
                  <a:lumOff val="60000"/>
                </a:schemeClr>
              </a:solidFill>
            </a:rPr>
            <a:t> </a:t>
          </a:r>
          <a:r>
            <a:rPr lang="en-US" sz="1400" b="1" dirty="0" err="1">
              <a:solidFill>
                <a:schemeClr val="accent2">
                  <a:lumMod val="40000"/>
                  <a:lumOff val="60000"/>
                </a:schemeClr>
              </a:solidFill>
            </a:rPr>
            <a:t>chaque</a:t>
          </a:r>
          <a:r>
            <a:rPr lang="en-US" sz="1400" b="1" dirty="0">
              <a:solidFill>
                <a:schemeClr val="accent2">
                  <a:lumMod val="40000"/>
                  <a:lumOff val="60000"/>
                </a:schemeClr>
              </a:solidFill>
            </a:rPr>
            <a:t> 20 du </a:t>
          </a:r>
          <a:r>
            <a:rPr lang="en-US" sz="1400" b="1" dirty="0" err="1">
              <a:solidFill>
                <a:schemeClr val="accent2">
                  <a:lumMod val="40000"/>
                  <a:lumOff val="60000"/>
                </a:schemeClr>
              </a:solidFill>
            </a:rPr>
            <a:t>mois</a:t>
          </a:r>
          <a:r>
            <a:rPr lang="en-US" sz="1400" b="1" dirty="0">
              <a:solidFill>
                <a:schemeClr val="accent2">
                  <a:lumMod val="40000"/>
                  <a:lumOff val="60000"/>
                </a:schemeClr>
              </a:solidFill>
            </a:rPr>
            <a:t>)</a:t>
          </a:r>
        </a:p>
      </dgm:t>
    </dgm:pt>
    <dgm:pt modelId="{51680ED1-AF6E-4B28-AE94-92B0EFB0DF7D}" type="parTrans" cxnId="{2AA9C11F-1F1D-428E-801A-47EAA766C99D}">
      <dgm:prSet/>
      <dgm:spPr/>
      <dgm:t>
        <a:bodyPr/>
        <a:lstStyle/>
        <a:p>
          <a:endParaRPr lang="en-US" sz="4000" b="1"/>
        </a:p>
      </dgm:t>
    </dgm:pt>
    <dgm:pt modelId="{478B7D3C-9FB4-4BC6-90AC-49960560DECD}" type="sibTrans" cxnId="{2AA9C11F-1F1D-428E-801A-47EAA766C99D}">
      <dgm:prSet/>
      <dgm:spPr/>
      <dgm:t>
        <a:bodyPr/>
        <a:lstStyle/>
        <a:p>
          <a:endParaRPr lang="en-US" sz="4000" b="1"/>
        </a:p>
      </dgm:t>
    </dgm:pt>
    <dgm:pt modelId="{F66099B6-DBBD-4AB0-82D2-877B80F846F7}">
      <dgm:prSet phldrT="[Text]" custT="1"/>
      <dgm:spPr/>
      <dgm:t>
        <a:bodyPr/>
        <a:lstStyle/>
        <a:p>
          <a:r>
            <a:rPr lang="en-US" sz="1400" b="1" dirty="0"/>
            <a:t>Département </a:t>
          </a:r>
          <a:r>
            <a:rPr lang="en-US" sz="1400" b="1" dirty="0" err="1"/>
            <a:t>d’implantation</a:t>
          </a:r>
          <a:endParaRPr lang="en-US" sz="1400" b="1" dirty="0"/>
        </a:p>
      </dgm:t>
    </dgm:pt>
    <dgm:pt modelId="{B09C8BFB-F41C-4AC4-AB94-F216E3081C2D}" type="parTrans" cxnId="{B4F3EA32-CE64-4A92-9BAE-BC57E5392B05}">
      <dgm:prSet/>
      <dgm:spPr/>
      <dgm:t>
        <a:bodyPr/>
        <a:lstStyle/>
        <a:p>
          <a:endParaRPr lang="en-US" sz="4000" b="1"/>
        </a:p>
      </dgm:t>
    </dgm:pt>
    <dgm:pt modelId="{BC531B32-9B0E-482E-BF91-65C61F17168D}" type="sibTrans" cxnId="{B4F3EA32-CE64-4A92-9BAE-BC57E5392B05}">
      <dgm:prSet/>
      <dgm:spPr/>
      <dgm:t>
        <a:bodyPr/>
        <a:lstStyle/>
        <a:p>
          <a:endParaRPr lang="en-US" sz="4000" b="1"/>
        </a:p>
      </dgm:t>
    </dgm:pt>
    <dgm:pt modelId="{6CF284C3-4A70-4432-8F33-E75A802B3330}">
      <dgm:prSet custT="1"/>
      <dgm:spPr/>
      <dgm:t>
        <a:bodyPr/>
        <a:lstStyle/>
        <a:p>
          <a:r>
            <a:rPr lang="en-US" sz="1400" b="1" dirty="0"/>
            <a:t>TH ASH</a:t>
          </a:r>
        </a:p>
      </dgm:t>
    </dgm:pt>
    <dgm:pt modelId="{044831E6-2FC9-4DDA-81FB-5FA418568D07}" type="parTrans" cxnId="{2DC24386-BC50-4BAB-8571-16CB10C2603C}">
      <dgm:prSet/>
      <dgm:spPr/>
      <dgm:t>
        <a:bodyPr/>
        <a:lstStyle/>
        <a:p>
          <a:endParaRPr lang="en-US" sz="4000" b="1"/>
        </a:p>
      </dgm:t>
    </dgm:pt>
    <dgm:pt modelId="{CD50B82D-84BB-4747-B282-ABB339EBA294}" type="sibTrans" cxnId="{2DC24386-BC50-4BAB-8571-16CB10C2603C}">
      <dgm:prSet/>
      <dgm:spPr/>
      <dgm:t>
        <a:bodyPr/>
        <a:lstStyle/>
        <a:p>
          <a:endParaRPr lang="en-US" sz="4000" b="1"/>
        </a:p>
      </dgm:t>
    </dgm:pt>
    <dgm:pt modelId="{3AF880A5-0F00-4315-A5DF-1FE656798601}">
      <dgm:prSet phldrT="[Text]" custT="1"/>
      <dgm:spPr/>
      <dgm:t>
        <a:bodyPr/>
        <a:lstStyle/>
        <a:p>
          <a:r>
            <a:rPr lang="en-US" sz="1400" b="1" dirty="0" err="1"/>
            <a:t>Financements</a:t>
          </a:r>
          <a:r>
            <a:rPr lang="en-US" sz="1400" b="1" dirty="0"/>
            <a:t> </a:t>
          </a:r>
          <a:r>
            <a:rPr lang="en-US" sz="1400" b="1" dirty="0" err="1"/>
            <a:t>complémentaires</a:t>
          </a:r>
          <a:r>
            <a:rPr lang="en-US" sz="1400" b="1" dirty="0"/>
            <a:t> (FC)</a:t>
          </a:r>
        </a:p>
      </dgm:t>
    </dgm:pt>
    <dgm:pt modelId="{A13BB1F9-5857-4B43-8BF5-6589AA2CB759}" type="parTrans" cxnId="{24F8CBE2-5003-4E69-A772-6B98F2B05181}">
      <dgm:prSet/>
      <dgm:spPr/>
      <dgm:t>
        <a:bodyPr/>
        <a:lstStyle/>
        <a:p>
          <a:endParaRPr lang="en-US" sz="4000" b="1"/>
        </a:p>
      </dgm:t>
    </dgm:pt>
    <dgm:pt modelId="{C198C41D-2640-4669-83ED-E0CD35701C8E}" type="sibTrans" cxnId="{24F8CBE2-5003-4E69-A772-6B98F2B05181}">
      <dgm:prSet/>
      <dgm:spPr/>
      <dgm:t>
        <a:bodyPr/>
        <a:lstStyle/>
        <a:p>
          <a:endParaRPr lang="en-US" sz="4000" b="1"/>
        </a:p>
      </dgm:t>
    </dgm:pt>
    <dgm:pt modelId="{13C61790-DB00-46B9-90B5-91FC1474F80B}">
      <dgm:prSet phldrT="[Text]" custT="1"/>
      <dgm:spPr/>
      <dgm:t>
        <a:bodyPr/>
        <a:lstStyle/>
        <a:p>
          <a:r>
            <a:rPr lang="en-US" sz="1400" b="1" dirty="0"/>
            <a:t>FC </a:t>
          </a:r>
          <a:r>
            <a:rPr lang="en-US" sz="1400" b="1" dirty="0" err="1"/>
            <a:t>soins</a:t>
          </a:r>
          <a:r>
            <a:rPr lang="en-US" sz="1400" b="1" dirty="0"/>
            <a:t> </a:t>
          </a:r>
        </a:p>
        <a:p>
          <a:r>
            <a:rPr lang="en-US" sz="1400" b="1" dirty="0" err="1"/>
            <a:t>Habi-tuels</a:t>
          </a:r>
          <a:endParaRPr lang="en-US" sz="1400" b="1" dirty="0"/>
        </a:p>
      </dgm:t>
    </dgm:pt>
    <dgm:pt modelId="{575DC180-F45B-4533-9470-6FC0263DD882}" type="parTrans" cxnId="{8A14F2EA-2321-4AFA-A9D9-F8109F8AB820}">
      <dgm:prSet/>
      <dgm:spPr/>
      <dgm:t>
        <a:bodyPr/>
        <a:lstStyle/>
        <a:p>
          <a:endParaRPr lang="en-US" sz="4000" b="1"/>
        </a:p>
      </dgm:t>
    </dgm:pt>
    <dgm:pt modelId="{E5426E5C-2711-4501-B279-687528040359}" type="sibTrans" cxnId="{8A14F2EA-2321-4AFA-A9D9-F8109F8AB820}">
      <dgm:prSet/>
      <dgm:spPr/>
      <dgm:t>
        <a:bodyPr/>
        <a:lstStyle/>
        <a:p>
          <a:endParaRPr lang="en-US" sz="4000" b="1"/>
        </a:p>
      </dgm:t>
    </dgm:pt>
    <dgm:pt modelId="{09BA98DE-DEC2-4D0D-8490-D3297BBF0088}">
      <dgm:prSet phldrT="[Text]" custT="1"/>
      <dgm:spPr/>
      <dgm:t>
        <a:bodyPr/>
        <a:lstStyle/>
        <a:p>
          <a:r>
            <a:rPr lang="en-US" sz="1400" b="1" dirty="0"/>
            <a:t>FGU</a:t>
          </a:r>
        </a:p>
      </dgm:t>
    </dgm:pt>
    <dgm:pt modelId="{8E89657A-9899-4663-8EBD-CE951A955DD5}" type="parTrans" cxnId="{B74A69C1-DB0A-4823-ABB8-FD9F97D1DF87}">
      <dgm:prSet/>
      <dgm:spPr/>
      <dgm:t>
        <a:bodyPr/>
        <a:lstStyle/>
        <a:p>
          <a:endParaRPr lang="en-US" sz="4000" b="1"/>
        </a:p>
      </dgm:t>
    </dgm:pt>
    <dgm:pt modelId="{D9604DA3-0B95-413D-AA9C-D75798C0FF52}" type="sibTrans" cxnId="{B74A69C1-DB0A-4823-ABB8-FD9F97D1DF87}">
      <dgm:prSet/>
      <dgm:spPr/>
      <dgm:t>
        <a:bodyPr/>
        <a:lstStyle/>
        <a:p>
          <a:endParaRPr lang="en-US" sz="4000" b="1"/>
        </a:p>
      </dgm:t>
    </dgm:pt>
    <dgm:pt modelId="{A7376EC0-5FEA-48A4-B284-B453C867CA4F}">
      <dgm:prSet phldrT="[Text]" custT="1"/>
      <dgm:spPr/>
      <dgm:t>
        <a:bodyPr/>
        <a:lstStyle/>
        <a:p>
          <a:r>
            <a:rPr lang="en-US" sz="1400" b="1" dirty="0"/>
            <a:t>ET </a:t>
          </a:r>
          <a:r>
            <a:rPr lang="en-US" sz="1400" b="1" dirty="0" err="1"/>
            <a:t>soins</a:t>
          </a:r>
          <a:endParaRPr lang="en-US" sz="1400" b="1" dirty="0"/>
        </a:p>
      </dgm:t>
    </dgm:pt>
    <dgm:pt modelId="{D8387D70-E1F9-4B42-8EE4-B3BED889F64B}" type="parTrans" cxnId="{AC431E10-8495-40FC-AE68-1DE0241390B0}">
      <dgm:prSet/>
      <dgm:spPr/>
      <dgm:t>
        <a:bodyPr/>
        <a:lstStyle/>
        <a:p>
          <a:endParaRPr lang="en-US" sz="4000" b="1"/>
        </a:p>
      </dgm:t>
    </dgm:pt>
    <dgm:pt modelId="{620F1AE9-67A6-43E4-8D4E-A7556D36F8F8}" type="sibTrans" cxnId="{AC431E10-8495-40FC-AE68-1DE0241390B0}">
      <dgm:prSet/>
      <dgm:spPr/>
      <dgm:t>
        <a:bodyPr/>
        <a:lstStyle/>
        <a:p>
          <a:endParaRPr lang="en-US" sz="4000" b="1"/>
        </a:p>
      </dgm:t>
    </dgm:pt>
    <dgm:pt modelId="{79B9A1FA-6FE7-4157-9274-E51456251A7C}">
      <dgm:prSet phldrT="[Text]" custT="1"/>
      <dgm:spPr/>
      <dgm:t>
        <a:bodyPr/>
        <a:lstStyle/>
        <a:p>
          <a:r>
            <a:rPr lang="en-US" sz="1400" b="1" dirty="0" err="1"/>
            <a:t>Financements</a:t>
          </a:r>
          <a:r>
            <a:rPr lang="en-US" sz="1400" b="1" dirty="0"/>
            <a:t> APAD</a:t>
          </a:r>
        </a:p>
      </dgm:t>
    </dgm:pt>
    <dgm:pt modelId="{38D65390-8319-4702-A173-9EF6EE7B476A}" type="parTrans" cxnId="{C9AE74FB-7EF6-43F5-A632-292CF7F3A962}">
      <dgm:prSet/>
      <dgm:spPr/>
      <dgm:t>
        <a:bodyPr/>
        <a:lstStyle/>
        <a:p>
          <a:endParaRPr lang="en-US" sz="4000" b="1"/>
        </a:p>
      </dgm:t>
    </dgm:pt>
    <dgm:pt modelId="{88FB69AB-E142-49EF-9E59-1A79E6239E56}" type="sibTrans" cxnId="{C9AE74FB-7EF6-43F5-A632-292CF7F3A962}">
      <dgm:prSet/>
      <dgm:spPr/>
      <dgm:t>
        <a:bodyPr/>
        <a:lstStyle/>
        <a:p>
          <a:endParaRPr lang="en-US" sz="4000" b="1"/>
        </a:p>
      </dgm:t>
    </dgm:pt>
    <dgm:pt modelId="{DF799B1E-3FC6-40BF-9D98-B5D250D7B83D}">
      <dgm:prSet phldrT="[Text]" custT="1"/>
      <dgm:spPr/>
      <dgm:t>
        <a:bodyPr/>
        <a:lstStyle/>
        <a:p>
          <a:r>
            <a:rPr lang="en-US" sz="1400" b="1" dirty="0"/>
            <a:t>ET </a:t>
          </a:r>
          <a:r>
            <a:rPr lang="en-US" sz="1400" b="1" dirty="0" err="1"/>
            <a:t>dépen</a:t>
          </a:r>
          <a:r>
            <a:rPr lang="en-US" sz="1400" b="1" dirty="0"/>
            <a:t>-dance</a:t>
          </a:r>
        </a:p>
      </dgm:t>
    </dgm:pt>
    <dgm:pt modelId="{5A58CDF6-3D02-4132-994C-7F1905EF4D84}" type="parTrans" cxnId="{4452E704-0379-44D5-86E3-077E477C4A85}">
      <dgm:prSet/>
      <dgm:spPr/>
      <dgm:t>
        <a:bodyPr/>
        <a:lstStyle/>
        <a:p>
          <a:endParaRPr lang="fr-FR" sz="4000" b="1"/>
        </a:p>
      </dgm:t>
    </dgm:pt>
    <dgm:pt modelId="{C85403AF-D437-412B-BB32-28D534DFD111}" type="sibTrans" cxnId="{4452E704-0379-44D5-86E3-077E477C4A85}">
      <dgm:prSet/>
      <dgm:spPr/>
      <dgm:t>
        <a:bodyPr/>
        <a:lstStyle/>
        <a:p>
          <a:endParaRPr lang="fr-FR" sz="4000" b="1"/>
        </a:p>
      </dgm:t>
    </dgm:pt>
    <dgm:pt modelId="{948337BF-3484-4CC7-A87B-4AF40323831A}">
      <dgm:prSet phldrT="[Text]" custT="1"/>
      <dgm:spPr/>
      <dgm:t>
        <a:bodyPr/>
        <a:lstStyle/>
        <a:p>
          <a:r>
            <a:rPr lang="en-US" sz="1400" b="1" dirty="0"/>
            <a:t>UHR/PASA</a:t>
          </a:r>
        </a:p>
      </dgm:t>
    </dgm:pt>
    <dgm:pt modelId="{EF5D6CC5-69B2-43D5-B582-CE067AE9CA67}" type="parTrans" cxnId="{557026C1-3986-404C-B4E7-47F4F9150D05}">
      <dgm:prSet/>
      <dgm:spPr/>
      <dgm:t>
        <a:bodyPr/>
        <a:lstStyle/>
        <a:p>
          <a:endParaRPr lang="fr-FR" sz="4000" b="1"/>
        </a:p>
      </dgm:t>
    </dgm:pt>
    <dgm:pt modelId="{AA6D92B5-45BE-42E3-A4FC-56BC8CA2B020}" type="sibTrans" cxnId="{557026C1-3986-404C-B4E7-47F4F9150D05}">
      <dgm:prSet/>
      <dgm:spPr/>
      <dgm:t>
        <a:bodyPr/>
        <a:lstStyle/>
        <a:p>
          <a:endParaRPr lang="fr-FR" sz="4000" b="1"/>
        </a:p>
      </dgm:t>
    </dgm:pt>
    <dgm:pt modelId="{6B9E663E-F865-4964-995F-7EA234C90F45}">
      <dgm:prSet phldrT="[Text]" custT="1"/>
      <dgm:spPr/>
      <dgm:t>
        <a:bodyPr/>
        <a:lstStyle/>
        <a:p>
          <a:r>
            <a:rPr lang="en-US" sz="1400" b="1" dirty="0"/>
            <a:t>CNR </a:t>
          </a:r>
          <a:r>
            <a:rPr lang="en-US" sz="1400" b="1" dirty="0" err="1"/>
            <a:t>habi-tuels</a:t>
          </a:r>
          <a:endParaRPr lang="en-US" sz="1400" b="1" dirty="0"/>
        </a:p>
      </dgm:t>
    </dgm:pt>
    <dgm:pt modelId="{FA444A95-5662-4345-9F6E-B731F733F48D}" type="sibTrans" cxnId="{44F52754-81D0-42F4-8095-324A48B778CA}">
      <dgm:prSet/>
      <dgm:spPr/>
      <dgm:t>
        <a:bodyPr/>
        <a:lstStyle/>
        <a:p>
          <a:endParaRPr lang="fr-FR" sz="4000" b="1"/>
        </a:p>
      </dgm:t>
    </dgm:pt>
    <dgm:pt modelId="{D6E022A1-81F8-4D41-96F2-673B2FA20B64}" type="parTrans" cxnId="{44F52754-81D0-42F4-8095-324A48B778CA}">
      <dgm:prSet/>
      <dgm:spPr/>
      <dgm:t>
        <a:bodyPr/>
        <a:lstStyle/>
        <a:p>
          <a:endParaRPr lang="fr-FR" sz="4000" b="1"/>
        </a:p>
      </dgm:t>
    </dgm:pt>
    <dgm:pt modelId="{02ECC373-5426-4960-86E2-EB061CD04A89}">
      <dgm:prSet phldrT="[Text]" custT="1"/>
      <dgm:spPr/>
      <dgm:t>
        <a:bodyPr/>
        <a:lstStyle/>
        <a:p>
          <a:r>
            <a:rPr lang="en-US" sz="1400" b="1" dirty="0"/>
            <a:t>FC ex-</a:t>
          </a:r>
          <a:r>
            <a:rPr lang="en-US" sz="1400" b="1" dirty="0" err="1"/>
            <a:t>partie</a:t>
          </a:r>
          <a:r>
            <a:rPr lang="en-US" sz="1400" b="1" dirty="0"/>
            <a:t> CD </a:t>
          </a:r>
          <a:r>
            <a:rPr lang="en-US" sz="1400" b="1" dirty="0" err="1"/>
            <a:t>liés</a:t>
          </a:r>
          <a:r>
            <a:rPr lang="en-US" sz="1400" b="1" dirty="0"/>
            <a:t> à </a:t>
          </a:r>
          <a:r>
            <a:rPr lang="en-US" sz="1400" b="1" dirty="0" err="1"/>
            <a:t>l’HP</a:t>
          </a:r>
          <a:endParaRPr lang="en-US" sz="1400" b="1" dirty="0"/>
        </a:p>
        <a:p>
          <a:r>
            <a:rPr lang="en-US" sz="1400" b="1" dirty="0"/>
            <a:t>( reconduction FC </a:t>
          </a:r>
          <a:r>
            <a:rPr lang="en-US" sz="1400" b="1" dirty="0" err="1"/>
            <a:t>notifiés</a:t>
          </a:r>
          <a:r>
            <a:rPr lang="en-US" sz="1400" b="1" dirty="0"/>
            <a:t> 1er </a:t>
          </a:r>
          <a:r>
            <a:rPr lang="en-US" sz="1400" b="1" dirty="0" err="1"/>
            <a:t>semestre</a:t>
          </a:r>
          <a:r>
            <a:rPr lang="en-US" sz="1400" b="1" dirty="0"/>
            <a:t> 2025 par les CD  - pas de </a:t>
          </a:r>
          <a:r>
            <a:rPr lang="en-US" sz="1400" b="1" dirty="0" err="1"/>
            <a:t>financements</a:t>
          </a:r>
          <a:r>
            <a:rPr lang="en-US" sz="1400" b="1" dirty="0"/>
            <a:t> nouveaux)</a:t>
          </a:r>
        </a:p>
      </dgm:t>
    </dgm:pt>
    <dgm:pt modelId="{68292031-039F-46C4-8C55-F6CCB6FB6630}" type="parTrans" cxnId="{61940DF3-AB02-4541-BED7-DE60501EC70E}">
      <dgm:prSet/>
      <dgm:spPr/>
      <dgm:t>
        <a:bodyPr/>
        <a:lstStyle/>
        <a:p>
          <a:endParaRPr lang="fr-FR" sz="4000" b="1"/>
        </a:p>
      </dgm:t>
    </dgm:pt>
    <dgm:pt modelId="{63C3AFD6-C327-40F8-887E-1D6E89AD703F}" type="sibTrans" cxnId="{61940DF3-AB02-4541-BED7-DE60501EC70E}">
      <dgm:prSet/>
      <dgm:spPr/>
      <dgm:t>
        <a:bodyPr/>
        <a:lstStyle/>
        <a:p>
          <a:endParaRPr lang="fr-FR" sz="4000" b="1"/>
        </a:p>
      </dgm:t>
    </dgm:pt>
    <dgm:pt modelId="{FF58C5B6-B5BA-4D0D-ADED-A2F441E1E753}">
      <dgm:prSet phldrT="[Text]" custT="1"/>
      <dgm:spPr/>
      <dgm:t>
        <a:bodyPr/>
        <a:lstStyle/>
        <a:p>
          <a:r>
            <a:rPr lang="en-US" sz="1400" b="1" dirty="0" err="1"/>
            <a:t>Psychologue</a:t>
          </a:r>
          <a:endParaRPr lang="en-US" sz="1400" b="1" dirty="0"/>
        </a:p>
      </dgm:t>
    </dgm:pt>
    <dgm:pt modelId="{50F6F840-EAB4-4714-AC53-13AD0F15337E}" type="parTrans" cxnId="{E983095B-6322-4E92-8EB3-48260BF13B56}">
      <dgm:prSet/>
      <dgm:spPr/>
      <dgm:t>
        <a:bodyPr/>
        <a:lstStyle/>
        <a:p>
          <a:endParaRPr lang="fr-FR" sz="4000" b="1"/>
        </a:p>
      </dgm:t>
    </dgm:pt>
    <dgm:pt modelId="{C63BADC6-D1C4-464D-81AF-745270F46FA1}" type="sibTrans" cxnId="{E983095B-6322-4E92-8EB3-48260BF13B56}">
      <dgm:prSet/>
      <dgm:spPr/>
      <dgm:t>
        <a:bodyPr/>
        <a:lstStyle/>
        <a:p>
          <a:endParaRPr lang="fr-FR" sz="4000" b="1"/>
        </a:p>
      </dgm:t>
    </dgm:pt>
    <dgm:pt modelId="{50AF5076-444D-42CF-AF68-6B319427AB19}">
      <dgm:prSet phldrT="[Text]" custT="1"/>
      <dgm:spPr/>
      <dgm:t>
        <a:bodyPr/>
        <a:lstStyle/>
        <a:p>
          <a:r>
            <a:rPr lang="en-US" sz="1400" b="1" dirty="0" err="1"/>
            <a:t>Renforcement</a:t>
          </a:r>
          <a:r>
            <a:rPr lang="en-US" sz="1400" b="1" dirty="0"/>
            <a:t> RH</a:t>
          </a:r>
        </a:p>
      </dgm:t>
    </dgm:pt>
    <dgm:pt modelId="{10548D3A-3750-49C4-8BC5-7071AD9F0D8F}" type="parTrans" cxnId="{116F37E8-98D4-495C-8693-19BE343CABF1}">
      <dgm:prSet/>
      <dgm:spPr/>
      <dgm:t>
        <a:bodyPr/>
        <a:lstStyle/>
        <a:p>
          <a:endParaRPr lang="fr-FR" sz="4000" b="1"/>
        </a:p>
      </dgm:t>
    </dgm:pt>
    <dgm:pt modelId="{5DA1461A-31C9-4D5A-9D89-4AA7E2B490B3}" type="sibTrans" cxnId="{116F37E8-98D4-495C-8693-19BE343CABF1}">
      <dgm:prSet/>
      <dgm:spPr/>
      <dgm:t>
        <a:bodyPr/>
        <a:lstStyle/>
        <a:p>
          <a:endParaRPr lang="fr-FR" sz="4000" b="1"/>
        </a:p>
      </dgm:t>
    </dgm:pt>
    <dgm:pt modelId="{BEAE8CC7-E079-4F17-8B11-DDA218F2E328}">
      <dgm:prSet phldrT="[Text]" custT="1"/>
      <dgm:spPr/>
      <dgm:t>
        <a:bodyPr/>
        <a:lstStyle/>
        <a:p>
          <a:r>
            <a:rPr lang="en-US" sz="1400" b="1" dirty="0"/>
            <a:t>Plan Bien </a:t>
          </a:r>
          <a:r>
            <a:rPr lang="en-US" sz="1400" b="1" dirty="0" err="1"/>
            <a:t>Viellir</a:t>
          </a:r>
          <a:endParaRPr lang="en-US" sz="1400" b="1" dirty="0"/>
        </a:p>
      </dgm:t>
    </dgm:pt>
    <dgm:pt modelId="{E5A37C0B-DF83-4087-AFE7-76278A96CEA7}" type="parTrans" cxnId="{B28E97B6-74C3-43F6-9B49-E4D694C01A09}">
      <dgm:prSet/>
      <dgm:spPr/>
      <dgm:t>
        <a:bodyPr/>
        <a:lstStyle/>
        <a:p>
          <a:endParaRPr lang="fr-FR" sz="4000" b="1"/>
        </a:p>
      </dgm:t>
    </dgm:pt>
    <dgm:pt modelId="{277D715C-54FA-4419-9E5D-EAAF13F89B98}" type="sibTrans" cxnId="{B28E97B6-74C3-43F6-9B49-E4D694C01A09}">
      <dgm:prSet/>
      <dgm:spPr/>
      <dgm:t>
        <a:bodyPr/>
        <a:lstStyle/>
        <a:p>
          <a:endParaRPr lang="fr-FR" sz="4000" b="1"/>
        </a:p>
      </dgm:t>
    </dgm:pt>
    <dgm:pt modelId="{3002186A-8C69-45F2-9E0F-90D62A72EC5B}">
      <dgm:prSet phldrT="[Text]" custT="1"/>
      <dgm:spPr/>
      <dgm:t>
        <a:bodyPr/>
        <a:lstStyle/>
        <a:p>
          <a:r>
            <a:rPr lang="en-US" sz="1400" b="1" dirty="0"/>
            <a:t>AJ/HT</a:t>
          </a:r>
        </a:p>
      </dgm:t>
    </dgm:pt>
    <dgm:pt modelId="{68C13C49-B3BC-49D3-9D66-3B80F4ECFAA1}" type="parTrans" cxnId="{BCD35875-7956-4A09-8680-E5D2AE43ADA2}">
      <dgm:prSet/>
      <dgm:spPr/>
      <dgm:t>
        <a:bodyPr/>
        <a:lstStyle/>
        <a:p>
          <a:endParaRPr lang="fr-FR" sz="4000" b="1"/>
        </a:p>
      </dgm:t>
    </dgm:pt>
    <dgm:pt modelId="{496D150E-766D-4E82-8462-A0E3484E104E}" type="sibTrans" cxnId="{BCD35875-7956-4A09-8680-E5D2AE43ADA2}">
      <dgm:prSet/>
      <dgm:spPr/>
      <dgm:t>
        <a:bodyPr/>
        <a:lstStyle/>
        <a:p>
          <a:endParaRPr lang="fr-FR" sz="4000" b="1"/>
        </a:p>
      </dgm:t>
    </dgm:pt>
    <dgm:pt modelId="{AF43DE3E-FFC0-4FA0-BAF5-4945B9924C5A}">
      <dgm:prSet phldrT="[Text]" custT="1"/>
      <dgm:spPr/>
      <dgm:t>
        <a:bodyPr/>
        <a:lstStyle/>
        <a:p>
          <a:r>
            <a:rPr lang="en-US" sz="1400" b="1" dirty="0" err="1"/>
            <a:t>Autres</a:t>
          </a:r>
          <a:r>
            <a:rPr lang="en-US" sz="1400" b="1" dirty="0"/>
            <a:t> </a:t>
          </a:r>
          <a:r>
            <a:rPr lang="en-US" sz="1400" b="1" dirty="0" err="1"/>
            <a:t>financements</a:t>
          </a:r>
          <a:r>
            <a:rPr lang="en-US" sz="1400" b="1" dirty="0"/>
            <a:t> APAD</a:t>
          </a:r>
        </a:p>
      </dgm:t>
    </dgm:pt>
    <dgm:pt modelId="{9739D916-D862-41F2-BBD0-F22940B4A0A7}" type="parTrans" cxnId="{E271ED04-CA01-4702-AA9D-7AA7314FFA66}">
      <dgm:prSet/>
      <dgm:spPr/>
      <dgm:t>
        <a:bodyPr/>
        <a:lstStyle/>
        <a:p>
          <a:endParaRPr lang="fr-FR" sz="4000" b="1"/>
        </a:p>
      </dgm:t>
    </dgm:pt>
    <dgm:pt modelId="{8A4D8EEC-BED4-4F3D-A990-7DF57FE46972}" type="sibTrans" cxnId="{E271ED04-CA01-4702-AA9D-7AA7314FFA66}">
      <dgm:prSet/>
      <dgm:spPr/>
      <dgm:t>
        <a:bodyPr/>
        <a:lstStyle/>
        <a:p>
          <a:endParaRPr lang="fr-FR" sz="4000" b="1"/>
        </a:p>
      </dgm:t>
    </dgm:pt>
    <dgm:pt modelId="{AE621CA1-92EF-4934-8F5D-9ECCD62C6EEB}">
      <dgm:prSet phldrT="[Text]" custT="1"/>
      <dgm:spPr/>
      <dgm:t>
        <a:bodyPr/>
        <a:lstStyle/>
        <a:p>
          <a:r>
            <a:rPr lang="en-US" sz="1400" b="1" dirty="0" err="1"/>
            <a:t>Résident</a:t>
          </a:r>
          <a:endParaRPr lang="en-US" sz="1400" b="1" dirty="0"/>
        </a:p>
      </dgm:t>
    </dgm:pt>
    <dgm:pt modelId="{227E1D2E-8C8A-4497-A42D-61FB75AA2616}" type="sibTrans" cxnId="{26D58F85-B597-4679-9855-705E9DFA788B}">
      <dgm:prSet/>
      <dgm:spPr/>
      <dgm:t>
        <a:bodyPr/>
        <a:lstStyle/>
        <a:p>
          <a:endParaRPr lang="en-US" sz="4000" b="1"/>
        </a:p>
      </dgm:t>
    </dgm:pt>
    <dgm:pt modelId="{9EE001D4-65D6-4CEB-AF76-E032B8ABCD61}" type="parTrans" cxnId="{26D58F85-B597-4679-9855-705E9DFA788B}">
      <dgm:prSet/>
      <dgm:spPr/>
      <dgm:t>
        <a:bodyPr/>
        <a:lstStyle/>
        <a:p>
          <a:endParaRPr lang="en-US" sz="4000" b="1"/>
        </a:p>
      </dgm:t>
    </dgm:pt>
    <dgm:pt modelId="{6DA09861-60FF-4486-97BF-074D2E233F68}">
      <dgm:prSet phldrT="[Text]" custT="1"/>
      <dgm:spPr/>
      <dgm:t>
        <a:bodyPr/>
        <a:lstStyle/>
        <a:p>
          <a:r>
            <a:rPr lang="en-US" sz="1400" b="1" dirty="0"/>
            <a:t>TH non ASH</a:t>
          </a:r>
        </a:p>
      </dgm:t>
    </dgm:pt>
    <dgm:pt modelId="{D40D8918-1B02-4749-BA4C-1CE1C506D77F}" type="sibTrans" cxnId="{6266CC6E-1B30-4687-92B5-E3F324782D85}">
      <dgm:prSet/>
      <dgm:spPr/>
      <dgm:t>
        <a:bodyPr/>
        <a:lstStyle/>
        <a:p>
          <a:endParaRPr lang="en-US" sz="4000" b="1"/>
        </a:p>
      </dgm:t>
    </dgm:pt>
    <dgm:pt modelId="{41DD95C6-09B8-4BE6-8296-AF06AEBD4D9A}" type="parTrans" cxnId="{6266CC6E-1B30-4687-92B5-E3F324782D85}">
      <dgm:prSet/>
      <dgm:spPr/>
      <dgm:t>
        <a:bodyPr/>
        <a:lstStyle/>
        <a:p>
          <a:endParaRPr lang="en-US" sz="4000" b="1"/>
        </a:p>
      </dgm:t>
    </dgm:pt>
    <dgm:pt modelId="{F2FAE8A9-EEB0-4B2B-9580-11B80F131B4B}">
      <dgm:prSet phldrT="[Text]" custT="1"/>
      <dgm:spPr/>
      <dgm:t>
        <a:bodyPr/>
        <a:lstStyle/>
        <a:p>
          <a:r>
            <a:rPr lang="en-US" sz="1400" b="1" dirty="0" err="1"/>
            <a:t>Partici-pation</a:t>
          </a:r>
          <a:r>
            <a:rPr lang="en-US" sz="1400" b="1" dirty="0"/>
            <a:t> </a:t>
          </a:r>
          <a:r>
            <a:rPr lang="en-US" sz="1400" b="1" dirty="0" err="1"/>
            <a:t>forfai-taire</a:t>
          </a:r>
          <a:r>
            <a:rPr lang="en-US" sz="1400" b="1"/>
            <a:t> </a:t>
          </a:r>
          <a:endParaRPr lang="en-US" sz="1400" b="1" dirty="0"/>
        </a:p>
      </dgm:t>
    </dgm:pt>
    <dgm:pt modelId="{486371E9-31EC-4B32-A1A2-DEF7D3BA978B}" type="parTrans" cxnId="{0476C7E8-9BB5-479D-9552-EBF3EBEB33F3}">
      <dgm:prSet/>
      <dgm:spPr/>
      <dgm:t>
        <a:bodyPr/>
        <a:lstStyle/>
        <a:p>
          <a:endParaRPr lang="fr-FR" sz="4000" b="1"/>
        </a:p>
      </dgm:t>
    </dgm:pt>
    <dgm:pt modelId="{8E03BB72-C653-453B-9FD8-DD002A0F1559}" type="sibTrans" cxnId="{0476C7E8-9BB5-479D-9552-EBF3EBEB33F3}">
      <dgm:prSet/>
      <dgm:spPr/>
      <dgm:t>
        <a:bodyPr/>
        <a:lstStyle/>
        <a:p>
          <a:endParaRPr lang="fr-FR" sz="4000" b="1"/>
        </a:p>
      </dgm:t>
    </dgm:pt>
    <dgm:pt modelId="{59910879-75F8-4CEA-8782-A9DB62DA5010}">
      <dgm:prSet phldrT="[Text]" custT="1"/>
      <dgm:spPr/>
      <dgm:t>
        <a:bodyPr/>
        <a:lstStyle/>
        <a:p>
          <a:r>
            <a:rPr lang="en-US" sz="1400" b="1" dirty="0" err="1"/>
            <a:t>Autres</a:t>
          </a:r>
          <a:r>
            <a:rPr lang="en-US" sz="1400" b="1" dirty="0"/>
            <a:t> départements</a:t>
          </a:r>
        </a:p>
      </dgm:t>
    </dgm:pt>
    <dgm:pt modelId="{C6B12131-4FB3-40F8-BDC9-C49B268C8CEE}" type="parTrans" cxnId="{7B504254-1316-4789-8F1D-CF01D4EB6105}">
      <dgm:prSet/>
      <dgm:spPr/>
      <dgm:t>
        <a:bodyPr/>
        <a:lstStyle/>
        <a:p>
          <a:endParaRPr lang="fr-FR" sz="4000" b="1"/>
        </a:p>
      </dgm:t>
    </dgm:pt>
    <dgm:pt modelId="{1CA69D8F-02B1-49D8-B55B-A92D2C54FA5D}" type="sibTrans" cxnId="{7B504254-1316-4789-8F1D-CF01D4EB6105}">
      <dgm:prSet/>
      <dgm:spPr/>
      <dgm:t>
        <a:bodyPr/>
        <a:lstStyle/>
        <a:p>
          <a:endParaRPr lang="fr-FR" sz="4000" b="1"/>
        </a:p>
      </dgm:t>
    </dgm:pt>
    <dgm:pt modelId="{B131602F-6E2B-4052-A5C2-8A8EF7689791}">
      <dgm:prSet phldrT="[Text]" custT="1"/>
      <dgm:spPr/>
      <dgm:t>
        <a:bodyPr/>
        <a:lstStyle/>
        <a:p>
          <a:r>
            <a:rPr lang="en-US" sz="1400" b="1" dirty="0" err="1"/>
            <a:t>Aucun</a:t>
          </a:r>
          <a:r>
            <a:rPr lang="en-US" sz="1400" b="1" dirty="0"/>
            <a:t> </a:t>
          </a:r>
          <a:r>
            <a:rPr lang="en-US" sz="1400" b="1" dirty="0" err="1"/>
            <a:t>ver-sement</a:t>
          </a:r>
          <a:endParaRPr lang="en-US" sz="1400" b="1" dirty="0"/>
        </a:p>
      </dgm:t>
    </dgm:pt>
    <dgm:pt modelId="{A9F354DC-C9EC-48D7-A22E-7BE38C4898E5}" type="parTrans" cxnId="{B25757A7-F6C9-4B12-9521-113F611D131D}">
      <dgm:prSet/>
      <dgm:spPr/>
      <dgm:t>
        <a:bodyPr/>
        <a:lstStyle/>
        <a:p>
          <a:endParaRPr lang="fr-FR" sz="4000" b="1"/>
        </a:p>
      </dgm:t>
    </dgm:pt>
    <dgm:pt modelId="{0F3FD9CE-2FD0-4CF7-935F-6CB39B08523D}" type="sibTrans" cxnId="{B25757A7-F6C9-4B12-9521-113F611D131D}">
      <dgm:prSet/>
      <dgm:spPr/>
      <dgm:t>
        <a:bodyPr/>
        <a:lstStyle/>
        <a:p>
          <a:endParaRPr lang="fr-FR" sz="4000" b="1"/>
        </a:p>
      </dgm:t>
    </dgm:pt>
    <dgm:pt modelId="{C4F10A1C-3518-4E6F-839E-425BBF364F8D}" type="pres">
      <dgm:prSet presAssocID="{B9C32B05-62EA-407A-B21C-2310C7945705}" presName="Name0" presStyleCnt="0">
        <dgm:presLayoutVars>
          <dgm:chPref val="1"/>
          <dgm:dir/>
          <dgm:animOne val="branch"/>
          <dgm:animLvl val="lvl"/>
          <dgm:resizeHandles/>
        </dgm:presLayoutVars>
      </dgm:prSet>
      <dgm:spPr/>
    </dgm:pt>
    <dgm:pt modelId="{7D236806-7782-4041-8CEC-553B211D8147}" type="pres">
      <dgm:prSet presAssocID="{42D71409-67F9-455C-8C6D-716D284AAA6B}" presName="vertOne" presStyleCnt="0"/>
      <dgm:spPr/>
    </dgm:pt>
    <dgm:pt modelId="{6C3CD7A6-2598-44F9-BBF1-1C742F1BCF42}" type="pres">
      <dgm:prSet presAssocID="{42D71409-67F9-455C-8C6D-716D284AAA6B}" presName="txOne" presStyleLbl="node0" presStyleIdx="0" presStyleCnt="4" custScaleY="62957" custLinFactNeighborX="-24" custLinFactNeighborY="-51561">
        <dgm:presLayoutVars>
          <dgm:chPref val="3"/>
        </dgm:presLayoutVars>
      </dgm:prSet>
      <dgm:spPr/>
    </dgm:pt>
    <dgm:pt modelId="{E1510623-D9DF-48DD-B5F7-4ACC58FA3285}" type="pres">
      <dgm:prSet presAssocID="{42D71409-67F9-455C-8C6D-716D284AAA6B}" presName="parTransOne" presStyleCnt="0"/>
      <dgm:spPr/>
    </dgm:pt>
    <dgm:pt modelId="{2087BF2E-14F4-4368-B45A-2677A0492591}" type="pres">
      <dgm:prSet presAssocID="{42D71409-67F9-455C-8C6D-716D284AAA6B}" presName="horzOne" presStyleCnt="0"/>
      <dgm:spPr/>
    </dgm:pt>
    <dgm:pt modelId="{6C81AC59-053B-4AEB-9B3F-44258B15C081}" type="pres">
      <dgm:prSet presAssocID="{09BA98DE-DEC2-4D0D-8490-D3297BBF0088}" presName="vertTwo" presStyleCnt="0"/>
      <dgm:spPr/>
    </dgm:pt>
    <dgm:pt modelId="{8F8B9BCA-4A1C-4635-AC17-215DC87CF9EA}" type="pres">
      <dgm:prSet presAssocID="{09BA98DE-DEC2-4D0D-8490-D3297BBF0088}" presName="txTwo" presStyleLbl="node2" presStyleIdx="0" presStyleCnt="8" custScaleY="68391">
        <dgm:presLayoutVars>
          <dgm:chPref val="3"/>
        </dgm:presLayoutVars>
      </dgm:prSet>
      <dgm:spPr/>
    </dgm:pt>
    <dgm:pt modelId="{257EC32E-8318-4846-80B3-7A82F1BCBBFF}" type="pres">
      <dgm:prSet presAssocID="{09BA98DE-DEC2-4D0D-8490-D3297BBF0088}" presName="parTransTwo" presStyleCnt="0"/>
      <dgm:spPr/>
    </dgm:pt>
    <dgm:pt modelId="{598C1AB4-1BE5-4A2A-862B-631FA3006067}" type="pres">
      <dgm:prSet presAssocID="{09BA98DE-DEC2-4D0D-8490-D3297BBF0088}" presName="horzTwo" presStyleCnt="0"/>
      <dgm:spPr/>
    </dgm:pt>
    <dgm:pt modelId="{E704A61D-BCDF-4863-9F94-B5AE94E2C05B}" type="pres">
      <dgm:prSet presAssocID="{A7376EC0-5FEA-48A4-B284-B453C867CA4F}" presName="vertThree" presStyleCnt="0"/>
      <dgm:spPr/>
    </dgm:pt>
    <dgm:pt modelId="{FF916EB2-5B02-4F3F-B170-52FEFBEB43DF}" type="pres">
      <dgm:prSet presAssocID="{A7376EC0-5FEA-48A4-B284-B453C867CA4F}" presName="txThree" presStyleLbl="node3" presStyleIdx="0" presStyleCnt="6">
        <dgm:presLayoutVars>
          <dgm:chPref val="3"/>
        </dgm:presLayoutVars>
      </dgm:prSet>
      <dgm:spPr/>
    </dgm:pt>
    <dgm:pt modelId="{CBF865CB-0A8A-4BF2-99C0-9A13810B9FE7}" type="pres">
      <dgm:prSet presAssocID="{A7376EC0-5FEA-48A4-B284-B453C867CA4F}" presName="horzThree" presStyleCnt="0"/>
      <dgm:spPr/>
    </dgm:pt>
    <dgm:pt modelId="{CC10EAB7-3912-4121-9DE0-00FE8A007F3D}" type="pres">
      <dgm:prSet presAssocID="{620F1AE9-67A6-43E4-8D4E-A7556D36F8F8}" presName="sibSpaceThree" presStyleCnt="0"/>
      <dgm:spPr/>
    </dgm:pt>
    <dgm:pt modelId="{94585E8B-357B-4F88-99ED-FFDE628214D0}" type="pres">
      <dgm:prSet presAssocID="{DF799B1E-3FC6-40BF-9D98-B5D250D7B83D}" presName="vertThree" presStyleCnt="0"/>
      <dgm:spPr/>
    </dgm:pt>
    <dgm:pt modelId="{66F9BC17-860A-4B6E-85BC-FDF6F4D92130}" type="pres">
      <dgm:prSet presAssocID="{DF799B1E-3FC6-40BF-9D98-B5D250D7B83D}" presName="txThree" presStyleLbl="node3" presStyleIdx="1" presStyleCnt="6">
        <dgm:presLayoutVars>
          <dgm:chPref val="3"/>
        </dgm:presLayoutVars>
      </dgm:prSet>
      <dgm:spPr/>
    </dgm:pt>
    <dgm:pt modelId="{017D5B09-9EB2-4904-9837-8322098D1218}" type="pres">
      <dgm:prSet presAssocID="{DF799B1E-3FC6-40BF-9D98-B5D250D7B83D}" presName="horzThree" presStyleCnt="0"/>
      <dgm:spPr/>
    </dgm:pt>
    <dgm:pt modelId="{A0B35D4A-2158-4374-918E-EBB8CC1A11D4}" type="pres">
      <dgm:prSet presAssocID="{D9604DA3-0B95-413D-AA9C-D75798C0FF52}" presName="sibSpaceTwo" presStyleCnt="0"/>
      <dgm:spPr/>
    </dgm:pt>
    <dgm:pt modelId="{0DCF065F-89E9-4412-BE16-4D16EEC3FC27}" type="pres">
      <dgm:prSet presAssocID="{3AF880A5-0F00-4315-A5DF-1FE656798601}" presName="vertTwo" presStyleCnt="0"/>
      <dgm:spPr/>
    </dgm:pt>
    <dgm:pt modelId="{80A9BF45-FCA0-45EE-8A69-76E3D42EACBF}" type="pres">
      <dgm:prSet presAssocID="{3AF880A5-0F00-4315-A5DF-1FE656798601}" presName="txTwo" presStyleLbl="node2" presStyleIdx="1" presStyleCnt="8" custScaleY="68391">
        <dgm:presLayoutVars>
          <dgm:chPref val="3"/>
        </dgm:presLayoutVars>
      </dgm:prSet>
      <dgm:spPr/>
    </dgm:pt>
    <dgm:pt modelId="{C99D2175-7F9F-4661-8DEE-52831FD17298}" type="pres">
      <dgm:prSet presAssocID="{3AF880A5-0F00-4315-A5DF-1FE656798601}" presName="parTransTwo" presStyleCnt="0"/>
      <dgm:spPr/>
    </dgm:pt>
    <dgm:pt modelId="{CD5BC8AC-370E-42B3-8E91-BF80BA868160}" type="pres">
      <dgm:prSet presAssocID="{3AF880A5-0F00-4315-A5DF-1FE656798601}" presName="horzTwo" presStyleCnt="0"/>
      <dgm:spPr/>
    </dgm:pt>
    <dgm:pt modelId="{0732BAFA-433E-4B69-B392-C121C9FFA10A}" type="pres">
      <dgm:prSet presAssocID="{13C61790-DB00-46B9-90B5-91FC1474F80B}" presName="vertThree" presStyleCnt="0"/>
      <dgm:spPr/>
    </dgm:pt>
    <dgm:pt modelId="{163728CB-0C15-4E0F-924C-91B0623B5F06}" type="pres">
      <dgm:prSet presAssocID="{13C61790-DB00-46B9-90B5-91FC1474F80B}" presName="txThree" presStyleLbl="node3" presStyleIdx="2" presStyleCnt="6">
        <dgm:presLayoutVars>
          <dgm:chPref val="3"/>
        </dgm:presLayoutVars>
      </dgm:prSet>
      <dgm:spPr/>
    </dgm:pt>
    <dgm:pt modelId="{AD503EE3-771D-43E9-A407-C4588A8B932F}" type="pres">
      <dgm:prSet presAssocID="{13C61790-DB00-46B9-90B5-91FC1474F80B}" presName="horzThree" presStyleCnt="0"/>
      <dgm:spPr/>
    </dgm:pt>
    <dgm:pt modelId="{9B4679B6-AA6C-4C37-BEC0-46A24556F8D8}" type="pres">
      <dgm:prSet presAssocID="{E5426E5C-2711-4501-B279-687528040359}" presName="sibSpaceThree" presStyleCnt="0"/>
      <dgm:spPr/>
    </dgm:pt>
    <dgm:pt modelId="{39CBCC8F-DB74-4E94-8342-00801D7B275C}" type="pres">
      <dgm:prSet presAssocID="{02ECC373-5426-4960-86E2-EB061CD04A89}" presName="vertThree" presStyleCnt="0"/>
      <dgm:spPr/>
    </dgm:pt>
    <dgm:pt modelId="{8E9A3281-0638-45AD-93CD-707429905C61}" type="pres">
      <dgm:prSet presAssocID="{02ECC373-5426-4960-86E2-EB061CD04A89}" presName="txThree" presStyleLbl="node3" presStyleIdx="3" presStyleCnt="6">
        <dgm:presLayoutVars>
          <dgm:chPref val="3"/>
        </dgm:presLayoutVars>
      </dgm:prSet>
      <dgm:spPr/>
    </dgm:pt>
    <dgm:pt modelId="{31E5AEC4-DF17-4C84-B8CA-9514E5A2C93D}" type="pres">
      <dgm:prSet presAssocID="{02ECC373-5426-4960-86E2-EB061CD04A89}" presName="parTransThree" presStyleCnt="0"/>
      <dgm:spPr/>
    </dgm:pt>
    <dgm:pt modelId="{1783C4A0-7873-43D6-AD8A-85980C8CB66C}" type="pres">
      <dgm:prSet presAssocID="{02ECC373-5426-4960-86E2-EB061CD04A89}" presName="horzThree" presStyleCnt="0"/>
      <dgm:spPr/>
    </dgm:pt>
    <dgm:pt modelId="{4061F8A5-709F-4477-B8BC-F965C01D6FBC}" type="pres">
      <dgm:prSet presAssocID="{948337BF-3484-4CC7-A87B-4AF40323831A}" presName="vertFour" presStyleCnt="0">
        <dgm:presLayoutVars>
          <dgm:chPref val="3"/>
        </dgm:presLayoutVars>
      </dgm:prSet>
      <dgm:spPr/>
    </dgm:pt>
    <dgm:pt modelId="{2045D700-A984-41D5-8E62-DB48AC7328CA}" type="pres">
      <dgm:prSet presAssocID="{948337BF-3484-4CC7-A87B-4AF40323831A}" presName="txFour" presStyleLbl="node4" presStyleIdx="0" presStyleCnt="4">
        <dgm:presLayoutVars>
          <dgm:chPref val="3"/>
        </dgm:presLayoutVars>
      </dgm:prSet>
      <dgm:spPr/>
    </dgm:pt>
    <dgm:pt modelId="{52FEFE49-1430-48CE-85ED-B593E2D86AED}" type="pres">
      <dgm:prSet presAssocID="{948337BF-3484-4CC7-A87B-4AF40323831A}" presName="horzFour" presStyleCnt="0"/>
      <dgm:spPr/>
    </dgm:pt>
    <dgm:pt modelId="{C0338EB3-5CA4-4702-8A79-01C5E843A7D8}" type="pres">
      <dgm:prSet presAssocID="{AA6D92B5-45BE-42E3-A4FC-56BC8CA2B020}" presName="sibSpaceFour" presStyleCnt="0"/>
      <dgm:spPr/>
    </dgm:pt>
    <dgm:pt modelId="{E0A20EBA-7556-4B50-B181-DEDF0A948902}" type="pres">
      <dgm:prSet presAssocID="{FF58C5B6-B5BA-4D0D-ADED-A2F441E1E753}" presName="vertFour" presStyleCnt="0">
        <dgm:presLayoutVars>
          <dgm:chPref val="3"/>
        </dgm:presLayoutVars>
      </dgm:prSet>
      <dgm:spPr/>
    </dgm:pt>
    <dgm:pt modelId="{B3D151A5-AAE5-4FB1-9C46-51AA3AAD6A59}" type="pres">
      <dgm:prSet presAssocID="{FF58C5B6-B5BA-4D0D-ADED-A2F441E1E753}" presName="txFour" presStyleLbl="node4" presStyleIdx="1" presStyleCnt="4">
        <dgm:presLayoutVars>
          <dgm:chPref val="3"/>
        </dgm:presLayoutVars>
      </dgm:prSet>
      <dgm:spPr/>
    </dgm:pt>
    <dgm:pt modelId="{E97A84E4-FC23-45A8-A6E7-4441281EE266}" type="pres">
      <dgm:prSet presAssocID="{FF58C5B6-B5BA-4D0D-ADED-A2F441E1E753}" presName="horzFour" presStyleCnt="0"/>
      <dgm:spPr/>
    </dgm:pt>
    <dgm:pt modelId="{BAC9EAB9-16AC-42C8-A028-B205E9A80267}" type="pres">
      <dgm:prSet presAssocID="{C63BADC6-D1C4-464D-81AF-745270F46FA1}" presName="sibSpaceFour" presStyleCnt="0"/>
      <dgm:spPr/>
    </dgm:pt>
    <dgm:pt modelId="{861428F5-EE89-4EF9-809B-54EE4B2D96F2}" type="pres">
      <dgm:prSet presAssocID="{50AF5076-444D-42CF-AF68-6B319427AB19}" presName="vertFour" presStyleCnt="0">
        <dgm:presLayoutVars>
          <dgm:chPref val="3"/>
        </dgm:presLayoutVars>
      </dgm:prSet>
      <dgm:spPr/>
    </dgm:pt>
    <dgm:pt modelId="{754BAA76-BFE8-4234-B6F5-08935F3E1BF9}" type="pres">
      <dgm:prSet presAssocID="{50AF5076-444D-42CF-AF68-6B319427AB19}" presName="txFour" presStyleLbl="node4" presStyleIdx="2" presStyleCnt="4">
        <dgm:presLayoutVars>
          <dgm:chPref val="3"/>
        </dgm:presLayoutVars>
      </dgm:prSet>
      <dgm:spPr/>
    </dgm:pt>
    <dgm:pt modelId="{10FCB42A-7EF4-4774-A540-879BDDF55A11}" type="pres">
      <dgm:prSet presAssocID="{50AF5076-444D-42CF-AF68-6B319427AB19}" presName="horzFour" presStyleCnt="0"/>
      <dgm:spPr/>
    </dgm:pt>
    <dgm:pt modelId="{C31D6909-9280-4D22-87D5-C275F28830DF}" type="pres">
      <dgm:prSet presAssocID="{5DA1461A-31C9-4D5A-9D89-4AA7E2B490B3}" presName="sibSpaceFour" presStyleCnt="0"/>
      <dgm:spPr/>
    </dgm:pt>
    <dgm:pt modelId="{CA27C67E-6F6B-4D8A-BE65-04616D39A4C4}" type="pres">
      <dgm:prSet presAssocID="{BEAE8CC7-E079-4F17-8B11-DDA218F2E328}" presName="vertFour" presStyleCnt="0">
        <dgm:presLayoutVars>
          <dgm:chPref val="3"/>
        </dgm:presLayoutVars>
      </dgm:prSet>
      <dgm:spPr/>
    </dgm:pt>
    <dgm:pt modelId="{9755457A-C0C2-4D38-B7E8-B9FA1326CDC1}" type="pres">
      <dgm:prSet presAssocID="{BEAE8CC7-E079-4F17-8B11-DDA218F2E328}" presName="txFour" presStyleLbl="node4" presStyleIdx="3" presStyleCnt="4">
        <dgm:presLayoutVars>
          <dgm:chPref val="3"/>
        </dgm:presLayoutVars>
      </dgm:prSet>
      <dgm:spPr/>
    </dgm:pt>
    <dgm:pt modelId="{21E7B3F3-8429-435B-B8D7-05100F14C5BE}" type="pres">
      <dgm:prSet presAssocID="{BEAE8CC7-E079-4F17-8B11-DDA218F2E328}" presName="horzFour" presStyleCnt="0"/>
      <dgm:spPr/>
    </dgm:pt>
    <dgm:pt modelId="{861106D9-65E9-4937-B8DF-7BB23B623CEB}" type="pres">
      <dgm:prSet presAssocID="{C198C41D-2640-4669-83ED-E0CD35701C8E}" presName="sibSpaceTwo" presStyleCnt="0"/>
      <dgm:spPr/>
    </dgm:pt>
    <dgm:pt modelId="{985D7F4F-79F1-44FA-B0CC-2F2A69E83D45}" type="pres">
      <dgm:prSet presAssocID="{6B9E663E-F865-4964-995F-7EA234C90F45}" presName="vertTwo" presStyleCnt="0"/>
      <dgm:spPr/>
    </dgm:pt>
    <dgm:pt modelId="{FBBEFD69-4D14-4A58-BEC6-9CE46D8E145D}" type="pres">
      <dgm:prSet presAssocID="{6B9E663E-F865-4964-995F-7EA234C90F45}" presName="txTwo" presStyleLbl="node2" presStyleIdx="2" presStyleCnt="8" custScaleY="65639">
        <dgm:presLayoutVars>
          <dgm:chPref val="3"/>
        </dgm:presLayoutVars>
      </dgm:prSet>
      <dgm:spPr/>
    </dgm:pt>
    <dgm:pt modelId="{6C9052BC-0580-4393-BA19-45F09003F6D6}" type="pres">
      <dgm:prSet presAssocID="{6B9E663E-F865-4964-995F-7EA234C90F45}" presName="horzTwo" presStyleCnt="0"/>
      <dgm:spPr/>
    </dgm:pt>
    <dgm:pt modelId="{503F1BB0-CBE8-4FB2-B591-A6726EAF3B34}" type="pres">
      <dgm:prSet presAssocID="{478B7D3C-9FB4-4BC6-90AC-49960560DECD}" presName="sibSpaceOne" presStyleCnt="0"/>
      <dgm:spPr/>
    </dgm:pt>
    <dgm:pt modelId="{9EE9D90B-F0DB-4C16-B498-A6B8FC5A1863}" type="pres">
      <dgm:prSet presAssocID="{F66099B6-DBBD-4AB0-82D2-877B80F846F7}" presName="vertOne" presStyleCnt="0"/>
      <dgm:spPr/>
    </dgm:pt>
    <dgm:pt modelId="{A7BFE385-8514-4174-88E3-F535F80E9566}" type="pres">
      <dgm:prSet presAssocID="{F66099B6-DBBD-4AB0-82D2-877B80F846F7}" presName="txOne" presStyleLbl="node0" presStyleIdx="1" presStyleCnt="4" custScaleY="62957">
        <dgm:presLayoutVars>
          <dgm:chPref val="3"/>
        </dgm:presLayoutVars>
      </dgm:prSet>
      <dgm:spPr/>
    </dgm:pt>
    <dgm:pt modelId="{59F15B02-072B-4591-BAA2-E944180AE2A1}" type="pres">
      <dgm:prSet presAssocID="{F66099B6-DBBD-4AB0-82D2-877B80F846F7}" presName="parTransOne" presStyleCnt="0"/>
      <dgm:spPr/>
    </dgm:pt>
    <dgm:pt modelId="{2BD7188C-8291-4239-9719-AD8E5BA7995F}" type="pres">
      <dgm:prSet presAssocID="{F66099B6-DBBD-4AB0-82D2-877B80F846F7}" presName="horzOne" presStyleCnt="0"/>
      <dgm:spPr/>
    </dgm:pt>
    <dgm:pt modelId="{09B79F1D-8615-4B42-B690-D3AC9FE65FF1}" type="pres">
      <dgm:prSet presAssocID="{6CF284C3-4A70-4432-8F33-E75A802B3330}" presName="vertTwo" presStyleCnt="0"/>
      <dgm:spPr/>
    </dgm:pt>
    <dgm:pt modelId="{7E690FB5-0192-4F5F-A3E2-6936707B022B}" type="pres">
      <dgm:prSet presAssocID="{6CF284C3-4A70-4432-8F33-E75A802B3330}" presName="txTwo" presStyleLbl="node2" presStyleIdx="3" presStyleCnt="8" custScaleY="68391">
        <dgm:presLayoutVars>
          <dgm:chPref val="3"/>
        </dgm:presLayoutVars>
      </dgm:prSet>
      <dgm:spPr/>
    </dgm:pt>
    <dgm:pt modelId="{1F9976E5-8152-4DF4-BED5-795DC19C366F}" type="pres">
      <dgm:prSet presAssocID="{6CF284C3-4A70-4432-8F33-E75A802B3330}" presName="horzTwo" presStyleCnt="0"/>
      <dgm:spPr/>
    </dgm:pt>
    <dgm:pt modelId="{DA6BA1E9-AF89-4359-A19B-320C0FB1CA90}" type="pres">
      <dgm:prSet presAssocID="{CD50B82D-84BB-4747-B282-ABB339EBA294}" presName="sibSpaceTwo" presStyleCnt="0"/>
      <dgm:spPr/>
    </dgm:pt>
    <dgm:pt modelId="{D2B77FDB-0BB6-47E6-8BFA-BBF3EAA8570D}" type="pres">
      <dgm:prSet presAssocID="{79B9A1FA-6FE7-4157-9274-E51456251A7C}" presName="vertTwo" presStyleCnt="0"/>
      <dgm:spPr/>
    </dgm:pt>
    <dgm:pt modelId="{9A90EE42-63EE-49C6-A2E0-E2B7157790CF}" type="pres">
      <dgm:prSet presAssocID="{79B9A1FA-6FE7-4157-9274-E51456251A7C}" presName="txTwo" presStyleLbl="node2" presStyleIdx="4" presStyleCnt="8" custScaleY="68391">
        <dgm:presLayoutVars>
          <dgm:chPref val="3"/>
        </dgm:presLayoutVars>
      </dgm:prSet>
      <dgm:spPr/>
    </dgm:pt>
    <dgm:pt modelId="{77261AC3-6343-40DD-8AB4-26F9F197C2D1}" type="pres">
      <dgm:prSet presAssocID="{79B9A1FA-6FE7-4157-9274-E51456251A7C}" presName="parTransTwo" presStyleCnt="0"/>
      <dgm:spPr/>
    </dgm:pt>
    <dgm:pt modelId="{AFF232BB-87C0-4ED6-99B6-67DC7AE9CBF2}" type="pres">
      <dgm:prSet presAssocID="{79B9A1FA-6FE7-4157-9274-E51456251A7C}" presName="horzTwo" presStyleCnt="0"/>
      <dgm:spPr/>
    </dgm:pt>
    <dgm:pt modelId="{1F37D830-5704-48E1-87EC-45236B573D7E}" type="pres">
      <dgm:prSet presAssocID="{3002186A-8C69-45F2-9E0F-90D62A72EC5B}" presName="vertThree" presStyleCnt="0"/>
      <dgm:spPr/>
    </dgm:pt>
    <dgm:pt modelId="{A67E187F-D289-4475-99E8-221435C7AE30}" type="pres">
      <dgm:prSet presAssocID="{3002186A-8C69-45F2-9E0F-90D62A72EC5B}" presName="txThree" presStyleLbl="node3" presStyleIdx="4" presStyleCnt="6">
        <dgm:presLayoutVars>
          <dgm:chPref val="3"/>
        </dgm:presLayoutVars>
      </dgm:prSet>
      <dgm:spPr/>
    </dgm:pt>
    <dgm:pt modelId="{2D01B31F-92E6-48FA-92E5-C0133C20F6B2}" type="pres">
      <dgm:prSet presAssocID="{3002186A-8C69-45F2-9E0F-90D62A72EC5B}" presName="horzThree" presStyleCnt="0"/>
      <dgm:spPr/>
    </dgm:pt>
    <dgm:pt modelId="{3EF6409D-1D5E-490E-8A80-AF9A369AB095}" type="pres">
      <dgm:prSet presAssocID="{496D150E-766D-4E82-8462-A0E3484E104E}" presName="sibSpaceThree" presStyleCnt="0"/>
      <dgm:spPr/>
    </dgm:pt>
    <dgm:pt modelId="{7EA7537A-EE59-4D01-842C-EC758CC48BDA}" type="pres">
      <dgm:prSet presAssocID="{AF43DE3E-FFC0-4FA0-BAF5-4945B9924C5A}" presName="vertThree" presStyleCnt="0"/>
      <dgm:spPr/>
    </dgm:pt>
    <dgm:pt modelId="{03A925DD-C876-4F60-8479-AE45229FFCDB}" type="pres">
      <dgm:prSet presAssocID="{AF43DE3E-FFC0-4FA0-BAF5-4945B9924C5A}" presName="txThree" presStyleLbl="node3" presStyleIdx="5" presStyleCnt="6">
        <dgm:presLayoutVars>
          <dgm:chPref val="3"/>
        </dgm:presLayoutVars>
      </dgm:prSet>
      <dgm:spPr/>
    </dgm:pt>
    <dgm:pt modelId="{3FACA5F4-55C3-418A-894C-1B95EC785CC3}" type="pres">
      <dgm:prSet presAssocID="{AF43DE3E-FFC0-4FA0-BAF5-4945B9924C5A}" presName="horzThree" presStyleCnt="0"/>
      <dgm:spPr/>
    </dgm:pt>
    <dgm:pt modelId="{A5B6E694-019C-43C5-9DFE-E84ACE14114A}" type="pres">
      <dgm:prSet presAssocID="{BC531B32-9B0E-482E-BF91-65C61F17168D}" presName="sibSpaceOne" presStyleCnt="0"/>
      <dgm:spPr/>
    </dgm:pt>
    <dgm:pt modelId="{865639F6-6546-40D1-96AE-4FD70B016992}" type="pres">
      <dgm:prSet presAssocID="{AE621CA1-92EF-4934-8F5D-9ECCD62C6EEB}" presName="vertOne" presStyleCnt="0"/>
      <dgm:spPr/>
    </dgm:pt>
    <dgm:pt modelId="{1D9C82CB-08E2-4541-A63E-46A8B468F0B7}" type="pres">
      <dgm:prSet presAssocID="{AE621CA1-92EF-4934-8F5D-9ECCD62C6EEB}" presName="txOne" presStyleLbl="node0" presStyleIdx="2" presStyleCnt="4" custScaleY="62957">
        <dgm:presLayoutVars>
          <dgm:chPref val="3"/>
        </dgm:presLayoutVars>
      </dgm:prSet>
      <dgm:spPr/>
    </dgm:pt>
    <dgm:pt modelId="{8564B1BD-B5E7-4C50-81E7-0E2688452B0F}" type="pres">
      <dgm:prSet presAssocID="{AE621CA1-92EF-4934-8F5D-9ECCD62C6EEB}" presName="parTransOne" presStyleCnt="0"/>
      <dgm:spPr/>
    </dgm:pt>
    <dgm:pt modelId="{5803BC5F-43F6-4517-92CA-C612F204A2E7}" type="pres">
      <dgm:prSet presAssocID="{AE621CA1-92EF-4934-8F5D-9ECCD62C6EEB}" presName="horzOne" presStyleCnt="0"/>
      <dgm:spPr/>
    </dgm:pt>
    <dgm:pt modelId="{450DA124-15D9-4455-B841-EE4301F170E8}" type="pres">
      <dgm:prSet presAssocID="{6DA09861-60FF-4486-97BF-074D2E233F68}" presName="vertTwo" presStyleCnt="0"/>
      <dgm:spPr/>
    </dgm:pt>
    <dgm:pt modelId="{A89ACB75-EF6C-459A-891A-90224DB1655A}" type="pres">
      <dgm:prSet presAssocID="{6DA09861-60FF-4486-97BF-074D2E233F68}" presName="txTwo" presStyleLbl="node2" presStyleIdx="5" presStyleCnt="8" custScaleY="68391">
        <dgm:presLayoutVars>
          <dgm:chPref val="3"/>
        </dgm:presLayoutVars>
      </dgm:prSet>
      <dgm:spPr/>
    </dgm:pt>
    <dgm:pt modelId="{1EFA28AA-3FEE-46DE-B1CE-11BD39017B72}" type="pres">
      <dgm:prSet presAssocID="{6DA09861-60FF-4486-97BF-074D2E233F68}" presName="horzTwo" presStyleCnt="0"/>
      <dgm:spPr/>
    </dgm:pt>
    <dgm:pt modelId="{E092B8BF-402B-4374-BBF0-9737EEE55D46}" type="pres">
      <dgm:prSet presAssocID="{D40D8918-1B02-4749-BA4C-1CE1C506D77F}" presName="sibSpaceTwo" presStyleCnt="0"/>
      <dgm:spPr/>
    </dgm:pt>
    <dgm:pt modelId="{B1704A09-EE25-4A4E-B65A-BBC363AFC199}" type="pres">
      <dgm:prSet presAssocID="{F2FAE8A9-EEB0-4B2B-9580-11B80F131B4B}" presName="vertTwo" presStyleCnt="0"/>
      <dgm:spPr/>
    </dgm:pt>
    <dgm:pt modelId="{51CA4233-5291-4314-8EA4-2159628A44DC}" type="pres">
      <dgm:prSet presAssocID="{F2FAE8A9-EEB0-4B2B-9580-11B80F131B4B}" presName="txTwo" presStyleLbl="node2" presStyleIdx="6" presStyleCnt="8" custScaleY="68391">
        <dgm:presLayoutVars>
          <dgm:chPref val="3"/>
        </dgm:presLayoutVars>
      </dgm:prSet>
      <dgm:spPr/>
    </dgm:pt>
    <dgm:pt modelId="{81DE5A24-6836-4BA9-A913-64E36824C699}" type="pres">
      <dgm:prSet presAssocID="{F2FAE8A9-EEB0-4B2B-9580-11B80F131B4B}" presName="horzTwo" presStyleCnt="0"/>
      <dgm:spPr/>
    </dgm:pt>
    <dgm:pt modelId="{1C684936-CB82-4065-9C17-3537ABD0A3C5}" type="pres">
      <dgm:prSet presAssocID="{227E1D2E-8C8A-4497-A42D-61FB75AA2616}" presName="sibSpaceOne" presStyleCnt="0"/>
      <dgm:spPr/>
    </dgm:pt>
    <dgm:pt modelId="{84927FAF-64C3-4E99-97EA-9CFB0E69F787}" type="pres">
      <dgm:prSet presAssocID="{59910879-75F8-4CEA-8782-A9DB62DA5010}" presName="vertOne" presStyleCnt="0"/>
      <dgm:spPr/>
    </dgm:pt>
    <dgm:pt modelId="{26FFFEB2-1517-4A09-891C-0CE7991CC7A1}" type="pres">
      <dgm:prSet presAssocID="{59910879-75F8-4CEA-8782-A9DB62DA5010}" presName="txOne" presStyleLbl="node0" presStyleIdx="3" presStyleCnt="4" custScaleY="62957">
        <dgm:presLayoutVars>
          <dgm:chPref val="3"/>
        </dgm:presLayoutVars>
      </dgm:prSet>
      <dgm:spPr/>
    </dgm:pt>
    <dgm:pt modelId="{F9CADA92-255B-4803-B148-3D3B50C6D9E7}" type="pres">
      <dgm:prSet presAssocID="{59910879-75F8-4CEA-8782-A9DB62DA5010}" presName="parTransOne" presStyleCnt="0"/>
      <dgm:spPr/>
    </dgm:pt>
    <dgm:pt modelId="{54445A11-C36E-4FA1-8B2C-5F7B16B3BA0C}" type="pres">
      <dgm:prSet presAssocID="{59910879-75F8-4CEA-8782-A9DB62DA5010}" presName="horzOne" presStyleCnt="0"/>
      <dgm:spPr/>
    </dgm:pt>
    <dgm:pt modelId="{946C1B32-A69A-4353-A954-E55E9DC8B132}" type="pres">
      <dgm:prSet presAssocID="{B131602F-6E2B-4052-A5C2-8A8EF7689791}" presName="vertTwo" presStyleCnt="0"/>
      <dgm:spPr/>
    </dgm:pt>
    <dgm:pt modelId="{F2A00FBE-F942-4D56-8206-3850F6A4039D}" type="pres">
      <dgm:prSet presAssocID="{B131602F-6E2B-4052-A5C2-8A8EF7689791}" presName="txTwo" presStyleLbl="node2" presStyleIdx="7" presStyleCnt="8" custScaleY="68391">
        <dgm:presLayoutVars>
          <dgm:chPref val="3"/>
        </dgm:presLayoutVars>
      </dgm:prSet>
      <dgm:spPr/>
    </dgm:pt>
    <dgm:pt modelId="{5DD47AC1-968F-43E3-99C7-9939FBCB6D4C}" type="pres">
      <dgm:prSet presAssocID="{B131602F-6E2B-4052-A5C2-8A8EF7689791}" presName="horzTwo" presStyleCnt="0"/>
      <dgm:spPr/>
    </dgm:pt>
  </dgm:ptLst>
  <dgm:cxnLst>
    <dgm:cxn modelId="{4452E704-0379-44D5-86E3-077E477C4A85}" srcId="{09BA98DE-DEC2-4D0D-8490-D3297BBF0088}" destId="{DF799B1E-3FC6-40BF-9D98-B5D250D7B83D}" srcOrd="1" destOrd="0" parTransId="{5A58CDF6-3D02-4132-994C-7F1905EF4D84}" sibTransId="{C85403AF-D437-412B-BB32-28D534DFD111}"/>
    <dgm:cxn modelId="{E271ED04-CA01-4702-AA9D-7AA7314FFA66}" srcId="{79B9A1FA-6FE7-4157-9274-E51456251A7C}" destId="{AF43DE3E-FFC0-4FA0-BAF5-4945B9924C5A}" srcOrd="1" destOrd="0" parTransId="{9739D916-D862-41F2-BBD0-F22940B4A0A7}" sibTransId="{8A4D8EEC-BED4-4F3D-A990-7DF57FE46972}"/>
    <dgm:cxn modelId="{AC431E10-8495-40FC-AE68-1DE0241390B0}" srcId="{09BA98DE-DEC2-4D0D-8490-D3297BBF0088}" destId="{A7376EC0-5FEA-48A4-B284-B453C867CA4F}" srcOrd="0" destOrd="0" parTransId="{D8387D70-E1F9-4B42-8EE4-B3BED889F64B}" sibTransId="{620F1AE9-67A6-43E4-8D4E-A7556D36F8F8}"/>
    <dgm:cxn modelId="{6A4ECB14-2C2C-4BBF-A33C-209AF48FBD83}" type="presOf" srcId="{BEAE8CC7-E079-4F17-8B11-DDA218F2E328}" destId="{9755457A-C0C2-4D38-B7E8-B9FA1326CDC1}" srcOrd="0" destOrd="0" presId="urn:microsoft.com/office/officeart/2005/8/layout/hierarchy4"/>
    <dgm:cxn modelId="{AA14F81E-3479-43C0-8149-2F890402F553}" type="presOf" srcId="{AE621CA1-92EF-4934-8F5D-9ECCD62C6EEB}" destId="{1D9C82CB-08E2-4541-A63E-46A8B468F0B7}" srcOrd="0" destOrd="0" presId="urn:microsoft.com/office/officeart/2005/8/layout/hierarchy4"/>
    <dgm:cxn modelId="{2AA9C11F-1F1D-428E-801A-47EAA766C99D}" srcId="{B9C32B05-62EA-407A-B21C-2310C7945705}" destId="{42D71409-67F9-455C-8C6D-716D284AAA6B}" srcOrd="0" destOrd="0" parTransId="{51680ED1-AF6E-4B28-AE94-92B0EFB0DF7D}" sibTransId="{478B7D3C-9FB4-4BC6-90AC-49960560DECD}"/>
    <dgm:cxn modelId="{48E67E29-0C88-4F29-AD56-2144DA3C5D21}" type="presOf" srcId="{59910879-75F8-4CEA-8782-A9DB62DA5010}" destId="{26FFFEB2-1517-4A09-891C-0CE7991CC7A1}" srcOrd="0" destOrd="0" presId="urn:microsoft.com/office/officeart/2005/8/layout/hierarchy4"/>
    <dgm:cxn modelId="{BB581E2A-3D61-4366-81A9-2102790A490C}" type="presOf" srcId="{F66099B6-DBBD-4AB0-82D2-877B80F846F7}" destId="{A7BFE385-8514-4174-88E3-F535F80E9566}" srcOrd="0" destOrd="0" presId="urn:microsoft.com/office/officeart/2005/8/layout/hierarchy4"/>
    <dgm:cxn modelId="{B4F3EA32-CE64-4A92-9BAE-BC57E5392B05}" srcId="{B9C32B05-62EA-407A-B21C-2310C7945705}" destId="{F66099B6-DBBD-4AB0-82D2-877B80F846F7}" srcOrd="1" destOrd="0" parTransId="{B09C8BFB-F41C-4AC4-AB94-F216E3081C2D}" sibTransId="{BC531B32-9B0E-482E-BF91-65C61F17168D}"/>
    <dgm:cxn modelId="{E74D4D3D-A3E1-42DE-8B0D-57B46FEA8CBE}" type="presOf" srcId="{6DA09861-60FF-4486-97BF-074D2E233F68}" destId="{A89ACB75-EF6C-459A-891A-90224DB1655A}" srcOrd="0" destOrd="0" presId="urn:microsoft.com/office/officeart/2005/8/layout/hierarchy4"/>
    <dgm:cxn modelId="{E983095B-6322-4E92-8EB3-48260BF13B56}" srcId="{02ECC373-5426-4960-86E2-EB061CD04A89}" destId="{FF58C5B6-B5BA-4D0D-ADED-A2F441E1E753}" srcOrd="1" destOrd="0" parTransId="{50F6F840-EAB4-4714-AC53-13AD0F15337E}" sibTransId="{C63BADC6-D1C4-464D-81AF-745270F46FA1}"/>
    <dgm:cxn modelId="{33FE805B-F78A-40E7-BD3B-25D209EBE179}" type="presOf" srcId="{02ECC373-5426-4960-86E2-EB061CD04A89}" destId="{8E9A3281-0638-45AD-93CD-707429905C61}" srcOrd="0" destOrd="0" presId="urn:microsoft.com/office/officeart/2005/8/layout/hierarchy4"/>
    <dgm:cxn modelId="{E923654B-D65C-43F1-9EE8-B2C40EBBF69D}" type="presOf" srcId="{B131602F-6E2B-4052-A5C2-8A8EF7689791}" destId="{F2A00FBE-F942-4D56-8206-3850F6A4039D}" srcOrd="0" destOrd="0" presId="urn:microsoft.com/office/officeart/2005/8/layout/hierarchy4"/>
    <dgm:cxn modelId="{6266CC6E-1B30-4687-92B5-E3F324782D85}" srcId="{AE621CA1-92EF-4934-8F5D-9ECCD62C6EEB}" destId="{6DA09861-60FF-4486-97BF-074D2E233F68}" srcOrd="0" destOrd="0" parTransId="{41DD95C6-09B8-4BE6-8296-AF06AEBD4D9A}" sibTransId="{D40D8918-1B02-4749-BA4C-1CE1C506D77F}"/>
    <dgm:cxn modelId="{A4F66D6F-8E68-48C3-A16E-6787806B57A3}" type="presOf" srcId="{948337BF-3484-4CC7-A87B-4AF40323831A}" destId="{2045D700-A984-41D5-8E62-DB48AC7328CA}" srcOrd="0" destOrd="0" presId="urn:microsoft.com/office/officeart/2005/8/layout/hierarchy4"/>
    <dgm:cxn modelId="{3E016571-2665-406D-AAD5-1BE29EE339A2}" type="presOf" srcId="{B9C32B05-62EA-407A-B21C-2310C7945705}" destId="{C4F10A1C-3518-4E6F-839E-425BBF364F8D}" srcOrd="0" destOrd="0" presId="urn:microsoft.com/office/officeart/2005/8/layout/hierarchy4"/>
    <dgm:cxn modelId="{44F52754-81D0-42F4-8095-324A48B778CA}" srcId="{42D71409-67F9-455C-8C6D-716D284AAA6B}" destId="{6B9E663E-F865-4964-995F-7EA234C90F45}" srcOrd="2" destOrd="0" parTransId="{D6E022A1-81F8-4D41-96F2-673B2FA20B64}" sibTransId="{FA444A95-5662-4345-9F6E-B731F733F48D}"/>
    <dgm:cxn modelId="{7B504254-1316-4789-8F1D-CF01D4EB6105}" srcId="{B9C32B05-62EA-407A-B21C-2310C7945705}" destId="{59910879-75F8-4CEA-8782-A9DB62DA5010}" srcOrd="3" destOrd="0" parTransId="{C6B12131-4FB3-40F8-BDC9-C49B268C8CEE}" sibTransId="{1CA69D8F-02B1-49D8-B55B-A92D2C54FA5D}"/>
    <dgm:cxn modelId="{BCD35875-7956-4A09-8680-E5D2AE43ADA2}" srcId="{79B9A1FA-6FE7-4157-9274-E51456251A7C}" destId="{3002186A-8C69-45F2-9E0F-90D62A72EC5B}" srcOrd="0" destOrd="0" parTransId="{68C13C49-B3BC-49D3-9D66-3B80F4ECFAA1}" sibTransId="{496D150E-766D-4E82-8462-A0E3484E104E}"/>
    <dgm:cxn modelId="{F3E9B182-B137-4F82-9B29-F4E21C54BD05}" type="presOf" srcId="{AF43DE3E-FFC0-4FA0-BAF5-4945B9924C5A}" destId="{03A925DD-C876-4F60-8479-AE45229FFCDB}" srcOrd="0" destOrd="0" presId="urn:microsoft.com/office/officeart/2005/8/layout/hierarchy4"/>
    <dgm:cxn modelId="{26D58F85-B597-4679-9855-705E9DFA788B}" srcId="{B9C32B05-62EA-407A-B21C-2310C7945705}" destId="{AE621CA1-92EF-4934-8F5D-9ECCD62C6EEB}" srcOrd="2" destOrd="0" parTransId="{9EE001D4-65D6-4CEB-AF76-E032B8ABCD61}" sibTransId="{227E1D2E-8C8A-4497-A42D-61FB75AA2616}"/>
    <dgm:cxn modelId="{2DC24386-BC50-4BAB-8571-16CB10C2603C}" srcId="{F66099B6-DBBD-4AB0-82D2-877B80F846F7}" destId="{6CF284C3-4A70-4432-8F33-E75A802B3330}" srcOrd="0" destOrd="0" parTransId="{044831E6-2FC9-4DDA-81FB-5FA418568D07}" sibTransId="{CD50B82D-84BB-4747-B282-ABB339EBA294}"/>
    <dgm:cxn modelId="{5E215A89-4442-41B7-AC0D-ECD8E42030D1}" type="presOf" srcId="{DF799B1E-3FC6-40BF-9D98-B5D250D7B83D}" destId="{66F9BC17-860A-4B6E-85BC-FDF6F4D92130}" srcOrd="0" destOrd="0" presId="urn:microsoft.com/office/officeart/2005/8/layout/hierarchy4"/>
    <dgm:cxn modelId="{9C4C4A8E-BE3D-4F30-B090-42511FFA253C}" type="presOf" srcId="{79B9A1FA-6FE7-4157-9274-E51456251A7C}" destId="{9A90EE42-63EE-49C6-A2E0-E2B7157790CF}" srcOrd="0" destOrd="0" presId="urn:microsoft.com/office/officeart/2005/8/layout/hierarchy4"/>
    <dgm:cxn modelId="{6EE2A796-E0FE-4FB3-94FF-C935D316DE79}" type="presOf" srcId="{3002186A-8C69-45F2-9E0F-90D62A72EC5B}" destId="{A67E187F-D289-4475-99E8-221435C7AE30}" srcOrd="0" destOrd="0" presId="urn:microsoft.com/office/officeart/2005/8/layout/hierarchy4"/>
    <dgm:cxn modelId="{6EC46BA7-5917-4019-81ED-6CCB6D1000A6}" type="presOf" srcId="{F2FAE8A9-EEB0-4B2B-9580-11B80F131B4B}" destId="{51CA4233-5291-4314-8EA4-2159628A44DC}" srcOrd="0" destOrd="0" presId="urn:microsoft.com/office/officeart/2005/8/layout/hierarchy4"/>
    <dgm:cxn modelId="{B25757A7-F6C9-4B12-9521-113F611D131D}" srcId="{59910879-75F8-4CEA-8782-A9DB62DA5010}" destId="{B131602F-6E2B-4052-A5C2-8A8EF7689791}" srcOrd="0" destOrd="0" parTransId="{A9F354DC-C9EC-48D7-A22E-7BE38C4898E5}" sibTransId="{0F3FD9CE-2FD0-4CF7-935F-6CB39B08523D}"/>
    <dgm:cxn modelId="{0387E2AE-7D37-4E06-B674-BF0DD8457DC9}" type="presOf" srcId="{42D71409-67F9-455C-8C6D-716D284AAA6B}" destId="{6C3CD7A6-2598-44F9-BBF1-1C742F1BCF42}" srcOrd="0" destOrd="0" presId="urn:microsoft.com/office/officeart/2005/8/layout/hierarchy4"/>
    <dgm:cxn modelId="{BD34C0B0-1C2B-4C5D-9446-6AB85555461A}" type="presOf" srcId="{13C61790-DB00-46B9-90B5-91FC1474F80B}" destId="{163728CB-0C15-4E0F-924C-91B0623B5F06}" srcOrd="0" destOrd="0" presId="urn:microsoft.com/office/officeart/2005/8/layout/hierarchy4"/>
    <dgm:cxn modelId="{B28E97B6-74C3-43F6-9B49-E4D694C01A09}" srcId="{02ECC373-5426-4960-86E2-EB061CD04A89}" destId="{BEAE8CC7-E079-4F17-8B11-DDA218F2E328}" srcOrd="3" destOrd="0" parTransId="{E5A37C0B-DF83-4087-AFE7-76278A96CEA7}" sibTransId="{277D715C-54FA-4419-9E5D-EAAF13F89B98}"/>
    <dgm:cxn modelId="{557026C1-3986-404C-B4E7-47F4F9150D05}" srcId="{02ECC373-5426-4960-86E2-EB061CD04A89}" destId="{948337BF-3484-4CC7-A87B-4AF40323831A}" srcOrd="0" destOrd="0" parTransId="{EF5D6CC5-69B2-43D5-B582-CE067AE9CA67}" sibTransId="{AA6D92B5-45BE-42E3-A4FC-56BC8CA2B020}"/>
    <dgm:cxn modelId="{B74A69C1-DB0A-4823-ABB8-FD9F97D1DF87}" srcId="{42D71409-67F9-455C-8C6D-716D284AAA6B}" destId="{09BA98DE-DEC2-4D0D-8490-D3297BBF0088}" srcOrd="0" destOrd="0" parTransId="{8E89657A-9899-4663-8EBD-CE951A955DD5}" sibTransId="{D9604DA3-0B95-413D-AA9C-D75798C0FF52}"/>
    <dgm:cxn modelId="{67B0BCC5-2270-47AD-A917-6715A1546FBF}" type="presOf" srcId="{50AF5076-444D-42CF-AF68-6B319427AB19}" destId="{754BAA76-BFE8-4234-B6F5-08935F3E1BF9}" srcOrd="0" destOrd="0" presId="urn:microsoft.com/office/officeart/2005/8/layout/hierarchy4"/>
    <dgm:cxn modelId="{576180CA-A994-4C6C-9BAC-E8AF13B0909A}" type="presOf" srcId="{FF58C5B6-B5BA-4D0D-ADED-A2F441E1E753}" destId="{B3D151A5-AAE5-4FB1-9C46-51AA3AAD6A59}" srcOrd="0" destOrd="0" presId="urn:microsoft.com/office/officeart/2005/8/layout/hierarchy4"/>
    <dgm:cxn modelId="{AB93C5CE-66BF-4202-A71F-24751E87F5EC}" type="presOf" srcId="{6B9E663E-F865-4964-995F-7EA234C90F45}" destId="{FBBEFD69-4D14-4A58-BEC6-9CE46D8E145D}" srcOrd="0" destOrd="0" presId="urn:microsoft.com/office/officeart/2005/8/layout/hierarchy4"/>
    <dgm:cxn modelId="{3A236DD6-A6FF-4BE9-8D38-AB200A2E49B3}" type="presOf" srcId="{6CF284C3-4A70-4432-8F33-E75A802B3330}" destId="{7E690FB5-0192-4F5F-A3E2-6936707B022B}" srcOrd="0" destOrd="0" presId="urn:microsoft.com/office/officeart/2005/8/layout/hierarchy4"/>
    <dgm:cxn modelId="{A7E58EDB-2DD0-4B2B-9A79-699C264A395B}" type="presOf" srcId="{3AF880A5-0F00-4315-A5DF-1FE656798601}" destId="{80A9BF45-FCA0-45EE-8A69-76E3D42EACBF}" srcOrd="0" destOrd="0" presId="urn:microsoft.com/office/officeart/2005/8/layout/hierarchy4"/>
    <dgm:cxn modelId="{23ED8ADC-25EB-4448-98F0-2886AA3626E3}" type="presOf" srcId="{09BA98DE-DEC2-4D0D-8490-D3297BBF0088}" destId="{8F8B9BCA-4A1C-4635-AC17-215DC87CF9EA}" srcOrd="0" destOrd="0" presId="urn:microsoft.com/office/officeart/2005/8/layout/hierarchy4"/>
    <dgm:cxn modelId="{24F8CBE2-5003-4E69-A772-6B98F2B05181}" srcId="{42D71409-67F9-455C-8C6D-716D284AAA6B}" destId="{3AF880A5-0F00-4315-A5DF-1FE656798601}" srcOrd="1" destOrd="0" parTransId="{A13BB1F9-5857-4B43-8BF5-6589AA2CB759}" sibTransId="{C198C41D-2640-4669-83ED-E0CD35701C8E}"/>
    <dgm:cxn modelId="{116F37E8-98D4-495C-8693-19BE343CABF1}" srcId="{02ECC373-5426-4960-86E2-EB061CD04A89}" destId="{50AF5076-444D-42CF-AF68-6B319427AB19}" srcOrd="2" destOrd="0" parTransId="{10548D3A-3750-49C4-8BC5-7071AD9F0D8F}" sibTransId="{5DA1461A-31C9-4D5A-9D89-4AA7E2B490B3}"/>
    <dgm:cxn modelId="{0476C7E8-9BB5-479D-9552-EBF3EBEB33F3}" srcId="{AE621CA1-92EF-4934-8F5D-9ECCD62C6EEB}" destId="{F2FAE8A9-EEB0-4B2B-9580-11B80F131B4B}" srcOrd="1" destOrd="0" parTransId="{486371E9-31EC-4B32-A1A2-DEF7D3BA978B}" sibTransId="{8E03BB72-C653-453B-9FD8-DD002A0F1559}"/>
    <dgm:cxn modelId="{8A14F2EA-2321-4AFA-A9D9-F8109F8AB820}" srcId="{3AF880A5-0F00-4315-A5DF-1FE656798601}" destId="{13C61790-DB00-46B9-90B5-91FC1474F80B}" srcOrd="0" destOrd="0" parTransId="{575DC180-F45B-4533-9470-6FC0263DD882}" sibTransId="{E5426E5C-2711-4501-B279-687528040359}"/>
    <dgm:cxn modelId="{61940DF3-AB02-4541-BED7-DE60501EC70E}" srcId="{3AF880A5-0F00-4315-A5DF-1FE656798601}" destId="{02ECC373-5426-4960-86E2-EB061CD04A89}" srcOrd="1" destOrd="0" parTransId="{68292031-039F-46C4-8C55-F6CCB6FB6630}" sibTransId="{63C3AFD6-C327-40F8-887E-1D6E89AD703F}"/>
    <dgm:cxn modelId="{D746E7F6-6869-4F62-851E-C9016F9040BC}" type="presOf" srcId="{A7376EC0-5FEA-48A4-B284-B453C867CA4F}" destId="{FF916EB2-5B02-4F3F-B170-52FEFBEB43DF}" srcOrd="0" destOrd="0" presId="urn:microsoft.com/office/officeart/2005/8/layout/hierarchy4"/>
    <dgm:cxn modelId="{C9AE74FB-7EF6-43F5-A632-292CF7F3A962}" srcId="{F66099B6-DBBD-4AB0-82D2-877B80F846F7}" destId="{79B9A1FA-6FE7-4157-9274-E51456251A7C}" srcOrd="1" destOrd="0" parTransId="{38D65390-8319-4702-A173-9EF6EE7B476A}" sibTransId="{88FB69AB-E142-49EF-9E59-1A79E6239E56}"/>
    <dgm:cxn modelId="{068CEFCE-0DE2-462B-9B6B-677E1146608B}" type="presParOf" srcId="{C4F10A1C-3518-4E6F-839E-425BBF364F8D}" destId="{7D236806-7782-4041-8CEC-553B211D8147}" srcOrd="0" destOrd="0" presId="urn:microsoft.com/office/officeart/2005/8/layout/hierarchy4"/>
    <dgm:cxn modelId="{23A3A3C8-5466-47DB-992B-2F9DAF96E106}" type="presParOf" srcId="{7D236806-7782-4041-8CEC-553B211D8147}" destId="{6C3CD7A6-2598-44F9-BBF1-1C742F1BCF42}" srcOrd="0" destOrd="0" presId="urn:microsoft.com/office/officeart/2005/8/layout/hierarchy4"/>
    <dgm:cxn modelId="{0E1A3773-21B6-4B1C-8C2F-05ADC9DCF6DB}" type="presParOf" srcId="{7D236806-7782-4041-8CEC-553B211D8147}" destId="{E1510623-D9DF-48DD-B5F7-4ACC58FA3285}" srcOrd="1" destOrd="0" presId="urn:microsoft.com/office/officeart/2005/8/layout/hierarchy4"/>
    <dgm:cxn modelId="{AAB410C7-32BD-4A73-9237-8FA1851D17BB}" type="presParOf" srcId="{7D236806-7782-4041-8CEC-553B211D8147}" destId="{2087BF2E-14F4-4368-B45A-2677A0492591}" srcOrd="2" destOrd="0" presId="urn:microsoft.com/office/officeart/2005/8/layout/hierarchy4"/>
    <dgm:cxn modelId="{52BAC5DB-774A-4524-B534-500F2B4828D3}" type="presParOf" srcId="{2087BF2E-14F4-4368-B45A-2677A0492591}" destId="{6C81AC59-053B-4AEB-9B3F-44258B15C081}" srcOrd="0" destOrd="0" presId="urn:microsoft.com/office/officeart/2005/8/layout/hierarchy4"/>
    <dgm:cxn modelId="{6B492133-E140-4D23-AD5F-39B20BB13591}" type="presParOf" srcId="{6C81AC59-053B-4AEB-9B3F-44258B15C081}" destId="{8F8B9BCA-4A1C-4635-AC17-215DC87CF9EA}" srcOrd="0" destOrd="0" presId="urn:microsoft.com/office/officeart/2005/8/layout/hierarchy4"/>
    <dgm:cxn modelId="{41B6DB0E-47FF-49B2-B960-A8B91DA58990}" type="presParOf" srcId="{6C81AC59-053B-4AEB-9B3F-44258B15C081}" destId="{257EC32E-8318-4846-80B3-7A82F1BCBBFF}" srcOrd="1" destOrd="0" presId="urn:microsoft.com/office/officeart/2005/8/layout/hierarchy4"/>
    <dgm:cxn modelId="{ADF4B556-FA2D-41F7-942E-C19BA1C92AA1}" type="presParOf" srcId="{6C81AC59-053B-4AEB-9B3F-44258B15C081}" destId="{598C1AB4-1BE5-4A2A-862B-631FA3006067}" srcOrd="2" destOrd="0" presId="urn:microsoft.com/office/officeart/2005/8/layout/hierarchy4"/>
    <dgm:cxn modelId="{2FA3ECAF-245D-4EC5-AFA5-C1FBFEE9BFD6}" type="presParOf" srcId="{598C1AB4-1BE5-4A2A-862B-631FA3006067}" destId="{E704A61D-BCDF-4863-9F94-B5AE94E2C05B}" srcOrd="0" destOrd="0" presId="urn:microsoft.com/office/officeart/2005/8/layout/hierarchy4"/>
    <dgm:cxn modelId="{4028FE8E-56E9-4B85-8408-5ED66AE5F2BF}" type="presParOf" srcId="{E704A61D-BCDF-4863-9F94-B5AE94E2C05B}" destId="{FF916EB2-5B02-4F3F-B170-52FEFBEB43DF}" srcOrd="0" destOrd="0" presId="urn:microsoft.com/office/officeart/2005/8/layout/hierarchy4"/>
    <dgm:cxn modelId="{444C05DA-B118-45E8-8DDF-AAC71164E5ED}" type="presParOf" srcId="{E704A61D-BCDF-4863-9F94-B5AE94E2C05B}" destId="{CBF865CB-0A8A-4BF2-99C0-9A13810B9FE7}" srcOrd="1" destOrd="0" presId="urn:microsoft.com/office/officeart/2005/8/layout/hierarchy4"/>
    <dgm:cxn modelId="{440A3624-95AA-417E-AA72-D99245B7FBD5}" type="presParOf" srcId="{598C1AB4-1BE5-4A2A-862B-631FA3006067}" destId="{CC10EAB7-3912-4121-9DE0-00FE8A007F3D}" srcOrd="1" destOrd="0" presId="urn:microsoft.com/office/officeart/2005/8/layout/hierarchy4"/>
    <dgm:cxn modelId="{612D7E34-12E8-4439-8347-1410A0CE2484}" type="presParOf" srcId="{598C1AB4-1BE5-4A2A-862B-631FA3006067}" destId="{94585E8B-357B-4F88-99ED-FFDE628214D0}" srcOrd="2" destOrd="0" presId="urn:microsoft.com/office/officeart/2005/8/layout/hierarchy4"/>
    <dgm:cxn modelId="{C784AD8E-7CE1-4708-B6E6-22716D47981C}" type="presParOf" srcId="{94585E8B-357B-4F88-99ED-FFDE628214D0}" destId="{66F9BC17-860A-4B6E-85BC-FDF6F4D92130}" srcOrd="0" destOrd="0" presId="urn:microsoft.com/office/officeart/2005/8/layout/hierarchy4"/>
    <dgm:cxn modelId="{BE738FC9-9C0D-4415-AB74-E2C109889538}" type="presParOf" srcId="{94585E8B-357B-4F88-99ED-FFDE628214D0}" destId="{017D5B09-9EB2-4904-9837-8322098D1218}" srcOrd="1" destOrd="0" presId="urn:microsoft.com/office/officeart/2005/8/layout/hierarchy4"/>
    <dgm:cxn modelId="{5A7831AF-1743-4435-94A8-3349E0B19C5E}" type="presParOf" srcId="{2087BF2E-14F4-4368-B45A-2677A0492591}" destId="{A0B35D4A-2158-4374-918E-EBB8CC1A11D4}" srcOrd="1" destOrd="0" presId="urn:microsoft.com/office/officeart/2005/8/layout/hierarchy4"/>
    <dgm:cxn modelId="{6ED72C7C-435A-420E-A113-54FA566A8428}" type="presParOf" srcId="{2087BF2E-14F4-4368-B45A-2677A0492591}" destId="{0DCF065F-89E9-4412-BE16-4D16EEC3FC27}" srcOrd="2" destOrd="0" presId="urn:microsoft.com/office/officeart/2005/8/layout/hierarchy4"/>
    <dgm:cxn modelId="{C45E6D5F-7D21-43C8-881A-860DE6AFEC9A}" type="presParOf" srcId="{0DCF065F-89E9-4412-BE16-4D16EEC3FC27}" destId="{80A9BF45-FCA0-45EE-8A69-76E3D42EACBF}" srcOrd="0" destOrd="0" presId="urn:microsoft.com/office/officeart/2005/8/layout/hierarchy4"/>
    <dgm:cxn modelId="{2A15FB4C-00D5-4306-AB66-31EC01E7D02F}" type="presParOf" srcId="{0DCF065F-89E9-4412-BE16-4D16EEC3FC27}" destId="{C99D2175-7F9F-4661-8DEE-52831FD17298}" srcOrd="1" destOrd="0" presId="urn:microsoft.com/office/officeart/2005/8/layout/hierarchy4"/>
    <dgm:cxn modelId="{DE0968FE-6026-474B-B829-347E4B8C0C27}" type="presParOf" srcId="{0DCF065F-89E9-4412-BE16-4D16EEC3FC27}" destId="{CD5BC8AC-370E-42B3-8E91-BF80BA868160}" srcOrd="2" destOrd="0" presId="urn:microsoft.com/office/officeart/2005/8/layout/hierarchy4"/>
    <dgm:cxn modelId="{D69D692A-2C55-4412-A81C-236915C4EAEB}" type="presParOf" srcId="{CD5BC8AC-370E-42B3-8E91-BF80BA868160}" destId="{0732BAFA-433E-4B69-B392-C121C9FFA10A}" srcOrd="0" destOrd="0" presId="urn:microsoft.com/office/officeart/2005/8/layout/hierarchy4"/>
    <dgm:cxn modelId="{461C8230-9BCA-4F2E-B787-01DE526D911E}" type="presParOf" srcId="{0732BAFA-433E-4B69-B392-C121C9FFA10A}" destId="{163728CB-0C15-4E0F-924C-91B0623B5F06}" srcOrd="0" destOrd="0" presId="urn:microsoft.com/office/officeart/2005/8/layout/hierarchy4"/>
    <dgm:cxn modelId="{C2A06946-6341-4BBE-BEFE-2214303DCDFC}" type="presParOf" srcId="{0732BAFA-433E-4B69-B392-C121C9FFA10A}" destId="{AD503EE3-771D-43E9-A407-C4588A8B932F}" srcOrd="1" destOrd="0" presId="urn:microsoft.com/office/officeart/2005/8/layout/hierarchy4"/>
    <dgm:cxn modelId="{248CB7E9-AA9B-447E-ACA1-1556921F348C}" type="presParOf" srcId="{CD5BC8AC-370E-42B3-8E91-BF80BA868160}" destId="{9B4679B6-AA6C-4C37-BEC0-46A24556F8D8}" srcOrd="1" destOrd="0" presId="urn:microsoft.com/office/officeart/2005/8/layout/hierarchy4"/>
    <dgm:cxn modelId="{AF124E2C-4CD8-43FB-9D6C-054AB653507B}" type="presParOf" srcId="{CD5BC8AC-370E-42B3-8E91-BF80BA868160}" destId="{39CBCC8F-DB74-4E94-8342-00801D7B275C}" srcOrd="2" destOrd="0" presId="urn:microsoft.com/office/officeart/2005/8/layout/hierarchy4"/>
    <dgm:cxn modelId="{C2660537-1000-46D6-8F44-9BC0F67463BB}" type="presParOf" srcId="{39CBCC8F-DB74-4E94-8342-00801D7B275C}" destId="{8E9A3281-0638-45AD-93CD-707429905C61}" srcOrd="0" destOrd="0" presId="urn:microsoft.com/office/officeart/2005/8/layout/hierarchy4"/>
    <dgm:cxn modelId="{BCE94EAC-8714-4EA9-8C1F-ACB8A8EF93A4}" type="presParOf" srcId="{39CBCC8F-DB74-4E94-8342-00801D7B275C}" destId="{31E5AEC4-DF17-4C84-B8CA-9514E5A2C93D}" srcOrd="1" destOrd="0" presId="urn:microsoft.com/office/officeart/2005/8/layout/hierarchy4"/>
    <dgm:cxn modelId="{F9BEE947-BE4B-4675-BFC8-BEC521C9006D}" type="presParOf" srcId="{39CBCC8F-DB74-4E94-8342-00801D7B275C}" destId="{1783C4A0-7873-43D6-AD8A-85980C8CB66C}" srcOrd="2" destOrd="0" presId="urn:microsoft.com/office/officeart/2005/8/layout/hierarchy4"/>
    <dgm:cxn modelId="{8D4127F5-0946-4532-9BD6-2A7AC4DB2D2B}" type="presParOf" srcId="{1783C4A0-7873-43D6-AD8A-85980C8CB66C}" destId="{4061F8A5-709F-4477-B8BC-F965C01D6FBC}" srcOrd="0" destOrd="0" presId="urn:microsoft.com/office/officeart/2005/8/layout/hierarchy4"/>
    <dgm:cxn modelId="{4C1D1EC0-CF3C-40BC-8EA6-14499092C14D}" type="presParOf" srcId="{4061F8A5-709F-4477-B8BC-F965C01D6FBC}" destId="{2045D700-A984-41D5-8E62-DB48AC7328CA}" srcOrd="0" destOrd="0" presId="urn:microsoft.com/office/officeart/2005/8/layout/hierarchy4"/>
    <dgm:cxn modelId="{975E2BBE-68C0-4C5B-8700-CD21BD02D755}" type="presParOf" srcId="{4061F8A5-709F-4477-B8BC-F965C01D6FBC}" destId="{52FEFE49-1430-48CE-85ED-B593E2D86AED}" srcOrd="1" destOrd="0" presId="urn:microsoft.com/office/officeart/2005/8/layout/hierarchy4"/>
    <dgm:cxn modelId="{112F7794-C063-4D21-9379-5A00C6B17AC6}" type="presParOf" srcId="{1783C4A0-7873-43D6-AD8A-85980C8CB66C}" destId="{C0338EB3-5CA4-4702-8A79-01C5E843A7D8}" srcOrd="1" destOrd="0" presId="urn:microsoft.com/office/officeart/2005/8/layout/hierarchy4"/>
    <dgm:cxn modelId="{252AAC22-747F-42E6-8911-065AF5815F2D}" type="presParOf" srcId="{1783C4A0-7873-43D6-AD8A-85980C8CB66C}" destId="{E0A20EBA-7556-4B50-B181-DEDF0A948902}" srcOrd="2" destOrd="0" presId="urn:microsoft.com/office/officeart/2005/8/layout/hierarchy4"/>
    <dgm:cxn modelId="{E6176D60-2155-4D62-B21A-5508944A5373}" type="presParOf" srcId="{E0A20EBA-7556-4B50-B181-DEDF0A948902}" destId="{B3D151A5-AAE5-4FB1-9C46-51AA3AAD6A59}" srcOrd="0" destOrd="0" presId="urn:microsoft.com/office/officeart/2005/8/layout/hierarchy4"/>
    <dgm:cxn modelId="{51811180-A443-4BC1-B22E-18D548A762B8}" type="presParOf" srcId="{E0A20EBA-7556-4B50-B181-DEDF0A948902}" destId="{E97A84E4-FC23-45A8-A6E7-4441281EE266}" srcOrd="1" destOrd="0" presId="urn:microsoft.com/office/officeart/2005/8/layout/hierarchy4"/>
    <dgm:cxn modelId="{CF99EC8F-D1AF-43E7-B043-EE49B4F882E1}" type="presParOf" srcId="{1783C4A0-7873-43D6-AD8A-85980C8CB66C}" destId="{BAC9EAB9-16AC-42C8-A028-B205E9A80267}" srcOrd="3" destOrd="0" presId="urn:microsoft.com/office/officeart/2005/8/layout/hierarchy4"/>
    <dgm:cxn modelId="{365A236E-158F-47AE-AA35-8CD3FC8B11EF}" type="presParOf" srcId="{1783C4A0-7873-43D6-AD8A-85980C8CB66C}" destId="{861428F5-EE89-4EF9-809B-54EE4B2D96F2}" srcOrd="4" destOrd="0" presId="urn:microsoft.com/office/officeart/2005/8/layout/hierarchy4"/>
    <dgm:cxn modelId="{DB58AA48-9154-41CD-80E2-5534FEE390E4}" type="presParOf" srcId="{861428F5-EE89-4EF9-809B-54EE4B2D96F2}" destId="{754BAA76-BFE8-4234-B6F5-08935F3E1BF9}" srcOrd="0" destOrd="0" presId="urn:microsoft.com/office/officeart/2005/8/layout/hierarchy4"/>
    <dgm:cxn modelId="{C4EAD530-DA79-4488-8D29-BCE7523F303C}" type="presParOf" srcId="{861428F5-EE89-4EF9-809B-54EE4B2D96F2}" destId="{10FCB42A-7EF4-4774-A540-879BDDF55A11}" srcOrd="1" destOrd="0" presId="urn:microsoft.com/office/officeart/2005/8/layout/hierarchy4"/>
    <dgm:cxn modelId="{8F7EDDBB-DC92-49C1-8D3E-C9B0B3981612}" type="presParOf" srcId="{1783C4A0-7873-43D6-AD8A-85980C8CB66C}" destId="{C31D6909-9280-4D22-87D5-C275F28830DF}" srcOrd="5" destOrd="0" presId="urn:microsoft.com/office/officeart/2005/8/layout/hierarchy4"/>
    <dgm:cxn modelId="{C2711B48-A32E-4769-8797-A987AF395AFD}" type="presParOf" srcId="{1783C4A0-7873-43D6-AD8A-85980C8CB66C}" destId="{CA27C67E-6F6B-4D8A-BE65-04616D39A4C4}" srcOrd="6" destOrd="0" presId="urn:microsoft.com/office/officeart/2005/8/layout/hierarchy4"/>
    <dgm:cxn modelId="{603F4FB3-E885-4269-A47D-835776790724}" type="presParOf" srcId="{CA27C67E-6F6B-4D8A-BE65-04616D39A4C4}" destId="{9755457A-C0C2-4D38-B7E8-B9FA1326CDC1}" srcOrd="0" destOrd="0" presId="urn:microsoft.com/office/officeart/2005/8/layout/hierarchy4"/>
    <dgm:cxn modelId="{7BBA87D9-4E07-40F4-BF16-366DE75860E6}" type="presParOf" srcId="{CA27C67E-6F6B-4D8A-BE65-04616D39A4C4}" destId="{21E7B3F3-8429-435B-B8D7-05100F14C5BE}" srcOrd="1" destOrd="0" presId="urn:microsoft.com/office/officeart/2005/8/layout/hierarchy4"/>
    <dgm:cxn modelId="{672D0412-EFF9-4D77-B98C-3BAB754CABF5}" type="presParOf" srcId="{2087BF2E-14F4-4368-B45A-2677A0492591}" destId="{861106D9-65E9-4937-B8DF-7BB23B623CEB}" srcOrd="3" destOrd="0" presId="urn:microsoft.com/office/officeart/2005/8/layout/hierarchy4"/>
    <dgm:cxn modelId="{80096CDD-84E2-4BF8-9D1A-6CEBA2922F27}" type="presParOf" srcId="{2087BF2E-14F4-4368-B45A-2677A0492591}" destId="{985D7F4F-79F1-44FA-B0CC-2F2A69E83D45}" srcOrd="4" destOrd="0" presId="urn:microsoft.com/office/officeart/2005/8/layout/hierarchy4"/>
    <dgm:cxn modelId="{78CBA687-8C2A-44E1-9787-0EC7879B474E}" type="presParOf" srcId="{985D7F4F-79F1-44FA-B0CC-2F2A69E83D45}" destId="{FBBEFD69-4D14-4A58-BEC6-9CE46D8E145D}" srcOrd="0" destOrd="0" presId="urn:microsoft.com/office/officeart/2005/8/layout/hierarchy4"/>
    <dgm:cxn modelId="{35247F39-1601-412A-B2E7-0D8F1DACF70E}" type="presParOf" srcId="{985D7F4F-79F1-44FA-B0CC-2F2A69E83D45}" destId="{6C9052BC-0580-4393-BA19-45F09003F6D6}" srcOrd="1" destOrd="0" presId="urn:microsoft.com/office/officeart/2005/8/layout/hierarchy4"/>
    <dgm:cxn modelId="{353181CE-CB31-49F9-A3D1-A2088BF41A21}" type="presParOf" srcId="{C4F10A1C-3518-4E6F-839E-425BBF364F8D}" destId="{503F1BB0-CBE8-4FB2-B591-A6726EAF3B34}" srcOrd="1" destOrd="0" presId="urn:microsoft.com/office/officeart/2005/8/layout/hierarchy4"/>
    <dgm:cxn modelId="{939C5237-8C44-4507-8010-FCA7D26A9D2B}" type="presParOf" srcId="{C4F10A1C-3518-4E6F-839E-425BBF364F8D}" destId="{9EE9D90B-F0DB-4C16-B498-A6B8FC5A1863}" srcOrd="2" destOrd="0" presId="urn:microsoft.com/office/officeart/2005/8/layout/hierarchy4"/>
    <dgm:cxn modelId="{C5397721-E036-4DDD-AEA5-351A8021C10D}" type="presParOf" srcId="{9EE9D90B-F0DB-4C16-B498-A6B8FC5A1863}" destId="{A7BFE385-8514-4174-88E3-F535F80E9566}" srcOrd="0" destOrd="0" presId="urn:microsoft.com/office/officeart/2005/8/layout/hierarchy4"/>
    <dgm:cxn modelId="{E9DEBF23-CDF3-4886-809C-7059EAEC081B}" type="presParOf" srcId="{9EE9D90B-F0DB-4C16-B498-A6B8FC5A1863}" destId="{59F15B02-072B-4591-BAA2-E944180AE2A1}" srcOrd="1" destOrd="0" presId="urn:microsoft.com/office/officeart/2005/8/layout/hierarchy4"/>
    <dgm:cxn modelId="{08198B69-B02F-4F67-ABC9-D3B913A812E0}" type="presParOf" srcId="{9EE9D90B-F0DB-4C16-B498-A6B8FC5A1863}" destId="{2BD7188C-8291-4239-9719-AD8E5BA7995F}" srcOrd="2" destOrd="0" presId="urn:microsoft.com/office/officeart/2005/8/layout/hierarchy4"/>
    <dgm:cxn modelId="{84C00A1D-4D74-438B-B875-E4AE0B70FE27}" type="presParOf" srcId="{2BD7188C-8291-4239-9719-AD8E5BA7995F}" destId="{09B79F1D-8615-4B42-B690-D3AC9FE65FF1}" srcOrd="0" destOrd="0" presId="urn:microsoft.com/office/officeart/2005/8/layout/hierarchy4"/>
    <dgm:cxn modelId="{7EB17079-88BC-4385-A4C4-799BB7FCFB07}" type="presParOf" srcId="{09B79F1D-8615-4B42-B690-D3AC9FE65FF1}" destId="{7E690FB5-0192-4F5F-A3E2-6936707B022B}" srcOrd="0" destOrd="0" presId="urn:microsoft.com/office/officeart/2005/8/layout/hierarchy4"/>
    <dgm:cxn modelId="{0C63C5FF-B5C3-44CA-B58D-687AD698C8F8}" type="presParOf" srcId="{09B79F1D-8615-4B42-B690-D3AC9FE65FF1}" destId="{1F9976E5-8152-4DF4-BED5-795DC19C366F}" srcOrd="1" destOrd="0" presId="urn:microsoft.com/office/officeart/2005/8/layout/hierarchy4"/>
    <dgm:cxn modelId="{9F37EA18-B3A0-4B1F-ABA0-83B076AB5A46}" type="presParOf" srcId="{2BD7188C-8291-4239-9719-AD8E5BA7995F}" destId="{DA6BA1E9-AF89-4359-A19B-320C0FB1CA90}" srcOrd="1" destOrd="0" presId="urn:microsoft.com/office/officeart/2005/8/layout/hierarchy4"/>
    <dgm:cxn modelId="{35716179-A79B-4519-BDEC-6DCD365AF852}" type="presParOf" srcId="{2BD7188C-8291-4239-9719-AD8E5BA7995F}" destId="{D2B77FDB-0BB6-47E6-8BFA-BBF3EAA8570D}" srcOrd="2" destOrd="0" presId="urn:microsoft.com/office/officeart/2005/8/layout/hierarchy4"/>
    <dgm:cxn modelId="{3C345558-9443-41B6-A045-42179ED9BE1E}" type="presParOf" srcId="{D2B77FDB-0BB6-47E6-8BFA-BBF3EAA8570D}" destId="{9A90EE42-63EE-49C6-A2E0-E2B7157790CF}" srcOrd="0" destOrd="0" presId="urn:microsoft.com/office/officeart/2005/8/layout/hierarchy4"/>
    <dgm:cxn modelId="{AC9A1F4F-4C20-4B2F-B32C-34B28C5D6754}" type="presParOf" srcId="{D2B77FDB-0BB6-47E6-8BFA-BBF3EAA8570D}" destId="{77261AC3-6343-40DD-8AB4-26F9F197C2D1}" srcOrd="1" destOrd="0" presId="urn:microsoft.com/office/officeart/2005/8/layout/hierarchy4"/>
    <dgm:cxn modelId="{4FB69439-B7C8-429E-B41A-CCE7DF85DC19}" type="presParOf" srcId="{D2B77FDB-0BB6-47E6-8BFA-BBF3EAA8570D}" destId="{AFF232BB-87C0-4ED6-99B6-67DC7AE9CBF2}" srcOrd="2" destOrd="0" presId="urn:microsoft.com/office/officeart/2005/8/layout/hierarchy4"/>
    <dgm:cxn modelId="{64EB79AE-A365-4189-99A7-88BD1DFAEFB6}" type="presParOf" srcId="{AFF232BB-87C0-4ED6-99B6-67DC7AE9CBF2}" destId="{1F37D830-5704-48E1-87EC-45236B573D7E}" srcOrd="0" destOrd="0" presId="urn:microsoft.com/office/officeart/2005/8/layout/hierarchy4"/>
    <dgm:cxn modelId="{180E459A-B380-495E-9805-692A1D74A1A3}" type="presParOf" srcId="{1F37D830-5704-48E1-87EC-45236B573D7E}" destId="{A67E187F-D289-4475-99E8-221435C7AE30}" srcOrd="0" destOrd="0" presId="urn:microsoft.com/office/officeart/2005/8/layout/hierarchy4"/>
    <dgm:cxn modelId="{75510366-CC14-4139-9BB8-E87DD41504C0}" type="presParOf" srcId="{1F37D830-5704-48E1-87EC-45236B573D7E}" destId="{2D01B31F-92E6-48FA-92E5-C0133C20F6B2}" srcOrd="1" destOrd="0" presId="urn:microsoft.com/office/officeart/2005/8/layout/hierarchy4"/>
    <dgm:cxn modelId="{22E806D5-CC94-427F-AC67-CCB2A3EB52E4}" type="presParOf" srcId="{AFF232BB-87C0-4ED6-99B6-67DC7AE9CBF2}" destId="{3EF6409D-1D5E-490E-8A80-AF9A369AB095}" srcOrd="1" destOrd="0" presId="urn:microsoft.com/office/officeart/2005/8/layout/hierarchy4"/>
    <dgm:cxn modelId="{6004C9D6-82EB-4B2E-9C3F-69C4C64DD2A6}" type="presParOf" srcId="{AFF232BB-87C0-4ED6-99B6-67DC7AE9CBF2}" destId="{7EA7537A-EE59-4D01-842C-EC758CC48BDA}" srcOrd="2" destOrd="0" presId="urn:microsoft.com/office/officeart/2005/8/layout/hierarchy4"/>
    <dgm:cxn modelId="{1B95EA5F-0A3E-4448-A4EE-DC7369933224}" type="presParOf" srcId="{7EA7537A-EE59-4D01-842C-EC758CC48BDA}" destId="{03A925DD-C876-4F60-8479-AE45229FFCDB}" srcOrd="0" destOrd="0" presId="urn:microsoft.com/office/officeart/2005/8/layout/hierarchy4"/>
    <dgm:cxn modelId="{19670C69-F5ED-4E7E-8CE1-DD919C0C3EB1}" type="presParOf" srcId="{7EA7537A-EE59-4D01-842C-EC758CC48BDA}" destId="{3FACA5F4-55C3-418A-894C-1B95EC785CC3}" srcOrd="1" destOrd="0" presId="urn:microsoft.com/office/officeart/2005/8/layout/hierarchy4"/>
    <dgm:cxn modelId="{DBDE8FC5-3FFE-4EAF-91C5-716FFDEC9AC6}" type="presParOf" srcId="{C4F10A1C-3518-4E6F-839E-425BBF364F8D}" destId="{A5B6E694-019C-43C5-9DFE-E84ACE14114A}" srcOrd="3" destOrd="0" presId="urn:microsoft.com/office/officeart/2005/8/layout/hierarchy4"/>
    <dgm:cxn modelId="{112DC762-4130-4BBB-9457-5EBADAC5D413}" type="presParOf" srcId="{C4F10A1C-3518-4E6F-839E-425BBF364F8D}" destId="{865639F6-6546-40D1-96AE-4FD70B016992}" srcOrd="4" destOrd="0" presId="urn:microsoft.com/office/officeart/2005/8/layout/hierarchy4"/>
    <dgm:cxn modelId="{F19B5A9A-BBA5-4DC5-8B37-9B075B581BC9}" type="presParOf" srcId="{865639F6-6546-40D1-96AE-4FD70B016992}" destId="{1D9C82CB-08E2-4541-A63E-46A8B468F0B7}" srcOrd="0" destOrd="0" presId="urn:microsoft.com/office/officeart/2005/8/layout/hierarchy4"/>
    <dgm:cxn modelId="{0E3981D2-78A1-4F1F-ACF4-0769CA966FA5}" type="presParOf" srcId="{865639F6-6546-40D1-96AE-4FD70B016992}" destId="{8564B1BD-B5E7-4C50-81E7-0E2688452B0F}" srcOrd="1" destOrd="0" presId="urn:microsoft.com/office/officeart/2005/8/layout/hierarchy4"/>
    <dgm:cxn modelId="{1CFF75D0-AC41-4CDE-87D2-E7DCCE420263}" type="presParOf" srcId="{865639F6-6546-40D1-96AE-4FD70B016992}" destId="{5803BC5F-43F6-4517-92CA-C612F204A2E7}" srcOrd="2" destOrd="0" presId="urn:microsoft.com/office/officeart/2005/8/layout/hierarchy4"/>
    <dgm:cxn modelId="{D83E98E7-F82D-4095-B4EB-4BC1C6915BC0}" type="presParOf" srcId="{5803BC5F-43F6-4517-92CA-C612F204A2E7}" destId="{450DA124-15D9-4455-B841-EE4301F170E8}" srcOrd="0" destOrd="0" presId="urn:microsoft.com/office/officeart/2005/8/layout/hierarchy4"/>
    <dgm:cxn modelId="{C50AC1A5-3B75-4ECA-9C94-4C92D2E3B096}" type="presParOf" srcId="{450DA124-15D9-4455-B841-EE4301F170E8}" destId="{A89ACB75-EF6C-459A-891A-90224DB1655A}" srcOrd="0" destOrd="0" presId="urn:microsoft.com/office/officeart/2005/8/layout/hierarchy4"/>
    <dgm:cxn modelId="{E85F9F6B-B590-41D1-8ECE-51ACAC4EC105}" type="presParOf" srcId="{450DA124-15D9-4455-B841-EE4301F170E8}" destId="{1EFA28AA-3FEE-46DE-B1CE-11BD39017B72}" srcOrd="1" destOrd="0" presId="urn:microsoft.com/office/officeart/2005/8/layout/hierarchy4"/>
    <dgm:cxn modelId="{9C765D85-3BC7-4AC2-8F98-59E1FB877A8A}" type="presParOf" srcId="{5803BC5F-43F6-4517-92CA-C612F204A2E7}" destId="{E092B8BF-402B-4374-BBF0-9737EEE55D46}" srcOrd="1" destOrd="0" presId="urn:microsoft.com/office/officeart/2005/8/layout/hierarchy4"/>
    <dgm:cxn modelId="{056905AD-54EE-46C3-85D5-E79CE77AFDEA}" type="presParOf" srcId="{5803BC5F-43F6-4517-92CA-C612F204A2E7}" destId="{B1704A09-EE25-4A4E-B65A-BBC363AFC199}" srcOrd="2" destOrd="0" presId="urn:microsoft.com/office/officeart/2005/8/layout/hierarchy4"/>
    <dgm:cxn modelId="{3626B90D-5C41-4030-BB2C-D4F4E6418D86}" type="presParOf" srcId="{B1704A09-EE25-4A4E-B65A-BBC363AFC199}" destId="{51CA4233-5291-4314-8EA4-2159628A44DC}" srcOrd="0" destOrd="0" presId="urn:microsoft.com/office/officeart/2005/8/layout/hierarchy4"/>
    <dgm:cxn modelId="{4EA8003D-F34F-49F5-93E1-4657E5A9E88E}" type="presParOf" srcId="{B1704A09-EE25-4A4E-B65A-BBC363AFC199}" destId="{81DE5A24-6836-4BA9-A913-64E36824C699}" srcOrd="1" destOrd="0" presId="urn:microsoft.com/office/officeart/2005/8/layout/hierarchy4"/>
    <dgm:cxn modelId="{13581796-5FAE-4E99-8344-050E9558F30A}" type="presParOf" srcId="{C4F10A1C-3518-4E6F-839E-425BBF364F8D}" destId="{1C684936-CB82-4065-9C17-3537ABD0A3C5}" srcOrd="5" destOrd="0" presId="urn:microsoft.com/office/officeart/2005/8/layout/hierarchy4"/>
    <dgm:cxn modelId="{01AD7598-B1C5-4B09-B547-25775E7F5F61}" type="presParOf" srcId="{C4F10A1C-3518-4E6F-839E-425BBF364F8D}" destId="{84927FAF-64C3-4E99-97EA-9CFB0E69F787}" srcOrd="6" destOrd="0" presId="urn:microsoft.com/office/officeart/2005/8/layout/hierarchy4"/>
    <dgm:cxn modelId="{B20ADA0E-4A7C-4C41-B2BF-4F7C4C3D5CC6}" type="presParOf" srcId="{84927FAF-64C3-4E99-97EA-9CFB0E69F787}" destId="{26FFFEB2-1517-4A09-891C-0CE7991CC7A1}" srcOrd="0" destOrd="0" presId="urn:microsoft.com/office/officeart/2005/8/layout/hierarchy4"/>
    <dgm:cxn modelId="{2C839F00-5091-4787-8AD5-FAE622B8626E}" type="presParOf" srcId="{84927FAF-64C3-4E99-97EA-9CFB0E69F787}" destId="{F9CADA92-255B-4803-B148-3D3B50C6D9E7}" srcOrd="1" destOrd="0" presId="urn:microsoft.com/office/officeart/2005/8/layout/hierarchy4"/>
    <dgm:cxn modelId="{95E022F9-B393-48AD-B8F9-CED367C18A7B}" type="presParOf" srcId="{84927FAF-64C3-4E99-97EA-9CFB0E69F787}" destId="{54445A11-C36E-4FA1-8B2C-5F7B16B3BA0C}" srcOrd="2" destOrd="0" presId="urn:microsoft.com/office/officeart/2005/8/layout/hierarchy4"/>
    <dgm:cxn modelId="{EEF5677C-7DC2-4F47-9185-DACE3F6D2EA6}" type="presParOf" srcId="{54445A11-C36E-4FA1-8B2C-5F7B16B3BA0C}" destId="{946C1B32-A69A-4353-A954-E55E9DC8B132}" srcOrd="0" destOrd="0" presId="urn:microsoft.com/office/officeart/2005/8/layout/hierarchy4"/>
    <dgm:cxn modelId="{FA48A7FF-8BD5-4CA2-BE1E-5E11632DF69B}" type="presParOf" srcId="{946C1B32-A69A-4353-A954-E55E9DC8B132}" destId="{F2A00FBE-F942-4D56-8206-3850F6A4039D}" srcOrd="0" destOrd="0" presId="urn:microsoft.com/office/officeart/2005/8/layout/hierarchy4"/>
    <dgm:cxn modelId="{F8D6F437-8391-4990-871C-C0C418F8B6BD}" type="presParOf" srcId="{946C1B32-A69A-4353-A954-E55E9DC8B132}" destId="{5DD47AC1-968F-43E3-99C7-9939FBCB6D4C}" srcOrd="1" destOrd="0" presId="urn:microsoft.com/office/officeart/2005/8/layout/hierarchy4"/>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71D3F841-E7F0-4AF3-A702-53DAD2731B05}" type="doc">
      <dgm:prSet loTypeId="urn:microsoft.com/office/officeart/2005/8/layout/lProcess1" loCatId="process" qsTypeId="urn:microsoft.com/office/officeart/2005/8/quickstyle/simple2" qsCatId="simple" csTypeId="urn:microsoft.com/office/officeart/2005/8/colors/colorful2" csCatId="colorful" phldr="1"/>
      <dgm:spPr/>
      <dgm:t>
        <a:bodyPr/>
        <a:lstStyle/>
        <a:p>
          <a:endParaRPr lang="fr-FR"/>
        </a:p>
      </dgm:t>
    </dgm:pt>
    <dgm:pt modelId="{75E45E35-F7B5-40B5-AF57-87502DC1B344}">
      <dgm:prSet phldrT="[Texte]" custT="1"/>
      <dgm:spPr>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fr-FR" sz="1600" b="1" dirty="0"/>
            <a:t>Versement  au titre de la dépendance par le département</a:t>
          </a:r>
        </a:p>
      </dgm:t>
    </dgm:pt>
    <dgm:pt modelId="{12B4AC42-75B8-4F77-8272-BFF993E9C866}" type="parTrans" cxnId="{BD3E5B84-8DA0-45DB-AC0C-1AA181E2688C}">
      <dgm:prSet/>
      <dgm:spPr/>
      <dgm:t>
        <a:bodyPr/>
        <a:lstStyle/>
        <a:p>
          <a:endParaRPr lang="fr-FR"/>
        </a:p>
      </dgm:t>
    </dgm:pt>
    <dgm:pt modelId="{74D57B68-F8E9-4D94-819C-3A91DB9B9D83}" type="sibTrans" cxnId="{BD3E5B84-8DA0-45DB-AC0C-1AA181E2688C}">
      <dgm:prSet/>
      <dgm:spPr/>
      <dgm:t>
        <a:bodyPr/>
        <a:lstStyle/>
        <a:p>
          <a:endParaRPr lang="fr-FR"/>
        </a:p>
      </dgm:t>
    </dgm:pt>
    <dgm:pt modelId="{ABAADB46-7A17-48EC-9868-5D6E535A8736}">
      <dgm:prSet phldrT="[Texte]" custT="1"/>
      <dgm:spPr>
        <a:solidFill>
          <a:srgbClr val="C8D9DF">
            <a:alpha val="89804"/>
          </a:srgbClr>
        </a:solidFill>
      </dgm:spPr>
      <dgm:t>
        <a:bodyPr/>
        <a:lstStyle/>
        <a:p>
          <a:r>
            <a:rPr lang="fr-FR" sz="1600" b="1" dirty="0"/>
            <a:t>Participations – 60 ans (</a:t>
          </a:r>
          <a:r>
            <a:rPr lang="fr-FR" sz="1600" b="1" u="sng" dirty="0"/>
            <a:t>partie dépendance uniquement</a:t>
          </a:r>
          <a:r>
            <a:rPr lang="fr-FR" sz="1600" b="1" dirty="0"/>
            <a:t>)</a:t>
          </a:r>
        </a:p>
      </dgm:t>
    </dgm:pt>
    <dgm:pt modelId="{47A96611-B2DB-4D90-A8A8-37DB4592E7CD}" type="parTrans" cxnId="{D64CBD15-9CB5-4F8F-B3C2-A78A3E27BBAF}">
      <dgm:prSet/>
      <dgm:spPr/>
      <dgm:t>
        <a:bodyPr/>
        <a:lstStyle/>
        <a:p>
          <a:endParaRPr lang="fr-FR"/>
        </a:p>
      </dgm:t>
    </dgm:pt>
    <dgm:pt modelId="{E7D0F07D-8A95-4564-A804-6E2025DBE087}" type="sibTrans" cxnId="{D64CBD15-9CB5-4F8F-B3C2-A78A3E27BBAF}">
      <dgm:prSet/>
      <dgm:spPr>
        <a:noFill/>
        <a:ln>
          <a:noFill/>
        </a:ln>
      </dgm:spPr>
      <dgm:t>
        <a:bodyPr/>
        <a:lstStyle/>
        <a:p>
          <a:endParaRPr lang="fr-FR"/>
        </a:p>
      </dgm:t>
    </dgm:pt>
    <dgm:pt modelId="{50457D5A-F3A3-409A-A061-2631C70A742D}">
      <dgm:prSet phldrT="[Texte]" custT="1"/>
      <dgm:spPr>
        <a:solidFill>
          <a:srgbClr val="CCCCD1">
            <a:alpha val="89804"/>
          </a:srgbClr>
        </a:solidFill>
      </dgm:spPr>
      <dgm:t>
        <a:bodyPr/>
        <a:lstStyle/>
        <a:p>
          <a:r>
            <a:rPr lang="fr-FR" sz="1600" b="1" dirty="0">
              <a:latin typeface="Arial" panose="020B0604020202020204" pitchFamily="34" charset="0"/>
              <a:cs typeface="Arial" panose="020B0604020202020204" pitchFamily="34" charset="0"/>
            </a:rPr>
            <a:t>Résultat équation tarifaire dépendance</a:t>
          </a:r>
        </a:p>
      </dgm:t>
    </dgm:pt>
    <dgm:pt modelId="{ED51E4A9-0376-46C5-84F2-345C5CDBB91E}" type="parTrans" cxnId="{C9E16C3C-42BD-439E-8751-6CF130655812}">
      <dgm:prSet/>
      <dgm:spPr>
        <a:noFill/>
        <a:ln>
          <a:noFill/>
        </a:ln>
      </dgm:spPr>
      <dgm:t>
        <a:bodyPr/>
        <a:lstStyle/>
        <a:p>
          <a:endParaRPr lang="fr-FR"/>
        </a:p>
      </dgm:t>
    </dgm:pt>
    <dgm:pt modelId="{7B130162-FE16-42F1-B7AD-73EFEF73C857}" type="sibTrans" cxnId="{C9E16C3C-42BD-439E-8751-6CF130655812}">
      <dgm:prSet/>
      <dgm:spPr>
        <a:noFill/>
        <a:ln>
          <a:noFill/>
        </a:ln>
      </dgm:spPr>
      <dgm:t>
        <a:bodyPr/>
        <a:lstStyle/>
        <a:p>
          <a:endParaRPr lang="fr-FR"/>
        </a:p>
      </dgm:t>
    </dgm:pt>
    <dgm:pt modelId="{0592BBB1-79FD-4005-B880-9257B1FB0087}">
      <dgm:prSet phldrT="[Texte]" custT="1"/>
      <dgm:spPr>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fr-FR" sz="1600" b="1" dirty="0"/>
            <a:t>Versement au titre du FGU (Part « Entretien de l’autonomie ») par l’ ARS</a:t>
          </a:r>
        </a:p>
      </dgm:t>
    </dgm:pt>
    <dgm:pt modelId="{2237FA62-7097-430F-935C-8B3ADFF7C185}" type="parTrans" cxnId="{F0943810-C5DB-47DC-9570-A55E900AD135}">
      <dgm:prSet/>
      <dgm:spPr/>
      <dgm:t>
        <a:bodyPr/>
        <a:lstStyle/>
        <a:p>
          <a:endParaRPr lang="fr-FR"/>
        </a:p>
      </dgm:t>
    </dgm:pt>
    <dgm:pt modelId="{CE95943E-D788-46E4-9933-C38B75DE3616}" type="sibTrans" cxnId="{F0943810-C5DB-47DC-9570-A55E900AD135}">
      <dgm:prSet/>
      <dgm:spPr/>
      <dgm:t>
        <a:bodyPr/>
        <a:lstStyle/>
        <a:p>
          <a:endParaRPr lang="fr-FR"/>
        </a:p>
      </dgm:t>
    </dgm:pt>
    <dgm:pt modelId="{C85B1359-16B8-4F1E-AC65-C60A4E038406}">
      <dgm:prSet phldrT="[Texte]" custT="1"/>
      <dgm:spPr>
        <a:solidFill>
          <a:srgbClr val="E4F9C8">
            <a:alpha val="89804"/>
          </a:srgbClr>
        </a:solidFill>
      </dgm:spPr>
      <dgm:t>
        <a:bodyPr/>
        <a:lstStyle/>
        <a:p>
          <a:pPr marL="0" lvl="0" indent="0" algn="ctr" defTabSz="711200">
            <a:lnSpc>
              <a:spcPct val="90000"/>
            </a:lnSpc>
            <a:spcBef>
              <a:spcPct val="0"/>
            </a:spcBef>
            <a:spcAft>
              <a:spcPct val="35000"/>
            </a:spcAft>
            <a:buNone/>
          </a:pPr>
          <a:r>
            <a:rPr lang="fr-FR" sz="1600" b="1" kern="1200" dirty="0">
              <a:solidFill>
                <a:prstClr val="black">
                  <a:hueOff val="0"/>
                  <a:satOff val="0"/>
                  <a:lumOff val="0"/>
                  <a:alphaOff val="0"/>
                </a:prstClr>
              </a:solidFill>
              <a:latin typeface="Aptos" panose="02110004020202020204"/>
              <a:ea typeface="+mn-ea"/>
              <a:cs typeface="+mn-cs"/>
            </a:rPr>
            <a:t>Remplacées par la participation forfaitaire</a:t>
          </a:r>
        </a:p>
      </dgm:t>
    </dgm:pt>
    <dgm:pt modelId="{EAE716E1-629A-4667-B772-2033AC173539}" type="parTrans" cxnId="{D52A3F6E-DD62-4C21-A3B4-0B3532FBE975}">
      <dgm:prSet/>
      <dgm:spPr/>
      <dgm:t>
        <a:bodyPr/>
        <a:lstStyle/>
        <a:p>
          <a:endParaRPr lang="fr-FR"/>
        </a:p>
      </dgm:t>
    </dgm:pt>
    <dgm:pt modelId="{287BC79D-F369-4DC1-AB63-8CC82DD5A847}" type="sibTrans" cxnId="{D52A3F6E-DD62-4C21-A3B4-0B3532FBE975}">
      <dgm:prSet/>
      <dgm:spPr>
        <a:noFill/>
        <a:ln>
          <a:noFill/>
        </a:ln>
      </dgm:spPr>
      <dgm:t>
        <a:bodyPr/>
        <a:lstStyle/>
        <a:p>
          <a:endParaRPr lang="fr-FR"/>
        </a:p>
      </dgm:t>
    </dgm:pt>
    <dgm:pt modelId="{EB15DBF5-373B-4D72-A07F-B33D3261B90E}">
      <dgm:prSet phldrT="[Texte]" custT="1"/>
      <dgm:spPr>
        <a:solidFill>
          <a:srgbClr val="D0F5C7">
            <a:alpha val="89804"/>
          </a:srgbClr>
        </a:solidFill>
      </dgm:spPr>
      <dgm:t>
        <a:bodyPr/>
        <a:lstStyle/>
        <a:p>
          <a:r>
            <a:rPr lang="fr-FR" sz="1600" b="1" dirty="0">
              <a:latin typeface="Arial" panose="020B0604020202020204" pitchFamily="34" charset="0"/>
              <a:cs typeface="Arial" panose="020B0604020202020204" pitchFamily="34" charset="0"/>
            </a:rPr>
            <a:t>Résultat équation tarifaire ex-dépendance</a:t>
          </a:r>
          <a:endParaRPr lang="fr-FR" sz="1600" b="1" dirty="0"/>
        </a:p>
      </dgm:t>
    </dgm:pt>
    <dgm:pt modelId="{60E8EF2F-D763-44E0-B988-863497C5C499}" type="parTrans" cxnId="{E44CB1FE-DD9A-4E74-822B-482FCB1E39E4}">
      <dgm:prSet/>
      <dgm:spPr>
        <a:noFill/>
        <a:ln>
          <a:noFill/>
        </a:ln>
      </dgm:spPr>
      <dgm:t>
        <a:bodyPr/>
        <a:lstStyle/>
        <a:p>
          <a:endParaRPr lang="fr-FR"/>
        </a:p>
      </dgm:t>
    </dgm:pt>
    <dgm:pt modelId="{E46E8EAE-DA66-438D-8B99-1442604B17CA}" type="sibTrans" cxnId="{E44CB1FE-DD9A-4E74-822B-482FCB1E39E4}">
      <dgm:prSet/>
      <dgm:spPr>
        <a:noFill/>
        <a:ln>
          <a:noFill/>
        </a:ln>
      </dgm:spPr>
      <dgm:t>
        <a:bodyPr/>
        <a:lstStyle/>
        <a:p>
          <a:endParaRPr lang="fr-FR"/>
        </a:p>
      </dgm:t>
    </dgm:pt>
    <dgm:pt modelId="{6508C5A3-A611-4B44-B151-19AD28EE14F6}">
      <dgm:prSet phldrT="[Texte]" custT="1"/>
      <dgm:spPr>
        <a:solidFill>
          <a:srgbClr val="C9D4DC">
            <a:alpha val="89804"/>
          </a:srgbClr>
        </a:solidFill>
      </dgm:spPr>
      <dgm:t>
        <a:bodyPr/>
        <a:lstStyle/>
        <a:p>
          <a:r>
            <a:rPr lang="fr-FR" sz="1600" b="1" dirty="0"/>
            <a:t>Participations des non bénéficiaires de l’APAE</a:t>
          </a:r>
          <a:endParaRPr lang="fr-FR" sz="1600" b="1" dirty="0">
            <a:latin typeface="Arial" panose="020B0604020202020204" pitchFamily="34" charset="0"/>
            <a:cs typeface="Arial" panose="020B0604020202020204" pitchFamily="34" charset="0"/>
          </a:endParaRPr>
        </a:p>
      </dgm:t>
    </dgm:pt>
    <dgm:pt modelId="{62EC01D1-AA63-4361-AFF3-36A6B8F18CDE}" type="parTrans" cxnId="{4BCB5718-43D3-4FCE-A9B8-1646157E89BA}">
      <dgm:prSet/>
      <dgm:spPr/>
      <dgm:t>
        <a:bodyPr/>
        <a:lstStyle/>
        <a:p>
          <a:endParaRPr lang="fr-FR"/>
        </a:p>
      </dgm:t>
    </dgm:pt>
    <dgm:pt modelId="{EF3D13E8-8E7F-4789-A24D-10FC9C51D1DB}" type="sibTrans" cxnId="{4BCB5718-43D3-4FCE-A9B8-1646157E89BA}">
      <dgm:prSet/>
      <dgm:spPr>
        <a:noFill/>
        <a:ln>
          <a:noFill/>
        </a:ln>
      </dgm:spPr>
      <dgm:t>
        <a:bodyPr/>
        <a:lstStyle/>
        <a:p>
          <a:endParaRPr lang="fr-FR"/>
        </a:p>
      </dgm:t>
    </dgm:pt>
    <dgm:pt modelId="{3D3CE399-95E5-4F90-8D2E-DC2D41E3E8CC}">
      <dgm:prSet phldrT="[Texte]" custT="1"/>
      <dgm:spPr>
        <a:solidFill>
          <a:srgbClr val="CACFD9">
            <a:alpha val="89804"/>
          </a:srgbClr>
        </a:solidFill>
      </dgm:spPr>
      <dgm:t>
        <a:bodyPr/>
        <a:lstStyle/>
        <a:p>
          <a:r>
            <a:rPr lang="fr-FR" sz="1600" b="1" dirty="0"/>
            <a:t>Talon GIR 5/6</a:t>
          </a:r>
        </a:p>
      </dgm:t>
    </dgm:pt>
    <dgm:pt modelId="{8DDF8816-40D6-4E37-BC27-A5D90A0E2C06}" type="parTrans" cxnId="{AB7A965A-46C3-41F3-9F73-4AD36723BA93}">
      <dgm:prSet/>
      <dgm:spPr/>
      <dgm:t>
        <a:bodyPr/>
        <a:lstStyle/>
        <a:p>
          <a:endParaRPr lang="fr-FR"/>
        </a:p>
      </dgm:t>
    </dgm:pt>
    <dgm:pt modelId="{EC26717F-06CF-40D5-81BD-3D286AA07188}" type="sibTrans" cxnId="{AB7A965A-46C3-41F3-9F73-4AD36723BA93}">
      <dgm:prSet/>
      <dgm:spPr>
        <a:noFill/>
        <a:ln>
          <a:noFill/>
        </a:ln>
      </dgm:spPr>
      <dgm:t>
        <a:bodyPr/>
        <a:lstStyle/>
        <a:p>
          <a:endParaRPr lang="fr-FR"/>
        </a:p>
      </dgm:t>
    </dgm:pt>
    <dgm:pt modelId="{78CCAF21-E11B-4294-A994-E89092D6F0B5}">
      <dgm:prSet phldrT="[Texte]" custT="1"/>
      <dgm:spPr>
        <a:solidFill>
          <a:srgbClr val="D0F5C7"/>
        </a:solidFill>
      </dgm:spPr>
      <dgm:t>
        <a:bodyPr/>
        <a:lstStyle/>
        <a:p>
          <a:r>
            <a:rPr lang="fr-FR" sz="1600" b="1" dirty="0"/>
            <a:t>Participation forfaitaire fixée par arrêté au JO</a:t>
          </a:r>
        </a:p>
      </dgm:t>
    </dgm:pt>
    <dgm:pt modelId="{C5CDC6B0-97AA-45CF-95DC-BECFE20FC9A5}" type="parTrans" cxnId="{4D9A4C29-8FCD-4FB7-BFB2-09B3C8246CEA}">
      <dgm:prSet/>
      <dgm:spPr/>
      <dgm:t>
        <a:bodyPr/>
        <a:lstStyle/>
        <a:p>
          <a:endParaRPr lang="fr-FR"/>
        </a:p>
      </dgm:t>
    </dgm:pt>
    <dgm:pt modelId="{D0513A47-1F1C-4451-A9D1-3DFBF6B91874}" type="sibTrans" cxnId="{4D9A4C29-8FCD-4FB7-BFB2-09B3C8246CEA}">
      <dgm:prSet/>
      <dgm:spPr>
        <a:noFill/>
        <a:ln>
          <a:noFill/>
        </a:ln>
      </dgm:spPr>
      <dgm:t>
        <a:bodyPr/>
        <a:lstStyle/>
        <a:p>
          <a:endParaRPr lang="fr-FR"/>
        </a:p>
      </dgm:t>
    </dgm:pt>
    <dgm:pt modelId="{5AA0D155-87D1-4CB1-99F0-286A666E556F}">
      <dgm:prSet phldrT="[Texte]" custT="1"/>
      <dgm:spPr>
        <a:solidFill>
          <a:srgbClr val="D8F6C7">
            <a:alpha val="89804"/>
          </a:srgbClr>
        </a:solidFill>
      </dgm:spPr>
      <dgm:t>
        <a:bodyPr/>
        <a:lstStyle/>
        <a:p>
          <a:r>
            <a:rPr lang="fr-FR" sz="1600" b="1" kern="1200" dirty="0">
              <a:solidFill>
                <a:prstClr val="black">
                  <a:hueOff val="0"/>
                  <a:satOff val="0"/>
                  <a:lumOff val="0"/>
                  <a:alphaOff val="0"/>
                </a:prstClr>
              </a:solidFill>
              <a:latin typeface="Aptos" panose="02110004020202020204"/>
              <a:ea typeface="+mn-ea"/>
              <a:cs typeface="+mn-cs"/>
            </a:rPr>
            <a:t>Inclus directement dans le versement de l’ARS</a:t>
          </a:r>
        </a:p>
      </dgm:t>
    </dgm:pt>
    <dgm:pt modelId="{EB880F6C-FC2E-46B8-ACF2-CB7DC556E8D1}" type="parTrans" cxnId="{99F6F454-A545-42CE-BBCB-EC8BC8266AA6}">
      <dgm:prSet/>
      <dgm:spPr/>
      <dgm:t>
        <a:bodyPr/>
        <a:lstStyle/>
        <a:p>
          <a:endParaRPr lang="fr-FR"/>
        </a:p>
      </dgm:t>
    </dgm:pt>
    <dgm:pt modelId="{6623C735-243E-44F0-B114-D1FCF49F1D49}" type="sibTrans" cxnId="{99F6F454-A545-42CE-BBCB-EC8BC8266AA6}">
      <dgm:prSet/>
      <dgm:spPr>
        <a:noFill/>
        <a:ln>
          <a:noFill/>
        </a:ln>
      </dgm:spPr>
      <dgm:t>
        <a:bodyPr/>
        <a:lstStyle/>
        <a:p>
          <a:endParaRPr lang="fr-FR"/>
        </a:p>
      </dgm:t>
    </dgm:pt>
    <dgm:pt modelId="{172DDB4D-6E6E-4F78-A81F-88525527392B}">
      <dgm:prSet phldrT="[Texte]" custT="1"/>
      <dgm:spPr>
        <a:solidFill>
          <a:srgbClr val="C9D4DC">
            <a:alpha val="89804"/>
          </a:srgbClr>
        </a:solidFill>
      </dgm:spPr>
      <dgm:t>
        <a:bodyPr/>
        <a:lstStyle/>
        <a:p>
          <a:r>
            <a:rPr lang="fr-FR" sz="1600" b="1" dirty="0">
              <a:latin typeface="Arial" panose="020B0604020202020204" pitchFamily="34" charset="0"/>
              <a:cs typeface="Arial" panose="020B0604020202020204" pitchFamily="34" charset="0"/>
            </a:rPr>
            <a:t>Tarifs journaliers (TJ) versés par départements tiers</a:t>
          </a:r>
        </a:p>
      </dgm:t>
    </dgm:pt>
    <dgm:pt modelId="{80ED1BD4-30E5-44F1-BC57-6E3F931A6A90}" type="parTrans" cxnId="{9F346FE6-875C-45C1-AD23-124F50A8BC08}">
      <dgm:prSet/>
      <dgm:spPr/>
      <dgm:t>
        <a:bodyPr/>
        <a:lstStyle/>
        <a:p>
          <a:endParaRPr lang="fr-FR"/>
        </a:p>
      </dgm:t>
    </dgm:pt>
    <dgm:pt modelId="{847ECB55-7BF5-4D7C-B230-EDEC3DBD4235}" type="sibTrans" cxnId="{9F346FE6-875C-45C1-AD23-124F50A8BC08}">
      <dgm:prSet/>
      <dgm:spPr>
        <a:noFill/>
        <a:ln>
          <a:noFill/>
        </a:ln>
      </dgm:spPr>
      <dgm:t>
        <a:bodyPr/>
        <a:lstStyle/>
        <a:p>
          <a:endParaRPr lang="fr-FR"/>
        </a:p>
      </dgm:t>
    </dgm:pt>
    <dgm:pt modelId="{6761E4DD-CFA9-4BF4-B399-89C17616E0EB}">
      <dgm:prSet phldrT="[Texte]" custT="1"/>
      <dgm:spPr>
        <a:solidFill>
          <a:srgbClr val="D8F6C7">
            <a:alpha val="89804"/>
          </a:srgbClr>
        </a:solidFill>
      </dgm:spPr>
      <dgm:t>
        <a:bodyPr/>
        <a:lstStyle/>
        <a:p>
          <a:r>
            <a:rPr lang="fr-FR" sz="1600" b="1" dirty="0">
              <a:solidFill>
                <a:prstClr val="black">
                  <a:hueOff val="0"/>
                  <a:satOff val="0"/>
                  <a:lumOff val="0"/>
                  <a:alphaOff val="0"/>
                </a:prstClr>
              </a:solidFill>
              <a:latin typeface="Aptos" panose="02110004020202020204"/>
              <a:ea typeface="+mn-ea"/>
              <a:cs typeface="+mn-cs"/>
            </a:rPr>
            <a:t>Inclus directement dans le versement de l’ARS</a:t>
          </a:r>
          <a:endParaRPr lang="fr-FR" sz="1600" b="1" u="sng" dirty="0"/>
        </a:p>
      </dgm:t>
    </dgm:pt>
    <dgm:pt modelId="{3089625C-1BAF-4F1F-8C9A-762784143E5D}" type="parTrans" cxnId="{0FCA103E-7214-4D23-9410-A9CC6EDDB633}">
      <dgm:prSet/>
      <dgm:spPr/>
      <dgm:t>
        <a:bodyPr/>
        <a:lstStyle/>
        <a:p>
          <a:endParaRPr lang="fr-FR"/>
        </a:p>
      </dgm:t>
    </dgm:pt>
    <dgm:pt modelId="{265850FE-0F1A-4F81-A904-F2F57A1F2959}" type="sibTrans" cxnId="{0FCA103E-7214-4D23-9410-A9CC6EDDB633}">
      <dgm:prSet/>
      <dgm:spPr>
        <a:noFill/>
        <a:ln>
          <a:noFill/>
        </a:ln>
      </dgm:spPr>
      <dgm:t>
        <a:bodyPr/>
        <a:lstStyle/>
        <a:p>
          <a:endParaRPr lang="fr-FR"/>
        </a:p>
      </dgm:t>
    </dgm:pt>
    <dgm:pt modelId="{6660B282-F62C-48BB-9FB2-B218D61648E6}">
      <dgm:prSet custT="1"/>
      <dgm:spPr>
        <a:solidFill>
          <a:schemeClr val="tx2">
            <a:lumMod val="10000"/>
            <a:lumOff val="90000"/>
            <a:alpha val="90000"/>
          </a:schemeClr>
        </a:solidFill>
      </dgm:spPr>
      <dgm:t>
        <a:bodyPr/>
        <a:lstStyle/>
        <a:p>
          <a:r>
            <a:rPr lang="fr-FR" sz="1600" b="1" dirty="0"/>
            <a:t>Financements complémentaires (FC)</a:t>
          </a:r>
        </a:p>
      </dgm:t>
    </dgm:pt>
    <dgm:pt modelId="{674E6D06-6A50-4C6F-9AC4-F1389E9B9318}" type="parTrans" cxnId="{1E378AD6-C49E-465E-A3A6-4887F418AA3C}">
      <dgm:prSet/>
      <dgm:spPr/>
      <dgm:t>
        <a:bodyPr/>
        <a:lstStyle/>
        <a:p>
          <a:endParaRPr lang="fr-FR"/>
        </a:p>
      </dgm:t>
    </dgm:pt>
    <dgm:pt modelId="{FC424CC5-F444-468F-9C45-93B225A765E2}" type="sibTrans" cxnId="{1E378AD6-C49E-465E-A3A6-4887F418AA3C}">
      <dgm:prSet/>
      <dgm:spPr/>
      <dgm:t>
        <a:bodyPr/>
        <a:lstStyle/>
        <a:p>
          <a:endParaRPr lang="fr-FR"/>
        </a:p>
      </dgm:t>
    </dgm:pt>
    <dgm:pt modelId="{0A8F9738-21A4-4E3A-BCA4-159004CC3828}">
      <dgm:prSet custT="1"/>
      <dgm:spPr>
        <a:solidFill>
          <a:schemeClr val="accent6">
            <a:lumMod val="40000"/>
            <a:lumOff val="60000"/>
            <a:alpha val="90000"/>
          </a:schemeClr>
        </a:solidFill>
      </dgm:spPr>
      <dgm:t>
        <a:bodyPr/>
        <a:lstStyle/>
        <a:p>
          <a:r>
            <a:rPr lang="fr-FR" sz="1600" b="1" dirty="0"/>
            <a:t>Financements complémentaires (FC)</a:t>
          </a:r>
        </a:p>
      </dgm:t>
    </dgm:pt>
    <dgm:pt modelId="{918D7DC0-6F85-4E34-B009-FE44364727F9}" type="parTrans" cxnId="{1DB4AC33-FD33-4E7A-AADB-ECF52531D910}">
      <dgm:prSet/>
      <dgm:spPr/>
      <dgm:t>
        <a:bodyPr/>
        <a:lstStyle/>
        <a:p>
          <a:endParaRPr lang="fr-FR"/>
        </a:p>
      </dgm:t>
    </dgm:pt>
    <dgm:pt modelId="{F163458F-5B46-4E2E-8888-9CCC7071DDFD}" type="sibTrans" cxnId="{1DB4AC33-FD33-4E7A-AADB-ECF52531D910}">
      <dgm:prSet/>
      <dgm:spPr/>
      <dgm:t>
        <a:bodyPr/>
        <a:lstStyle/>
        <a:p>
          <a:endParaRPr lang="fr-FR"/>
        </a:p>
      </dgm:t>
    </dgm:pt>
    <dgm:pt modelId="{1C0240D0-731C-48EC-8520-D00B208AE8CF}" type="pres">
      <dgm:prSet presAssocID="{71D3F841-E7F0-4AF3-A702-53DAD2731B05}" presName="Name0" presStyleCnt="0">
        <dgm:presLayoutVars>
          <dgm:dir/>
          <dgm:animLvl val="lvl"/>
          <dgm:resizeHandles val="exact"/>
        </dgm:presLayoutVars>
      </dgm:prSet>
      <dgm:spPr/>
    </dgm:pt>
    <dgm:pt modelId="{8B71E408-9B71-4B1A-BFEE-248C87E1E36C}" type="pres">
      <dgm:prSet presAssocID="{75E45E35-F7B5-40B5-AF57-87502DC1B344}" presName="vertFlow" presStyleCnt="0"/>
      <dgm:spPr/>
    </dgm:pt>
    <dgm:pt modelId="{B1908360-F9B3-4760-8849-91A8C7A0D2D0}" type="pres">
      <dgm:prSet presAssocID="{75E45E35-F7B5-40B5-AF57-87502DC1B344}" presName="header" presStyleLbl="node1" presStyleIdx="0" presStyleCnt="2" custLinFactNeighborX="-13124" custLinFactNeighborY="-1514"/>
      <dgm:spPr/>
    </dgm:pt>
    <dgm:pt modelId="{4A803C38-74E3-4B09-A6C5-DF2FEBAB2CE2}" type="pres">
      <dgm:prSet presAssocID="{ED51E4A9-0376-46C5-84F2-345C5CDBB91E}" presName="parTrans" presStyleLbl="sibTrans2D1" presStyleIdx="0" presStyleCnt="12"/>
      <dgm:spPr/>
    </dgm:pt>
    <dgm:pt modelId="{A8B594D6-9D06-4319-A2B3-0CADD6B63839}" type="pres">
      <dgm:prSet presAssocID="{50457D5A-F3A3-409A-A061-2631C70A742D}" presName="child" presStyleLbl="alignAccFollowNode1" presStyleIdx="0" presStyleCnt="12" custLinFactNeighborX="-13124" custLinFactNeighborY="-1514">
        <dgm:presLayoutVars>
          <dgm:chMax val="0"/>
          <dgm:bulletEnabled val="1"/>
        </dgm:presLayoutVars>
      </dgm:prSet>
      <dgm:spPr/>
    </dgm:pt>
    <dgm:pt modelId="{02BB743B-B175-4455-AB07-34F29F1BF022}" type="pres">
      <dgm:prSet presAssocID="{7B130162-FE16-42F1-B7AD-73EFEF73C857}" presName="sibTrans" presStyleLbl="sibTrans2D1" presStyleIdx="1" presStyleCnt="12"/>
      <dgm:spPr/>
    </dgm:pt>
    <dgm:pt modelId="{ACFCF321-53F6-4318-8825-660062F4432A}" type="pres">
      <dgm:prSet presAssocID="{3D3CE399-95E5-4F90-8D2E-DC2D41E3E8CC}" presName="child" presStyleLbl="alignAccFollowNode1" presStyleIdx="1" presStyleCnt="12" custLinFactNeighborX="-13124" custLinFactNeighborY="-1514">
        <dgm:presLayoutVars>
          <dgm:chMax val="0"/>
          <dgm:bulletEnabled val="1"/>
        </dgm:presLayoutVars>
      </dgm:prSet>
      <dgm:spPr/>
    </dgm:pt>
    <dgm:pt modelId="{111896D9-79B4-49B8-B176-98037DF908AE}" type="pres">
      <dgm:prSet presAssocID="{EC26717F-06CF-40D5-81BD-3D286AA07188}" presName="sibTrans" presStyleLbl="sibTrans2D1" presStyleIdx="2" presStyleCnt="12"/>
      <dgm:spPr/>
    </dgm:pt>
    <dgm:pt modelId="{AD0EFC87-6BA6-4410-A780-7EFCE943E27B}" type="pres">
      <dgm:prSet presAssocID="{ABAADB46-7A17-48EC-9868-5D6E535A8736}" presName="child" presStyleLbl="alignAccFollowNode1" presStyleIdx="2" presStyleCnt="12" custLinFactNeighborX="-13124" custLinFactNeighborY="-1514">
        <dgm:presLayoutVars>
          <dgm:chMax val="0"/>
          <dgm:bulletEnabled val="1"/>
        </dgm:presLayoutVars>
      </dgm:prSet>
      <dgm:spPr/>
    </dgm:pt>
    <dgm:pt modelId="{F62ED5DA-7502-41FB-A66F-9AC1D384A7DD}" type="pres">
      <dgm:prSet presAssocID="{E7D0F07D-8A95-4564-A804-6E2025DBE087}" presName="sibTrans" presStyleLbl="sibTrans2D1" presStyleIdx="3" presStyleCnt="12"/>
      <dgm:spPr/>
    </dgm:pt>
    <dgm:pt modelId="{C6DC0D0F-17CD-4F30-ADB1-BB867339171C}" type="pres">
      <dgm:prSet presAssocID="{6508C5A3-A611-4B44-B151-19AD28EE14F6}" presName="child" presStyleLbl="alignAccFollowNode1" presStyleIdx="3" presStyleCnt="12" custLinFactNeighborX="-13124" custLinFactNeighborY="-1514">
        <dgm:presLayoutVars>
          <dgm:chMax val="0"/>
          <dgm:bulletEnabled val="1"/>
        </dgm:presLayoutVars>
      </dgm:prSet>
      <dgm:spPr/>
    </dgm:pt>
    <dgm:pt modelId="{81F128BF-D78E-4C86-A68A-35F403FD9382}" type="pres">
      <dgm:prSet presAssocID="{EF3D13E8-8E7F-4789-A24D-10FC9C51D1DB}" presName="sibTrans" presStyleLbl="sibTrans2D1" presStyleIdx="4" presStyleCnt="12"/>
      <dgm:spPr/>
    </dgm:pt>
    <dgm:pt modelId="{638ACA1B-1594-4DBF-B8D1-C95E9A26CC8B}" type="pres">
      <dgm:prSet presAssocID="{172DDB4D-6E6E-4F78-A81F-88525527392B}" presName="child" presStyleLbl="alignAccFollowNode1" presStyleIdx="4" presStyleCnt="12" custLinFactNeighborX="-13124" custLinFactNeighborY="-1514">
        <dgm:presLayoutVars>
          <dgm:chMax val="0"/>
          <dgm:bulletEnabled val="1"/>
        </dgm:presLayoutVars>
      </dgm:prSet>
      <dgm:spPr/>
    </dgm:pt>
    <dgm:pt modelId="{88D0F8C8-8D7D-4FCE-AD17-9624F9B71973}" type="pres">
      <dgm:prSet presAssocID="{847ECB55-7BF5-4D7C-B230-EDEC3DBD4235}" presName="sibTrans" presStyleLbl="sibTrans2D1" presStyleIdx="5" presStyleCnt="12"/>
      <dgm:spPr/>
    </dgm:pt>
    <dgm:pt modelId="{AA921CFF-69F0-44AE-BE91-3C30FE90863A}" type="pres">
      <dgm:prSet presAssocID="{6660B282-F62C-48BB-9FB2-B218D61648E6}" presName="child" presStyleLbl="alignAccFollowNode1" presStyleIdx="5" presStyleCnt="12" custLinFactNeighborX="-13124" custLinFactNeighborY="-1514">
        <dgm:presLayoutVars>
          <dgm:chMax val="0"/>
          <dgm:bulletEnabled val="1"/>
        </dgm:presLayoutVars>
      </dgm:prSet>
      <dgm:spPr/>
    </dgm:pt>
    <dgm:pt modelId="{EE4BB0DC-A47C-4FD9-B9F7-752EAF840A59}" type="pres">
      <dgm:prSet presAssocID="{75E45E35-F7B5-40B5-AF57-87502DC1B344}" presName="hSp" presStyleCnt="0"/>
      <dgm:spPr/>
    </dgm:pt>
    <dgm:pt modelId="{F488359E-9FCF-4A25-B55D-57937ABF6F19}" type="pres">
      <dgm:prSet presAssocID="{0592BBB1-79FD-4005-B880-9257B1FB0087}" presName="vertFlow" presStyleCnt="0"/>
      <dgm:spPr/>
    </dgm:pt>
    <dgm:pt modelId="{48F73CAE-5DEE-4FEF-9080-58D40970D4DA}" type="pres">
      <dgm:prSet presAssocID="{0592BBB1-79FD-4005-B880-9257B1FB0087}" presName="header" presStyleLbl="node1" presStyleIdx="1" presStyleCnt="2" custLinFactX="53511" custLinFactNeighborX="100000" custLinFactNeighborY="-6379"/>
      <dgm:spPr/>
    </dgm:pt>
    <dgm:pt modelId="{204EE417-4447-4E3D-A154-390FFD67D9E4}" type="pres">
      <dgm:prSet presAssocID="{60E8EF2F-D763-44E0-B988-863497C5C499}" presName="parTrans" presStyleLbl="sibTrans2D1" presStyleIdx="6" presStyleCnt="12"/>
      <dgm:spPr/>
    </dgm:pt>
    <dgm:pt modelId="{655BF7E6-61DF-4FBF-A13D-40FC081B1D02}" type="pres">
      <dgm:prSet presAssocID="{EB15DBF5-373B-4D72-A07F-B33D3261B90E}" presName="child" presStyleLbl="alignAccFollowNode1" presStyleIdx="6" presStyleCnt="12" custLinFactX="53511" custLinFactNeighborX="100000" custLinFactNeighborY="-15803">
        <dgm:presLayoutVars>
          <dgm:chMax val="0"/>
          <dgm:bulletEnabled val="1"/>
        </dgm:presLayoutVars>
      </dgm:prSet>
      <dgm:spPr/>
    </dgm:pt>
    <dgm:pt modelId="{AF91DDBF-DD11-4BD2-A639-AF0B8CE51764}" type="pres">
      <dgm:prSet presAssocID="{E46E8EAE-DA66-438D-8B99-1442604B17CA}" presName="sibTrans" presStyleLbl="sibTrans2D1" presStyleIdx="7" presStyleCnt="12"/>
      <dgm:spPr/>
    </dgm:pt>
    <dgm:pt modelId="{F04AC754-065B-412C-B722-7D41DBB0B19B}" type="pres">
      <dgm:prSet presAssocID="{78CCAF21-E11B-4294-A994-E89092D6F0B5}" presName="child" presStyleLbl="alignAccFollowNode1" presStyleIdx="7" presStyleCnt="12" custLinFactX="53511" custLinFactNeighborX="100000" custLinFactNeighborY="-15803">
        <dgm:presLayoutVars>
          <dgm:chMax val="0"/>
          <dgm:bulletEnabled val="1"/>
        </dgm:presLayoutVars>
      </dgm:prSet>
      <dgm:spPr/>
    </dgm:pt>
    <dgm:pt modelId="{B694FA7A-E662-4418-B8EB-28705A483E37}" type="pres">
      <dgm:prSet presAssocID="{D0513A47-1F1C-4451-A9D1-3DFBF6B91874}" presName="sibTrans" presStyleLbl="sibTrans2D1" presStyleIdx="8" presStyleCnt="12"/>
      <dgm:spPr/>
    </dgm:pt>
    <dgm:pt modelId="{A8C4ED51-0995-4F41-9FEF-25618971D0A5}" type="pres">
      <dgm:prSet presAssocID="{C85B1359-16B8-4F1E-AC65-C60A4E038406}" presName="child" presStyleLbl="alignAccFollowNode1" presStyleIdx="8" presStyleCnt="12" custLinFactX="53511" custLinFactNeighborX="100000" custLinFactNeighborY="-15803">
        <dgm:presLayoutVars>
          <dgm:chMax val="0"/>
          <dgm:bulletEnabled val="1"/>
        </dgm:presLayoutVars>
      </dgm:prSet>
      <dgm:spPr/>
    </dgm:pt>
    <dgm:pt modelId="{5A3A520C-1F03-4F54-9AAA-431E4C0B55BE}" type="pres">
      <dgm:prSet presAssocID="{287BC79D-F369-4DC1-AB63-8CC82DD5A847}" presName="sibTrans" presStyleLbl="sibTrans2D1" presStyleIdx="9" presStyleCnt="12"/>
      <dgm:spPr/>
    </dgm:pt>
    <dgm:pt modelId="{B338EE62-C481-4B97-8CB3-352C245CACD1}" type="pres">
      <dgm:prSet presAssocID="{5AA0D155-87D1-4CB1-99F0-286A666E556F}" presName="child" presStyleLbl="alignAccFollowNode1" presStyleIdx="9" presStyleCnt="12" custLinFactX="53511" custLinFactNeighborX="100000" custLinFactNeighborY="-15803">
        <dgm:presLayoutVars>
          <dgm:chMax val="0"/>
          <dgm:bulletEnabled val="1"/>
        </dgm:presLayoutVars>
      </dgm:prSet>
      <dgm:spPr/>
    </dgm:pt>
    <dgm:pt modelId="{33EBB8E0-2A33-4FFA-BEB2-438D550A0553}" type="pres">
      <dgm:prSet presAssocID="{6623C735-243E-44F0-B114-D1FCF49F1D49}" presName="sibTrans" presStyleLbl="sibTrans2D1" presStyleIdx="10" presStyleCnt="12"/>
      <dgm:spPr/>
    </dgm:pt>
    <dgm:pt modelId="{B7DB72FF-5F1C-487C-9395-5E7F124E4858}" type="pres">
      <dgm:prSet presAssocID="{6761E4DD-CFA9-4BF4-B399-89C17616E0EB}" presName="child" presStyleLbl="alignAccFollowNode1" presStyleIdx="10" presStyleCnt="12" custLinFactX="53511" custLinFactNeighborX="100000" custLinFactNeighborY="-15803">
        <dgm:presLayoutVars>
          <dgm:chMax val="0"/>
          <dgm:bulletEnabled val="1"/>
        </dgm:presLayoutVars>
      </dgm:prSet>
      <dgm:spPr/>
    </dgm:pt>
    <dgm:pt modelId="{FC540D84-1CF0-41B0-BDC2-63B2840547A7}" type="pres">
      <dgm:prSet presAssocID="{265850FE-0F1A-4F81-A904-F2F57A1F2959}" presName="sibTrans" presStyleLbl="sibTrans2D1" presStyleIdx="11" presStyleCnt="12"/>
      <dgm:spPr/>
    </dgm:pt>
    <dgm:pt modelId="{91393C3B-DAA3-48B5-A5A6-87FCC2DA60CD}" type="pres">
      <dgm:prSet presAssocID="{0A8F9738-21A4-4E3A-BCA4-159004CC3828}" presName="child" presStyleLbl="alignAccFollowNode1" presStyleIdx="11" presStyleCnt="12" custLinFactX="52751" custLinFactNeighborX="100000" custLinFactNeighborY="-22622">
        <dgm:presLayoutVars>
          <dgm:chMax val="0"/>
          <dgm:bulletEnabled val="1"/>
        </dgm:presLayoutVars>
      </dgm:prSet>
      <dgm:spPr/>
    </dgm:pt>
  </dgm:ptLst>
  <dgm:cxnLst>
    <dgm:cxn modelId="{071A6302-A76D-4E8B-8612-0DDDCFFDB92F}" type="presOf" srcId="{C85B1359-16B8-4F1E-AC65-C60A4E038406}" destId="{A8C4ED51-0995-4F41-9FEF-25618971D0A5}" srcOrd="0" destOrd="0" presId="urn:microsoft.com/office/officeart/2005/8/layout/lProcess1"/>
    <dgm:cxn modelId="{C3F0E80F-A676-456E-8A73-D68FA29F10AC}" type="presOf" srcId="{EC26717F-06CF-40D5-81BD-3D286AA07188}" destId="{111896D9-79B4-49B8-B176-98037DF908AE}" srcOrd="0" destOrd="0" presId="urn:microsoft.com/office/officeart/2005/8/layout/lProcess1"/>
    <dgm:cxn modelId="{28AE3410-BAAA-42CB-823C-1B97C01BF4E0}" type="presOf" srcId="{7B130162-FE16-42F1-B7AD-73EFEF73C857}" destId="{02BB743B-B175-4455-AB07-34F29F1BF022}" srcOrd="0" destOrd="0" presId="urn:microsoft.com/office/officeart/2005/8/layout/lProcess1"/>
    <dgm:cxn modelId="{F0943810-C5DB-47DC-9570-A55E900AD135}" srcId="{71D3F841-E7F0-4AF3-A702-53DAD2731B05}" destId="{0592BBB1-79FD-4005-B880-9257B1FB0087}" srcOrd="1" destOrd="0" parTransId="{2237FA62-7097-430F-935C-8B3ADFF7C185}" sibTransId="{CE95943E-D788-46E4-9933-C38B75DE3616}"/>
    <dgm:cxn modelId="{F41CE813-28D4-4346-835B-2ACB98190D87}" type="presOf" srcId="{78CCAF21-E11B-4294-A994-E89092D6F0B5}" destId="{F04AC754-065B-412C-B722-7D41DBB0B19B}" srcOrd="0" destOrd="0" presId="urn:microsoft.com/office/officeart/2005/8/layout/lProcess1"/>
    <dgm:cxn modelId="{C010C214-7205-4D42-9B4F-290A8D1C59E2}" type="presOf" srcId="{75E45E35-F7B5-40B5-AF57-87502DC1B344}" destId="{B1908360-F9B3-4760-8849-91A8C7A0D2D0}" srcOrd="0" destOrd="0" presId="urn:microsoft.com/office/officeart/2005/8/layout/lProcess1"/>
    <dgm:cxn modelId="{D2697C15-F7C4-4E29-9F30-837F4070D29A}" type="presOf" srcId="{60E8EF2F-D763-44E0-B988-863497C5C499}" destId="{204EE417-4447-4E3D-A154-390FFD67D9E4}" srcOrd="0" destOrd="0" presId="urn:microsoft.com/office/officeart/2005/8/layout/lProcess1"/>
    <dgm:cxn modelId="{D64CBD15-9CB5-4F8F-B3C2-A78A3E27BBAF}" srcId="{75E45E35-F7B5-40B5-AF57-87502DC1B344}" destId="{ABAADB46-7A17-48EC-9868-5D6E535A8736}" srcOrd="2" destOrd="0" parTransId="{47A96611-B2DB-4D90-A8A8-37DB4592E7CD}" sibTransId="{E7D0F07D-8A95-4564-A804-6E2025DBE087}"/>
    <dgm:cxn modelId="{4BCB5718-43D3-4FCE-A9B8-1646157E89BA}" srcId="{75E45E35-F7B5-40B5-AF57-87502DC1B344}" destId="{6508C5A3-A611-4B44-B151-19AD28EE14F6}" srcOrd="3" destOrd="0" parTransId="{62EC01D1-AA63-4361-AFF3-36A6B8F18CDE}" sibTransId="{EF3D13E8-8E7F-4789-A24D-10FC9C51D1DB}"/>
    <dgm:cxn modelId="{10F5141D-045E-42E0-829D-2EB888B7136A}" type="presOf" srcId="{3D3CE399-95E5-4F90-8D2E-DC2D41E3E8CC}" destId="{ACFCF321-53F6-4318-8825-660062F4432A}" srcOrd="0" destOrd="0" presId="urn:microsoft.com/office/officeart/2005/8/layout/lProcess1"/>
    <dgm:cxn modelId="{4D9A4C29-8FCD-4FB7-BFB2-09B3C8246CEA}" srcId="{0592BBB1-79FD-4005-B880-9257B1FB0087}" destId="{78CCAF21-E11B-4294-A994-E89092D6F0B5}" srcOrd="1" destOrd="0" parTransId="{C5CDC6B0-97AA-45CF-95DC-BECFE20FC9A5}" sibTransId="{D0513A47-1F1C-4451-A9D1-3DFBF6B91874}"/>
    <dgm:cxn modelId="{D0F7362E-F41E-4002-B73D-DAF4AA1B9B45}" type="presOf" srcId="{ED51E4A9-0376-46C5-84F2-345C5CDBB91E}" destId="{4A803C38-74E3-4B09-A6C5-DF2FEBAB2CE2}" srcOrd="0" destOrd="0" presId="urn:microsoft.com/office/officeart/2005/8/layout/lProcess1"/>
    <dgm:cxn modelId="{1DB4AC33-FD33-4E7A-AADB-ECF52531D910}" srcId="{0592BBB1-79FD-4005-B880-9257B1FB0087}" destId="{0A8F9738-21A4-4E3A-BCA4-159004CC3828}" srcOrd="5" destOrd="0" parTransId="{918D7DC0-6F85-4E34-B009-FE44364727F9}" sibTransId="{F163458F-5B46-4E2E-8888-9CCC7071DDFD}"/>
    <dgm:cxn modelId="{C9E16C3C-42BD-439E-8751-6CF130655812}" srcId="{75E45E35-F7B5-40B5-AF57-87502DC1B344}" destId="{50457D5A-F3A3-409A-A061-2631C70A742D}" srcOrd="0" destOrd="0" parTransId="{ED51E4A9-0376-46C5-84F2-345C5CDBB91E}" sibTransId="{7B130162-FE16-42F1-B7AD-73EFEF73C857}"/>
    <dgm:cxn modelId="{0FCA103E-7214-4D23-9410-A9CC6EDDB633}" srcId="{0592BBB1-79FD-4005-B880-9257B1FB0087}" destId="{6761E4DD-CFA9-4BF4-B399-89C17616E0EB}" srcOrd="4" destOrd="0" parTransId="{3089625C-1BAF-4F1F-8C9A-762784143E5D}" sibTransId="{265850FE-0F1A-4F81-A904-F2F57A1F2959}"/>
    <dgm:cxn modelId="{F148B340-2F60-40F1-B35D-B25BC53F2ACA}" type="presOf" srcId="{ABAADB46-7A17-48EC-9868-5D6E535A8736}" destId="{AD0EFC87-6BA6-4410-A780-7EFCE943E27B}" srcOrd="0" destOrd="0" presId="urn:microsoft.com/office/officeart/2005/8/layout/lProcess1"/>
    <dgm:cxn modelId="{A338616C-5788-4AB0-B2D2-0713645AE46A}" type="presOf" srcId="{E7D0F07D-8A95-4564-A804-6E2025DBE087}" destId="{F62ED5DA-7502-41FB-A66F-9AC1D384A7DD}" srcOrd="0" destOrd="0" presId="urn:microsoft.com/office/officeart/2005/8/layout/lProcess1"/>
    <dgm:cxn modelId="{1F27846C-BCEA-44D0-B592-1DEAD309FC80}" type="presOf" srcId="{D0513A47-1F1C-4451-A9D1-3DFBF6B91874}" destId="{B694FA7A-E662-4418-B8EB-28705A483E37}" srcOrd="0" destOrd="0" presId="urn:microsoft.com/office/officeart/2005/8/layout/lProcess1"/>
    <dgm:cxn modelId="{39B5F74D-CD8C-4AB9-8C74-127FA2C85B58}" type="presOf" srcId="{6761E4DD-CFA9-4BF4-B399-89C17616E0EB}" destId="{B7DB72FF-5F1C-487C-9395-5E7F124E4858}" srcOrd="0" destOrd="0" presId="urn:microsoft.com/office/officeart/2005/8/layout/lProcess1"/>
    <dgm:cxn modelId="{D52A3F6E-DD62-4C21-A3B4-0B3532FBE975}" srcId="{0592BBB1-79FD-4005-B880-9257B1FB0087}" destId="{C85B1359-16B8-4F1E-AC65-C60A4E038406}" srcOrd="2" destOrd="0" parTransId="{EAE716E1-629A-4667-B772-2033AC173539}" sibTransId="{287BC79D-F369-4DC1-AB63-8CC82DD5A847}"/>
    <dgm:cxn modelId="{6B18596E-C6FD-4F25-AA9C-A4452497A32E}" type="presOf" srcId="{71D3F841-E7F0-4AF3-A702-53DAD2731B05}" destId="{1C0240D0-731C-48EC-8520-D00B208AE8CF}" srcOrd="0" destOrd="0" presId="urn:microsoft.com/office/officeart/2005/8/layout/lProcess1"/>
    <dgm:cxn modelId="{92E96F52-DB69-4A73-9CDC-03E36F2279C8}" type="presOf" srcId="{847ECB55-7BF5-4D7C-B230-EDEC3DBD4235}" destId="{88D0F8C8-8D7D-4FCE-AD17-9624F9B71973}" srcOrd="0" destOrd="0" presId="urn:microsoft.com/office/officeart/2005/8/layout/lProcess1"/>
    <dgm:cxn modelId="{99F6F454-A545-42CE-BBCB-EC8BC8266AA6}" srcId="{0592BBB1-79FD-4005-B880-9257B1FB0087}" destId="{5AA0D155-87D1-4CB1-99F0-286A666E556F}" srcOrd="3" destOrd="0" parTransId="{EB880F6C-FC2E-46B8-ACF2-CB7DC556E8D1}" sibTransId="{6623C735-243E-44F0-B114-D1FCF49F1D49}"/>
    <dgm:cxn modelId="{AB7A965A-46C3-41F3-9F73-4AD36723BA93}" srcId="{75E45E35-F7B5-40B5-AF57-87502DC1B344}" destId="{3D3CE399-95E5-4F90-8D2E-DC2D41E3E8CC}" srcOrd="1" destOrd="0" parTransId="{8DDF8816-40D6-4E37-BC27-A5D90A0E2C06}" sibTransId="{EC26717F-06CF-40D5-81BD-3D286AA07188}"/>
    <dgm:cxn modelId="{BD3E5B84-8DA0-45DB-AC0C-1AA181E2688C}" srcId="{71D3F841-E7F0-4AF3-A702-53DAD2731B05}" destId="{75E45E35-F7B5-40B5-AF57-87502DC1B344}" srcOrd="0" destOrd="0" parTransId="{12B4AC42-75B8-4F77-8272-BFF993E9C866}" sibTransId="{74D57B68-F8E9-4D94-819C-3A91DB9B9D83}"/>
    <dgm:cxn modelId="{4012038A-D1C8-4CDB-B8BC-05F80644B59B}" type="presOf" srcId="{6660B282-F62C-48BB-9FB2-B218D61648E6}" destId="{AA921CFF-69F0-44AE-BE91-3C30FE90863A}" srcOrd="0" destOrd="0" presId="urn:microsoft.com/office/officeart/2005/8/layout/lProcess1"/>
    <dgm:cxn modelId="{C220398B-1E36-454B-9C86-7861B8C58EAF}" type="presOf" srcId="{265850FE-0F1A-4F81-A904-F2F57A1F2959}" destId="{FC540D84-1CF0-41B0-BDC2-63B2840547A7}" srcOrd="0" destOrd="0" presId="urn:microsoft.com/office/officeart/2005/8/layout/lProcess1"/>
    <dgm:cxn modelId="{9CFCC59D-E842-45A0-8345-951885F88B54}" type="presOf" srcId="{50457D5A-F3A3-409A-A061-2631C70A742D}" destId="{A8B594D6-9D06-4319-A2B3-0CADD6B63839}" srcOrd="0" destOrd="0" presId="urn:microsoft.com/office/officeart/2005/8/layout/lProcess1"/>
    <dgm:cxn modelId="{748007A6-52CA-4FEF-88E3-13AACE8AF4AF}" type="presOf" srcId="{EF3D13E8-8E7F-4789-A24D-10FC9C51D1DB}" destId="{81F128BF-D78E-4C86-A68A-35F403FD9382}" srcOrd="0" destOrd="0" presId="urn:microsoft.com/office/officeart/2005/8/layout/lProcess1"/>
    <dgm:cxn modelId="{81C4EDA6-7B3C-481A-99FE-FEE21A64AC52}" type="presOf" srcId="{5AA0D155-87D1-4CB1-99F0-286A666E556F}" destId="{B338EE62-C481-4B97-8CB3-352C245CACD1}" srcOrd="0" destOrd="0" presId="urn:microsoft.com/office/officeart/2005/8/layout/lProcess1"/>
    <dgm:cxn modelId="{40B77BB4-6699-462C-A3AB-0811FD3BD659}" type="presOf" srcId="{EB15DBF5-373B-4D72-A07F-B33D3261B90E}" destId="{655BF7E6-61DF-4FBF-A13D-40FC081B1D02}" srcOrd="0" destOrd="0" presId="urn:microsoft.com/office/officeart/2005/8/layout/lProcess1"/>
    <dgm:cxn modelId="{9169F0BE-7AA8-4D99-9B11-A40F71776D83}" type="presOf" srcId="{0592BBB1-79FD-4005-B880-9257B1FB0087}" destId="{48F73CAE-5DEE-4FEF-9080-58D40970D4DA}" srcOrd="0" destOrd="0" presId="urn:microsoft.com/office/officeart/2005/8/layout/lProcess1"/>
    <dgm:cxn modelId="{F5D906C6-8D22-4F31-BD7A-1AA1FC7E0E18}" type="presOf" srcId="{6508C5A3-A611-4B44-B151-19AD28EE14F6}" destId="{C6DC0D0F-17CD-4F30-ADB1-BB867339171C}" srcOrd="0" destOrd="0" presId="urn:microsoft.com/office/officeart/2005/8/layout/lProcess1"/>
    <dgm:cxn modelId="{145A9BCF-8636-43C3-8FFD-4AF5E12D05E3}" type="presOf" srcId="{E46E8EAE-DA66-438D-8B99-1442604B17CA}" destId="{AF91DDBF-DD11-4BD2-A639-AF0B8CE51764}" srcOrd="0" destOrd="0" presId="urn:microsoft.com/office/officeart/2005/8/layout/lProcess1"/>
    <dgm:cxn modelId="{0A3B39D1-3ACE-409C-A473-B5470D1662B6}" type="presOf" srcId="{0A8F9738-21A4-4E3A-BCA4-159004CC3828}" destId="{91393C3B-DAA3-48B5-A5A6-87FCC2DA60CD}" srcOrd="0" destOrd="0" presId="urn:microsoft.com/office/officeart/2005/8/layout/lProcess1"/>
    <dgm:cxn modelId="{1E378AD6-C49E-465E-A3A6-4887F418AA3C}" srcId="{75E45E35-F7B5-40B5-AF57-87502DC1B344}" destId="{6660B282-F62C-48BB-9FB2-B218D61648E6}" srcOrd="5" destOrd="0" parTransId="{674E6D06-6A50-4C6F-9AC4-F1389E9B9318}" sibTransId="{FC424CC5-F444-468F-9C45-93B225A765E2}"/>
    <dgm:cxn modelId="{D013F5E0-398A-43E0-8EA8-E0AE8EDB8C7E}" type="presOf" srcId="{6623C735-243E-44F0-B114-D1FCF49F1D49}" destId="{33EBB8E0-2A33-4FFA-BEB2-438D550A0553}" srcOrd="0" destOrd="0" presId="urn:microsoft.com/office/officeart/2005/8/layout/lProcess1"/>
    <dgm:cxn modelId="{9F346FE6-875C-45C1-AD23-124F50A8BC08}" srcId="{75E45E35-F7B5-40B5-AF57-87502DC1B344}" destId="{172DDB4D-6E6E-4F78-A81F-88525527392B}" srcOrd="4" destOrd="0" parTransId="{80ED1BD4-30E5-44F1-BC57-6E3F931A6A90}" sibTransId="{847ECB55-7BF5-4D7C-B230-EDEC3DBD4235}"/>
    <dgm:cxn modelId="{D40BF3F3-4258-44F1-979E-329B435170EA}" type="presOf" srcId="{287BC79D-F369-4DC1-AB63-8CC82DD5A847}" destId="{5A3A520C-1F03-4F54-9AAA-431E4C0B55BE}" srcOrd="0" destOrd="0" presId="urn:microsoft.com/office/officeart/2005/8/layout/lProcess1"/>
    <dgm:cxn modelId="{21DA08F5-021D-42F8-8D70-047A2F5C8B65}" type="presOf" srcId="{172DDB4D-6E6E-4F78-A81F-88525527392B}" destId="{638ACA1B-1594-4DBF-B8D1-C95E9A26CC8B}" srcOrd="0" destOrd="0" presId="urn:microsoft.com/office/officeart/2005/8/layout/lProcess1"/>
    <dgm:cxn modelId="{E44CB1FE-DD9A-4E74-822B-482FCB1E39E4}" srcId="{0592BBB1-79FD-4005-B880-9257B1FB0087}" destId="{EB15DBF5-373B-4D72-A07F-B33D3261B90E}" srcOrd="0" destOrd="0" parTransId="{60E8EF2F-D763-44E0-B988-863497C5C499}" sibTransId="{E46E8EAE-DA66-438D-8B99-1442604B17CA}"/>
    <dgm:cxn modelId="{531BFF4F-9C6E-4270-84DD-E28E661CD059}" type="presParOf" srcId="{1C0240D0-731C-48EC-8520-D00B208AE8CF}" destId="{8B71E408-9B71-4B1A-BFEE-248C87E1E36C}" srcOrd="0" destOrd="0" presId="urn:microsoft.com/office/officeart/2005/8/layout/lProcess1"/>
    <dgm:cxn modelId="{6A645014-96B7-4088-8B02-39E415C1481B}" type="presParOf" srcId="{8B71E408-9B71-4B1A-BFEE-248C87E1E36C}" destId="{B1908360-F9B3-4760-8849-91A8C7A0D2D0}" srcOrd="0" destOrd="0" presId="urn:microsoft.com/office/officeart/2005/8/layout/lProcess1"/>
    <dgm:cxn modelId="{6AC8DE18-A027-4C11-867F-FE2CF2EACFB0}" type="presParOf" srcId="{8B71E408-9B71-4B1A-BFEE-248C87E1E36C}" destId="{4A803C38-74E3-4B09-A6C5-DF2FEBAB2CE2}" srcOrd="1" destOrd="0" presId="urn:microsoft.com/office/officeart/2005/8/layout/lProcess1"/>
    <dgm:cxn modelId="{07E7154F-4BB2-4852-B011-9C3C20E041B7}" type="presParOf" srcId="{8B71E408-9B71-4B1A-BFEE-248C87E1E36C}" destId="{A8B594D6-9D06-4319-A2B3-0CADD6B63839}" srcOrd="2" destOrd="0" presId="urn:microsoft.com/office/officeart/2005/8/layout/lProcess1"/>
    <dgm:cxn modelId="{E25CB693-C65C-49DB-BC6E-5A8F2B12A5A4}" type="presParOf" srcId="{8B71E408-9B71-4B1A-BFEE-248C87E1E36C}" destId="{02BB743B-B175-4455-AB07-34F29F1BF022}" srcOrd="3" destOrd="0" presId="urn:microsoft.com/office/officeart/2005/8/layout/lProcess1"/>
    <dgm:cxn modelId="{E43D3155-BCD1-40C2-91E2-2D98DA42CACB}" type="presParOf" srcId="{8B71E408-9B71-4B1A-BFEE-248C87E1E36C}" destId="{ACFCF321-53F6-4318-8825-660062F4432A}" srcOrd="4" destOrd="0" presId="urn:microsoft.com/office/officeart/2005/8/layout/lProcess1"/>
    <dgm:cxn modelId="{8C121160-E2FD-42DC-96C0-EE463ABFF506}" type="presParOf" srcId="{8B71E408-9B71-4B1A-BFEE-248C87E1E36C}" destId="{111896D9-79B4-49B8-B176-98037DF908AE}" srcOrd="5" destOrd="0" presId="urn:microsoft.com/office/officeart/2005/8/layout/lProcess1"/>
    <dgm:cxn modelId="{C86F5889-E8B4-4B95-861A-312003EE61DC}" type="presParOf" srcId="{8B71E408-9B71-4B1A-BFEE-248C87E1E36C}" destId="{AD0EFC87-6BA6-4410-A780-7EFCE943E27B}" srcOrd="6" destOrd="0" presId="urn:microsoft.com/office/officeart/2005/8/layout/lProcess1"/>
    <dgm:cxn modelId="{AA297996-0C2E-445D-9C8F-862429B540CA}" type="presParOf" srcId="{8B71E408-9B71-4B1A-BFEE-248C87E1E36C}" destId="{F62ED5DA-7502-41FB-A66F-9AC1D384A7DD}" srcOrd="7" destOrd="0" presId="urn:microsoft.com/office/officeart/2005/8/layout/lProcess1"/>
    <dgm:cxn modelId="{1E674217-3CF7-4F80-B483-381243FD99EB}" type="presParOf" srcId="{8B71E408-9B71-4B1A-BFEE-248C87E1E36C}" destId="{C6DC0D0F-17CD-4F30-ADB1-BB867339171C}" srcOrd="8" destOrd="0" presId="urn:microsoft.com/office/officeart/2005/8/layout/lProcess1"/>
    <dgm:cxn modelId="{27C9BA60-4373-4BFE-BD82-8F5168B48593}" type="presParOf" srcId="{8B71E408-9B71-4B1A-BFEE-248C87E1E36C}" destId="{81F128BF-D78E-4C86-A68A-35F403FD9382}" srcOrd="9" destOrd="0" presId="urn:microsoft.com/office/officeart/2005/8/layout/lProcess1"/>
    <dgm:cxn modelId="{CFD8D7AB-4DD1-47CC-A951-012903AA27F7}" type="presParOf" srcId="{8B71E408-9B71-4B1A-BFEE-248C87E1E36C}" destId="{638ACA1B-1594-4DBF-B8D1-C95E9A26CC8B}" srcOrd="10" destOrd="0" presId="urn:microsoft.com/office/officeart/2005/8/layout/lProcess1"/>
    <dgm:cxn modelId="{E370A1B9-5BD7-437F-A634-45E81544EB59}" type="presParOf" srcId="{8B71E408-9B71-4B1A-BFEE-248C87E1E36C}" destId="{88D0F8C8-8D7D-4FCE-AD17-9624F9B71973}" srcOrd="11" destOrd="0" presId="urn:microsoft.com/office/officeart/2005/8/layout/lProcess1"/>
    <dgm:cxn modelId="{53E50A9A-F87C-4D3F-A944-782D55D49C5B}" type="presParOf" srcId="{8B71E408-9B71-4B1A-BFEE-248C87E1E36C}" destId="{AA921CFF-69F0-44AE-BE91-3C30FE90863A}" srcOrd="12" destOrd="0" presId="urn:microsoft.com/office/officeart/2005/8/layout/lProcess1"/>
    <dgm:cxn modelId="{B793155D-AF7F-498C-AB13-AA08EBCA9994}" type="presParOf" srcId="{1C0240D0-731C-48EC-8520-D00B208AE8CF}" destId="{EE4BB0DC-A47C-4FD9-B9F7-752EAF840A59}" srcOrd="1" destOrd="0" presId="urn:microsoft.com/office/officeart/2005/8/layout/lProcess1"/>
    <dgm:cxn modelId="{B8107D92-174F-4CD4-A0CC-9627EC6E80CB}" type="presParOf" srcId="{1C0240D0-731C-48EC-8520-D00B208AE8CF}" destId="{F488359E-9FCF-4A25-B55D-57937ABF6F19}" srcOrd="2" destOrd="0" presId="urn:microsoft.com/office/officeart/2005/8/layout/lProcess1"/>
    <dgm:cxn modelId="{34FFDDF9-6BBF-44BE-9E19-39369038B43F}" type="presParOf" srcId="{F488359E-9FCF-4A25-B55D-57937ABF6F19}" destId="{48F73CAE-5DEE-4FEF-9080-58D40970D4DA}" srcOrd="0" destOrd="0" presId="urn:microsoft.com/office/officeart/2005/8/layout/lProcess1"/>
    <dgm:cxn modelId="{8A3033CE-2CA7-473F-903D-AED5438F6B6A}" type="presParOf" srcId="{F488359E-9FCF-4A25-B55D-57937ABF6F19}" destId="{204EE417-4447-4E3D-A154-390FFD67D9E4}" srcOrd="1" destOrd="0" presId="urn:microsoft.com/office/officeart/2005/8/layout/lProcess1"/>
    <dgm:cxn modelId="{B03DA628-5A57-4670-9E16-C64C11D9F2B6}" type="presParOf" srcId="{F488359E-9FCF-4A25-B55D-57937ABF6F19}" destId="{655BF7E6-61DF-4FBF-A13D-40FC081B1D02}" srcOrd="2" destOrd="0" presId="urn:microsoft.com/office/officeart/2005/8/layout/lProcess1"/>
    <dgm:cxn modelId="{84779B28-35CC-46D0-89DE-A142245EDE7E}" type="presParOf" srcId="{F488359E-9FCF-4A25-B55D-57937ABF6F19}" destId="{AF91DDBF-DD11-4BD2-A639-AF0B8CE51764}" srcOrd="3" destOrd="0" presId="urn:microsoft.com/office/officeart/2005/8/layout/lProcess1"/>
    <dgm:cxn modelId="{78629111-772D-44FE-BAB3-FBFD9808A5A8}" type="presParOf" srcId="{F488359E-9FCF-4A25-B55D-57937ABF6F19}" destId="{F04AC754-065B-412C-B722-7D41DBB0B19B}" srcOrd="4" destOrd="0" presId="urn:microsoft.com/office/officeart/2005/8/layout/lProcess1"/>
    <dgm:cxn modelId="{24534801-9EE3-4A8E-81B3-C84515136E1C}" type="presParOf" srcId="{F488359E-9FCF-4A25-B55D-57937ABF6F19}" destId="{B694FA7A-E662-4418-B8EB-28705A483E37}" srcOrd="5" destOrd="0" presId="urn:microsoft.com/office/officeart/2005/8/layout/lProcess1"/>
    <dgm:cxn modelId="{15183947-82B5-455E-80C2-1A9EDA03492C}" type="presParOf" srcId="{F488359E-9FCF-4A25-B55D-57937ABF6F19}" destId="{A8C4ED51-0995-4F41-9FEF-25618971D0A5}" srcOrd="6" destOrd="0" presId="urn:microsoft.com/office/officeart/2005/8/layout/lProcess1"/>
    <dgm:cxn modelId="{E76FF1C1-42EA-4846-A9F5-F8A03DD543ED}" type="presParOf" srcId="{F488359E-9FCF-4A25-B55D-57937ABF6F19}" destId="{5A3A520C-1F03-4F54-9AAA-431E4C0B55BE}" srcOrd="7" destOrd="0" presId="urn:microsoft.com/office/officeart/2005/8/layout/lProcess1"/>
    <dgm:cxn modelId="{9EA2BADF-D434-479D-816C-3FEF57EA6DC2}" type="presParOf" srcId="{F488359E-9FCF-4A25-B55D-57937ABF6F19}" destId="{B338EE62-C481-4B97-8CB3-352C245CACD1}" srcOrd="8" destOrd="0" presId="urn:microsoft.com/office/officeart/2005/8/layout/lProcess1"/>
    <dgm:cxn modelId="{A8188780-DE7C-4DC5-88F5-9D518D4FE563}" type="presParOf" srcId="{F488359E-9FCF-4A25-B55D-57937ABF6F19}" destId="{33EBB8E0-2A33-4FFA-BEB2-438D550A0553}" srcOrd="9" destOrd="0" presId="urn:microsoft.com/office/officeart/2005/8/layout/lProcess1"/>
    <dgm:cxn modelId="{6E003181-6594-4F60-832E-2F35A3425390}" type="presParOf" srcId="{F488359E-9FCF-4A25-B55D-57937ABF6F19}" destId="{B7DB72FF-5F1C-487C-9395-5E7F124E4858}" srcOrd="10" destOrd="0" presId="urn:microsoft.com/office/officeart/2005/8/layout/lProcess1"/>
    <dgm:cxn modelId="{C89961EE-EC9F-4898-96C9-86E17449D74A}" type="presParOf" srcId="{F488359E-9FCF-4A25-B55D-57937ABF6F19}" destId="{FC540D84-1CF0-41B0-BDC2-63B2840547A7}" srcOrd="11" destOrd="0" presId="urn:microsoft.com/office/officeart/2005/8/layout/lProcess1"/>
    <dgm:cxn modelId="{5C455C81-9649-43FD-A2AE-8AD9E57D9115}" type="presParOf" srcId="{F488359E-9FCF-4A25-B55D-57937ABF6F19}" destId="{91393C3B-DAA3-48B5-A5A6-87FCC2DA60CD}" srcOrd="1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2FDAC5-DAFD-4C70-B332-08F5C003F832}" type="doc">
      <dgm:prSet loTypeId="urn:microsoft.com/office/officeart/2005/8/layout/hList9" loCatId="list" qsTypeId="urn:microsoft.com/office/officeart/2005/8/quickstyle/simple1" qsCatId="simple" csTypeId="urn:microsoft.com/office/officeart/2005/8/colors/colorful1" csCatId="colorful" phldr="1"/>
      <dgm:spPr/>
      <dgm:t>
        <a:bodyPr/>
        <a:lstStyle/>
        <a:p>
          <a:endParaRPr lang="fr-FR"/>
        </a:p>
      </dgm:t>
    </dgm:pt>
    <dgm:pt modelId="{59453912-1D36-48DC-8621-2355391B5B3F}">
      <dgm:prSet phldrT="[Texte]" custT="1"/>
      <dgm:spPr>
        <a:solidFill>
          <a:schemeClr val="accent1"/>
        </a:solidFill>
      </dgm:spPr>
      <dgm:t>
        <a:bodyPr/>
        <a:lstStyle/>
        <a:p>
          <a:r>
            <a:rPr lang="fr-FR" sz="1800" dirty="0">
              <a:latin typeface="Marianne" panose="02000000000000000000" pitchFamily="2" charset="0"/>
            </a:rPr>
            <a:t>Actuellement</a:t>
          </a:r>
        </a:p>
      </dgm:t>
    </dgm:pt>
    <dgm:pt modelId="{50DB197E-F17D-4BE8-8958-651C674A4BCE}" type="parTrans" cxnId="{678F78E2-4B44-4C10-92BB-D2EB6026F13B}">
      <dgm:prSet/>
      <dgm:spPr/>
      <dgm:t>
        <a:bodyPr/>
        <a:lstStyle/>
        <a:p>
          <a:endParaRPr lang="fr-FR" sz="2000">
            <a:latin typeface="Marianne" panose="02000000000000000000" pitchFamily="2" charset="0"/>
          </a:endParaRPr>
        </a:p>
      </dgm:t>
    </dgm:pt>
    <dgm:pt modelId="{5B029C6D-BE78-4326-AACD-E24301432185}" type="sibTrans" cxnId="{678F78E2-4B44-4C10-92BB-D2EB6026F13B}">
      <dgm:prSet/>
      <dgm:spPr/>
      <dgm:t>
        <a:bodyPr/>
        <a:lstStyle/>
        <a:p>
          <a:endParaRPr lang="fr-FR" sz="2000">
            <a:latin typeface="Marianne" panose="02000000000000000000" pitchFamily="2" charset="0"/>
          </a:endParaRPr>
        </a:p>
      </dgm:t>
    </dgm:pt>
    <dgm:pt modelId="{ABDF932C-2B2B-4D7B-B6A7-F250313A86DF}">
      <dgm:prSet phldrT="[Texte]" custT="1"/>
      <dgm:spPr/>
      <dgm:t>
        <a:bodyPr/>
        <a:lstStyle/>
        <a:p>
          <a:r>
            <a:rPr lang="fr-FR" sz="1400" dirty="0">
              <a:latin typeface="Marianne" panose="02000000000000000000" pitchFamily="2" charset="0"/>
            </a:rPr>
            <a:t>Ticket modérateur (TM, appelé aussi talon GIR 5/6)</a:t>
          </a:r>
        </a:p>
      </dgm:t>
    </dgm:pt>
    <dgm:pt modelId="{D25AB960-4C22-4C41-A234-C5ECC551392A}" type="parTrans" cxnId="{9B899B36-D804-452D-B7CB-2E046A60DCF2}">
      <dgm:prSet/>
      <dgm:spPr/>
      <dgm:t>
        <a:bodyPr/>
        <a:lstStyle/>
        <a:p>
          <a:endParaRPr lang="fr-FR" sz="2000">
            <a:latin typeface="Marianne" panose="02000000000000000000" pitchFamily="2" charset="0"/>
          </a:endParaRPr>
        </a:p>
      </dgm:t>
    </dgm:pt>
    <dgm:pt modelId="{7E9CA1A9-5AF2-461E-AAC5-05267D70352F}" type="sibTrans" cxnId="{9B899B36-D804-452D-B7CB-2E046A60DCF2}">
      <dgm:prSet/>
      <dgm:spPr/>
      <dgm:t>
        <a:bodyPr/>
        <a:lstStyle/>
        <a:p>
          <a:endParaRPr lang="fr-FR" sz="2000">
            <a:latin typeface="Marianne" panose="02000000000000000000" pitchFamily="2" charset="0"/>
          </a:endParaRPr>
        </a:p>
      </dgm:t>
    </dgm:pt>
    <dgm:pt modelId="{47D3794D-4C56-42B5-B2EB-0A110F6DC1A6}">
      <dgm:prSet phldrT="[Texte]" custT="1"/>
      <dgm:spPr>
        <a:solidFill>
          <a:srgbClr val="92D050"/>
        </a:solidFill>
      </dgm:spPr>
      <dgm:t>
        <a:bodyPr/>
        <a:lstStyle/>
        <a:p>
          <a:r>
            <a:rPr lang="fr-FR" sz="1800" dirty="0">
              <a:latin typeface="Marianne" panose="02000000000000000000" pitchFamily="2" charset="0"/>
            </a:rPr>
            <a:t>Dans le cadre de l’expérimentation</a:t>
          </a:r>
        </a:p>
      </dgm:t>
    </dgm:pt>
    <dgm:pt modelId="{B87BE05C-0BE7-456C-AC17-E71FA5F0C227}" type="parTrans" cxnId="{CC963FAB-B877-41ED-97F1-D10491389910}">
      <dgm:prSet/>
      <dgm:spPr/>
      <dgm:t>
        <a:bodyPr/>
        <a:lstStyle/>
        <a:p>
          <a:endParaRPr lang="fr-FR" sz="2000">
            <a:latin typeface="Marianne" panose="02000000000000000000" pitchFamily="2" charset="0"/>
          </a:endParaRPr>
        </a:p>
      </dgm:t>
    </dgm:pt>
    <dgm:pt modelId="{F7AF209F-B2C3-40A6-8E7D-5DEB2A53B483}" type="sibTrans" cxnId="{CC963FAB-B877-41ED-97F1-D10491389910}">
      <dgm:prSet/>
      <dgm:spPr/>
      <dgm:t>
        <a:bodyPr/>
        <a:lstStyle/>
        <a:p>
          <a:endParaRPr lang="fr-FR" sz="2000">
            <a:latin typeface="Marianne" panose="02000000000000000000" pitchFamily="2" charset="0"/>
          </a:endParaRPr>
        </a:p>
      </dgm:t>
    </dgm:pt>
    <dgm:pt modelId="{C9C72965-4959-4642-9211-19A49970CF2F}">
      <dgm:prSet phldrT="[Texte]" custT="1"/>
      <dgm:spPr/>
      <dgm:t>
        <a:bodyPr/>
        <a:lstStyle/>
        <a:p>
          <a:pPr algn="ctr"/>
          <a:r>
            <a:rPr lang="fr-FR" sz="1400" dirty="0">
              <a:latin typeface="Marianne" panose="02000000000000000000" pitchFamily="2" charset="0"/>
            </a:rPr>
            <a:t>Participation aux frais d’entretien de l’autonomie</a:t>
          </a:r>
        </a:p>
      </dgm:t>
    </dgm:pt>
    <dgm:pt modelId="{37D70628-9A9E-40AF-AA82-3B6564691531}" type="parTrans" cxnId="{4E911307-1C23-492A-A895-572CEE31CF24}">
      <dgm:prSet/>
      <dgm:spPr/>
      <dgm:t>
        <a:bodyPr/>
        <a:lstStyle/>
        <a:p>
          <a:endParaRPr lang="fr-FR" sz="2000">
            <a:latin typeface="Marianne" panose="02000000000000000000" pitchFamily="2" charset="0"/>
          </a:endParaRPr>
        </a:p>
      </dgm:t>
    </dgm:pt>
    <dgm:pt modelId="{DBED6FD7-39DC-4331-8550-8B219F88D0E4}" type="sibTrans" cxnId="{4E911307-1C23-492A-A895-572CEE31CF24}">
      <dgm:prSet/>
      <dgm:spPr/>
      <dgm:t>
        <a:bodyPr/>
        <a:lstStyle/>
        <a:p>
          <a:endParaRPr lang="fr-FR" sz="2000">
            <a:latin typeface="Marianne" panose="02000000000000000000" pitchFamily="2" charset="0"/>
          </a:endParaRPr>
        </a:p>
      </dgm:t>
    </dgm:pt>
    <dgm:pt modelId="{44455A18-A348-4269-B7A7-4E91829217FA}">
      <dgm:prSet phldrT="[Texte]" custT="1"/>
      <dgm:spPr/>
      <dgm:t>
        <a:bodyPr/>
        <a:lstStyle/>
        <a:p>
          <a:r>
            <a:rPr lang="fr-FR" sz="1400" dirty="0">
              <a:latin typeface="Marianne" panose="02000000000000000000" pitchFamily="2" charset="0"/>
            </a:rPr>
            <a:t>Participation forfaitaire, applicable quel que soit l’âge, le département domicile de secours ou le GIR</a:t>
          </a:r>
        </a:p>
      </dgm:t>
    </dgm:pt>
    <dgm:pt modelId="{14128B42-9743-4E73-87D4-655778BBE8B4}" type="parTrans" cxnId="{77CAC3B2-831B-4252-914F-EE89585E7698}">
      <dgm:prSet/>
      <dgm:spPr/>
      <dgm:t>
        <a:bodyPr/>
        <a:lstStyle/>
        <a:p>
          <a:endParaRPr lang="fr-FR" sz="2000">
            <a:latin typeface="Marianne" panose="02000000000000000000" pitchFamily="2" charset="0"/>
          </a:endParaRPr>
        </a:p>
      </dgm:t>
    </dgm:pt>
    <dgm:pt modelId="{F420B2D3-D1FD-4A19-9D4A-01B4F4342A24}" type="sibTrans" cxnId="{77CAC3B2-831B-4252-914F-EE89585E7698}">
      <dgm:prSet/>
      <dgm:spPr/>
      <dgm:t>
        <a:bodyPr/>
        <a:lstStyle/>
        <a:p>
          <a:endParaRPr lang="fr-FR" sz="2000">
            <a:latin typeface="Marianne" panose="02000000000000000000" pitchFamily="2" charset="0"/>
          </a:endParaRPr>
        </a:p>
      </dgm:t>
    </dgm:pt>
    <dgm:pt modelId="{707AF2B5-1320-4614-AC66-4AB7340BFB86}">
      <dgm:prSet phldrT="[Texte]" custT="1"/>
      <dgm:spPr/>
      <dgm:t>
        <a:bodyPr/>
        <a:lstStyle/>
        <a:p>
          <a:r>
            <a:rPr lang="fr-FR" sz="1400" dirty="0">
              <a:latin typeface="Marianne" panose="02000000000000000000" pitchFamily="2" charset="0"/>
            </a:rPr>
            <a:t>Correspond au tarif journalier calculé pour le GIR 5/6</a:t>
          </a:r>
        </a:p>
      </dgm:t>
    </dgm:pt>
    <dgm:pt modelId="{90B79A73-FA84-4C30-9820-90890FCFD05F}" type="parTrans" cxnId="{85C71ED0-5D10-466E-8CF8-5C2907AA1B79}">
      <dgm:prSet/>
      <dgm:spPr/>
      <dgm:t>
        <a:bodyPr/>
        <a:lstStyle/>
        <a:p>
          <a:endParaRPr lang="fr-FR" sz="2000">
            <a:latin typeface="Marianne" panose="02000000000000000000" pitchFamily="2" charset="0"/>
          </a:endParaRPr>
        </a:p>
      </dgm:t>
    </dgm:pt>
    <dgm:pt modelId="{D51A396A-F132-4024-92DB-59B3DCA131A2}" type="sibTrans" cxnId="{85C71ED0-5D10-466E-8CF8-5C2907AA1B79}">
      <dgm:prSet/>
      <dgm:spPr/>
      <dgm:t>
        <a:bodyPr/>
        <a:lstStyle/>
        <a:p>
          <a:endParaRPr lang="fr-FR" sz="2000">
            <a:latin typeface="Marianne" panose="02000000000000000000" pitchFamily="2" charset="0"/>
          </a:endParaRPr>
        </a:p>
      </dgm:t>
    </dgm:pt>
    <dgm:pt modelId="{679B1F58-7BDB-4E16-8607-7840F37A54F7}">
      <dgm:prSet phldrT="[Texte]" custT="1"/>
      <dgm:spPr/>
      <dgm:t>
        <a:bodyPr/>
        <a:lstStyle/>
        <a:p>
          <a:r>
            <a:rPr lang="fr-FR" sz="1400" dirty="0">
              <a:latin typeface="Marianne" panose="02000000000000000000" pitchFamily="2" charset="0"/>
            </a:rPr>
            <a:t>Calcul propre à chaque établissement</a:t>
          </a:r>
        </a:p>
      </dgm:t>
    </dgm:pt>
    <dgm:pt modelId="{DE687F60-CA31-4BD5-A98F-4C3C99D2CCBE}" type="parTrans" cxnId="{7A128E5A-084D-441D-9BCB-1DE8D8E72964}">
      <dgm:prSet/>
      <dgm:spPr/>
      <dgm:t>
        <a:bodyPr/>
        <a:lstStyle/>
        <a:p>
          <a:endParaRPr lang="fr-FR" sz="2000">
            <a:latin typeface="Marianne" panose="02000000000000000000" pitchFamily="2" charset="0"/>
          </a:endParaRPr>
        </a:p>
      </dgm:t>
    </dgm:pt>
    <dgm:pt modelId="{CAEF3192-0390-41FF-85A4-1FC6FE7BF895}" type="sibTrans" cxnId="{7A128E5A-084D-441D-9BCB-1DE8D8E72964}">
      <dgm:prSet/>
      <dgm:spPr/>
      <dgm:t>
        <a:bodyPr/>
        <a:lstStyle/>
        <a:p>
          <a:endParaRPr lang="fr-FR" sz="2000">
            <a:latin typeface="Marianne" panose="02000000000000000000" pitchFamily="2" charset="0"/>
          </a:endParaRPr>
        </a:p>
      </dgm:t>
    </dgm:pt>
    <dgm:pt modelId="{4940AD0E-A781-4372-9AD4-727B6E795170}">
      <dgm:prSet phldrT="[Texte]" custT="1"/>
      <dgm:spPr/>
      <dgm:t>
        <a:bodyPr/>
        <a:lstStyle/>
        <a:p>
          <a:r>
            <a:rPr lang="fr-FR" sz="1400" dirty="0">
              <a:latin typeface="Marianne" panose="02000000000000000000" pitchFamily="2" charset="0"/>
            </a:rPr>
            <a:t>Montant fixé par arrêté publié au JO</a:t>
          </a:r>
        </a:p>
      </dgm:t>
    </dgm:pt>
    <dgm:pt modelId="{33C47C98-5BF3-4A64-A695-F6506930F921}" type="parTrans" cxnId="{81F08B82-984E-4D7F-AF23-3404A757BBCB}">
      <dgm:prSet/>
      <dgm:spPr/>
      <dgm:t>
        <a:bodyPr/>
        <a:lstStyle/>
        <a:p>
          <a:endParaRPr lang="fr-FR" sz="2000">
            <a:latin typeface="Marianne" panose="02000000000000000000" pitchFamily="2" charset="0"/>
          </a:endParaRPr>
        </a:p>
      </dgm:t>
    </dgm:pt>
    <dgm:pt modelId="{D90C27F5-3BA5-478D-9F38-DF14532A0F40}" type="sibTrans" cxnId="{81F08B82-984E-4D7F-AF23-3404A757BBCB}">
      <dgm:prSet/>
      <dgm:spPr/>
      <dgm:t>
        <a:bodyPr/>
        <a:lstStyle/>
        <a:p>
          <a:endParaRPr lang="fr-FR" sz="2000">
            <a:latin typeface="Marianne" panose="02000000000000000000" pitchFamily="2" charset="0"/>
          </a:endParaRPr>
        </a:p>
      </dgm:t>
    </dgm:pt>
    <dgm:pt modelId="{A13150DD-8136-4A0F-97DF-01E29BA6707A}">
      <dgm:prSet custT="1"/>
      <dgm:spPr/>
      <dgm:t>
        <a:bodyPr/>
        <a:lstStyle/>
        <a:p>
          <a:r>
            <a:rPr lang="fr-FR" sz="1400" dirty="0">
              <a:latin typeface="Marianne" panose="02000000000000000000" pitchFamily="2" charset="0"/>
            </a:rPr>
            <a:t>Montant unique pour tous les établissements concernés par l’expérimentation</a:t>
          </a:r>
        </a:p>
      </dgm:t>
    </dgm:pt>
    <dgm:pt modelId="{AC82B698-401F-42A7-B98A-66AEF919762A}" type="parTrans" cxnId="{82D54099-0B07-4AE6-89D9-E7F5BE26F21D}">
      <dgm:prSet/>
      <dgm:spPr/>
      <dgm:t>
        <a:bodyPr/>
        <a:lstStyle/>
        <a:p>
          <a:endParaRPr lang="fr-FR" sz="2000">
            <a:latin typeface="Marianne" panose="02000000000000000000" pitchFamily="2" charset="0"/>
          </a:endParaRPr>
        </a:p>
      </dgm:t>
    </dgm:pt>
    <dgm:pt modelId="{51A5860E-60EA-4A52-AFCF-1081C9BBEBF1}" type="sibTrans" cxnId="{82D54099-0B07-4AE6-89D9-E7F5BE26F21D}">
      <dgm:prSet/>
      <dgm:spPr/>
      <dgm:t>
        <a:bodyPr/>
        <a:lstStyle/>
        <a:p>
          <a:endParaRPr lang="fr-FR" sz="2000">
            <a:latin typeface="Marianne" panose="02000000000000000000" pitchFamily="2" charset="0"/>
          </a:endParaRPr>
        </a:p>
      </dgm:t>
    </dgm:pt>
    <dgm:pt modelId="{88AED971-96FB-4D7B-833A-123905E21F2F}">
      <dgm:prSet phldrT="[Texte]" custT="1"/>
      <dgm:spPr/>
      <dgm:t>
        <a:bodyPr/>
        <a:lstStyle/>
        <a:p>
          <a:r>
            <a:rPr lang="fr-FR" sz="1400" dirty="0">
              <a:latin typeface="Marianne" panose="02000000000000000000" pitchFamily="2" charset="0"/>
            </a:rPr>
            <a:t>Participation aux frais afférents à la dépendance</a:t>
          </a:r>
        </a:p>
      </dgm:t>
    </dgm:pt>
    <dgm:pt modelId="{A9383531-94D1-4A8B-88C7-B8159660D821}" type="parTrans" cxnId="{9296A03C-D83D-4500-8E05-2BF2AAB49607}">
      <dgm:prSet/>
      <dgm:spPr/>
      <dgm:t>
        <a:bodyPr/>
        <a:lstStyle/>
        <a:p>
          <a:endParaRPr lang="fr-FR" sz="1600">
            <a:latin typeface="Marianne" panose="02000000000000000000" pitchFamily="2" charset="0"/>
          </a:endParaRPr>
        </a:p>
      </dgm:t>
    </dgm:pt>
    <dgm:pt modelId="{DA35870D-790B-475D-ADF2-C475BD2FE8B8}" type="sibTrans" cxnId="{9296A03C-D83D-4500-8E05-2BF2AAB49607}">
      <dgm:prSet/>
      <dgm:spPr/>
      <dgm:t>
        <a:bodyPr/>
        <a:lstStyle/>
        <a:p>
          <a:endParaRPr lang="fr-FR" sz="1600">
            <a:latin typeface="Marianne" panose="02000000000000000000" pitchFamily="2" charset="0"/>
          </a:endParaRPr>
        </a:p>
      </dgm:t>
    </dgm:pt>
    <dgm:pt modelId="{41A606CB-B159-4EB1-9055-567F1ECD8F83}">
      <dgm:prSet phldrT="[Texte]" custT="1"/>
      <dgm:spPr>
        <a:solidFill>
          <a:schemeClr val="accent1">
            <a:alpha val="90000"/>
          </a:schemeClr>
        </a:solidFill>
      </dgm:spPr>
      <dgm:t>
        <a:bodyPr/>
        <a:lstStyle/>
        <a:p>
          <a:endParaRPr lang="fr-FR" sz="1400" dirty="0">
            <a:latin typeface="Marianne" panose="02000000000000000000" pitchFamily="2" charset="0"/>
          </a:endParaRPr>
        </a:p>
      </dgm:t>
    </dgm:pt>
    <dgm:pt modelId="{9CECF753-D0E1-41A5-90E3-EE058C26B8AB}" type="parTrans" cxnId="{8B4D21CD-823F-47ED-87E7-0811E7D8C707}">
      <dgm:prSet/>
      <dgm:spPr/>
      <dgm:t>
        <a:bodyPr/>
        <a:lstStyle/>
        <a:p>
          <a:endParaRPr lang="fr-FR" sz="1600">
            <a:latin typeface="Marianne" panose="02000000000000000000" pitchFamily="2" charset="0"/>
          </a:endParaRPr>
        </a:p>
      </dgm:t>
    </dgm:pt>
    <dgm:pt modelId="{17CF85D2-5D5F-48CA-AB8D-9D06D8A7045B}" type="sibTrans" cxnId="{8B4D21CD-823F-47ED-87E7-0811E7D8C707}">
      <dgm:prSet/>
      <dgm:spPr/>
      <dgm:t>
        <a:bodyPr/>
        <a:lstStyle/>
        <a:p>
          <a:endParaRPr lang="fr-FR" sz="1600">
            <a:latin typeface="Marianne" panose="02000000000000000000" pitchFamily="2" charset="0"/>
          </a:endParaRPr>
        </a:p>
      </dgm:t>
    </dgm:pt>
    <dgm:pt modelId="{4B3F99EC-20B5-43DA-BC47-F8F799274F02}">
      <dgm:prSet phldrT="[Texte]" custT="1"/>
      <dgm:spPr>
        <a:solidFill>
          <a:srgbClr val="92D050">
            <a:alpha val="90000"/>
          </a:srgbClr>
        </a:solidFill>
      </dgm:spPr>
      <dgm:t>
        <a:bodyPr/>
        <a:lstStyle/>
        <a:p>
          <a:pPr algn="r"/>
          <a:endParaRPr lang="fr-FR" sz="1400" dirty="0">
            <a:latin typeface="Marianne" panose="02000000000000000000" pitchFamily="2" charset="0"/>
          </a:endParaRPr>
        </a:p>
      </dgm:t>
    </dgm:pt>
    <dgm:pt modelId="{04F1816A-7DB2-4D7B-8813-4E0D1232837A}" type="parTrans" cxnId="{E00CD6A9-DE68-421A-9E0C-E5BC103BC6D2}">
      <dgm:prSet/>
      <dgm:spPr/>
      <dgm:t>
        <a:bodyPr/>
        <a:lstStyle/>
        <a:p>
          <a:endParaRPr lang="fr-FR" sz="1600">
            <a:latin typeface="Marianne" panose="02000000000000000000" pitchFamily="2" charset="0"/>
          </a:endParaRPr>
        </a:p>
      </dgm:t>
    </dgm:pt>
    <dgm:pt modelId="{99F9D84F-5B98-4E3D-BA2C-209D783D341A}" type="sibTrans" cxnId="{E00CD6A9-DE68-421A-9E0C-E5BC103BC6D2}">
      <dgm:prSet/>
      <dgm:spPr/>
      <dgm:t>
        <a:bodyPr/>
        <a:lstStyle/>
        <a:p>
          <a:endParaRPr lang="fr-FR" sz="1600">
            <a:latin typeface="Marianne" panose="02000000000000000000" pitchFamily="2" charset="0"/>
          </a:endParaRPr>
        </a:p>
      </dgm:t>
    </dgm:pt>
    <dgm:pt modelId="{0E200996-498B-4F6F-922B-E2A18F2A2AD5}" type="pres">
      <dgm:prSet presAssocID="{DC2FDAC5-DAFD-4C70-B332-08F5C003F832}" presName="list" presStyleCnt="0">
        <dgm:presLayoutVars>
          <dgm:dir/>
          <dgm:animLvl val="lvl"/>
        </dgm:presLayoutVars>
      </dgm:prSet>
      <dgm:spPr/>
    </dgm:pt>
    <dgm:pt modelId="{3A8A608E-64F5-43CF-A3E6-37A1A556544F}" type="pres">
      <dgm:prSet presAssocID="{59453912-1D36-48DC-8621-2355391B5B3F}" presName="posSpace" presStyleCnt="0"/>
      <dgm:spPr/>
    </dgm:pt>
    <dgm:pt modelId="{1A7B1B8E-9B2F-433A-9928-BFB873C4C2B5}" type="pres">
      <dgm:prSet presAssocID="{59453912-1D36-48DC-8621-2355391B5B3F}" presName="vertFlow" presStyleCnt="0"/>
      <dgm:spPr/>
    </dgm:pt>
    <dgm:pt modelId="{2F2AE560-5202-4A91-AADB-CEBDC926F1FC}" type="pres">
      <dgm:prSet presAssocID="{59453912-1D36-48DC-8621-2355391B5B3F}" presName="topSpace" presStyleCnt="0"/>
      <dgm:spPr/>
    </dgm:pt>
    <dgm:pt modelId="{0A51F937-4FBE-4613-8353-A8F2155169BE}" type="pres">
      <dgm:prSet presAssocID="{59453912-1D36-48DC-8621-2355391B5B3F}" presName="firstComp" presStyleCnt="0"/>
      <dgm:spPr/>
    </dgm:pt>
    <dgm:pt modelId="{EE2717B6-F79A-4825-88CE-480645592DF2}" type="pres">
      <dgm:prSet presAssocID="{59453912-1D36-48DC-8621-2355391B5B3F}" presName="firstChild" presStyleLbl="bgAccFollowNode1" presStyleIdx="0" presStyleCnt="10" custScaleX="158554" custScaleY="87511"/>
      <dgm:spPr/>
    </dgm:pt>
    <dgm:pt modelId="{F56683AD-FD8F-490D-B3A3-F38BDEEAEF24}" type="pres">
      <dgm:prSet presAssocID="{59453912-1D36-48DC-8621-2355391B5B3F}" presName="firstChildTx" presStyleLbl="bgAccFollowNode1" presStyleIdx="0" presStyleCnt="10">
        <dgm:presLayoutVars>
          <dgm:bulletEnabled val="1"/>
        </dgm:presLayoutVars>
      </dgm:prSet>
      <dgm:spPr/>
    </dgm:pt>
    <dgm:pt modelId="{BDA9450B-A9CC-410D-8A7F-9429AA07E213}" type="pres">
      <dgm:prSet presAssocID="{88AED971-96FB-4D7B-833A-123905E21F2F}" presName="comp" presStyleCnt="0"/>
      <dgm:spPr/>
    </dgm:pt>
    <dgm:pt modelId="{286A4D1B-E476-46FB-9245-FF1BC54C5398}" type="pres">
      <dgm:prSet presAssocID="{88AED971-96FB-4D7B-833A-123905E21F2F}" presName="child" presStyleLbl="bgAccFollowNode1" presStyleIdx="1" presStyleCnt="10" custScaleX="158554" custScaleY="87511"/>
      <dgm:spPr/>
    </dgm:pt>
    <dgm:pt modelId="{2FFD6C85-C206-4848-A8AF-DEE5E076CF89}" type="pres">
      <dgm:prSet presAssocID="{88AED971-96FB-4D7B-833A-123905E21F2F}" presName="childTx" presStyleLbl="bgAccFollowNode1" presStyleIdx="1" presStyleCnt="10">
        <dgm:presLayoutVars>
          <dgm:bulletEnabled val="1"/>
        </dgm:presLayoutVars>
      </dgm:prSet>
      <dgm:spPr/>
    </dgm:pt>
    <dgm:pt modelId="{9BE57F72-E510-4F25-BFE6-75A3459A7A44}" type="pres">
      <dgm:prSet presAssocID="{ABDF932C-2B2B-4D7B-B6A7-F250313A86DF}" presName="comp" presStyleCnt="0"/>
      <dgm:spPr/>
    </dgm:pt>
    <dgm:pt modelId="{525623BA-4EB6-489B-B023-B254D4A83ED0}" type="pres">
      <dgm:prSet presAssocID="{ABDF932C-2B2B-4D7B-B6A7-F250313A86DF}" presName="child" presStyleLbl="bgAccFollowNode1" presStyleIdx="2" presStyleCnt="10" custScaleX="158554" custScaleY="87511"/>
      <dgm:spPr/>
    </dgm:pt>
    <dgm:pt modelId="{D3877296-AAEC-42C6-83F0-289A1002B01B}" type="pres">
      <dgm:prSet presAssocID="{ABDF932C-2B2B-4D7B-B6A7-F250313A86DF}" presName="childTx" presStyleLbl="bgAccFollowNode1" presStyleIdx="2" presStyleCnt="10">
        <dgm:presLayoutVars>
          <dgm:bulletEnabled val="1"/>
        </dgm:presLayoutVars>
      </dgm:prSet>
      <dgm:spPr/>
    </dgm:pt>
    <dgm:pt modelId="{4739A722-371D-45C1-9C5B-4B30C2CB9619}" type="pres">
      <dgm:prSet presAssocID="{707AF2B5-1320-4614-AC66-4AB7340BFB86}" presName="comp" presStyleCnt="0"/>
      <dgm:spPr/>
    </dgm:pt>
    <dgm:pt modelId="{52CD4F1E-34CA-4C31-A545-70A3049359CE}" type="pres">
      <dgm:prSet presAssocID="{707AF2B5-1320-4614-AC66-4AB7340BFB86}" presName="child" presStyleLbl="bgAccFollowNode1" presStyleIdx="3" presStyleCnt="10" custScaleX="158554" custScaleY="87511"/>
      <dgm:spPr/>
    </dgm:pt>
    <dgm:pt modelId="{C09702AD-1A8C-4C7D-8928-CB8FA338016D}" type="pres">
      <dgm:prSet presAssocID="{707AF2B5-1320-4614-AC66-4AB7340BFB86}" presName="childTx" presStyleLbl="bgAccFollowNode1" presStyleIdx="3" presStyleCnt="10">
        <dgm:presLayoutVars>
          <dgm:bulletEnabled val="1"/>
        </dgm:presLayoutVars>
      </dgm:prSet>
      <dgm:spPr/>
    </dgm:pt>
    <dgm:pt modelId="{41D591E4-7C83-4A67-99BB-D52742985947}" type="pres">
      <dgm:prSet presAssocID="{679B1F58-7BDB-4E16-8607-7840F37A54F7}" presName="comp" presStyleCnt="0"/>
      <dgm:spPr/>
    </dgm:pt>
    <dgm:pt modelId="{7395C30F-96DB-44F3-9129-104CB04D67A2}" type="pres">
      <dgm:prSet presAssocID="{679B1F58-7BDB-4E16-8607-7840F37A54F7}" presName="child" presStyleLbl="bgAccFollowNode1" presStyleIdx="4" presStyleCnt="10" custScaleX="158554" custScaleY="87511"/>
      <dgm:spPr/>
    </dgm:pt>
    <dgm:pt modelId="{DBF439D8-60C9-4F49-994D-6E05BB128F29}" type="pres">
      <dgm:prSet presAssocID="{679B1F58-7BDB-4E16-8607-7840F37A54F7}" presName="childTx" presStyleLbl="bgAccFollowNode1" presStyleIdx="4" presStyleCnt="10">
        <dgm:presLayoutVars>
          <dgm:bulletEnabled val="1"/>
        </dgm:presLayoutVars>
      </dgm:prSet>
      <dgm:spPr/>
    </dgm:pt>
    <dgm:pt modelId="{3907194B-D924-4F7E-AB67-F2DA154A106E}" type="pres">
      <dgm:prSet presAssocID="{59453912-1D36-48DC-8621-2355391B5B3F}" presName="negSpace" presStyleCnt="0"/>
      <dgm:spPr/>
    </dgm:pt>
    <dgm:pt modelId="{38973C2D-DDBE-42E6-A0BC-6946FDA5F39B}" type="pres">
      <dgm:prSet presAssocID="{59453912-1D36-48DC-8621-2355391B5B3F}" presName="circle" presStyleLbl="node1" presStyleIdx="0" presStyleCnt="2" custScaleX="208348" custScaleY="107766" custLinFactNeighborX="-77202" custLinFactNeighborY="-2972"/>
      <dgm:spPr>
        <a:prstGeom prst="roundRect">
          <a:avLst/>
        </a:prstGeom>
      </dgm:spPr>
    </dgm:pt>
    <dgm:pt modelId="{EE026D54-BFF6-4AC2-8CCA-AEAC010E88C9}" type="pres">
      <dgm:prSet presAssocID="{5B029C6D-BE78-4326-AACD-E24301432185}" presName="transSpace" presStyleCnt="0"/>
      <dgm:spPr/>
    </dgm:pt>
    <dgm:pt modelId="{96AEA20F-A7C3-4919-95F3-9612D68AE284}" type="pres">
      <dgm:prSet presAssocID="{47D3794D-4C56-42B5-B2EB-0A110F6DC1A6}" presName="posSpace" presStyleCnt="0"/>
      <dgm:spPr/>
    </dgm:pt>
    <dgm:pt modelId="{7CF4C85D-0FDA-4A4D-8611-05FB437F841E}" type="pres">
      <dgm:prSet presAssocID="{47D3794D-4C56-42B5-B2EB-0A110F6DC1A6}" presName="vertFlow" presStyleCnt="0"/>
      <dgm:spPr/>
    </dgm:pt>
    <dgm:pt modelId="{121F5E61-1ACF-4C1F-8040-FA4C8F01EB6C}" type="pres">
      <dgm:prSet presAssocID="{47D3794D-4C56-42B5-B2EB-0A110F6DC1A6}" presName="topSpace" presStyleCnt="0"/>
      <dgm:spPr/>
    </dgm:pt>
    <dgm:pt modelId="{E7CDFE51-D554-4DDC-A7ED-9F0E62309841}" type="pres">
      <dgm:prSet presAssocID="{47D3794D-4C56-42B5-B2EB-0A110F6DC1A6}" presName="firstComp" presStyleCnt="0"/>
      <dgm:spPr/>
    </dgm:pt>
    <dgm:pt modelId="{F426A750-D1D8-4141-B994-8D729904BF6C}" type="pres">
      <dgm:prSet presAssocID="{47D3794D-4C56-42B5-B2EB-0A110F6DC1A6}" presName="firstChild" presStyleLbl="bgAccFollowNode1" presStyleIdx="5" presStyleCnt="10" custScaleX="158554" custScaleY="87511" custLinFactNeighborX="-73099" custLinFactNeighborY="-383"/>
      <dgm:spPr/>
    </dgm:pt>
    <dgm:pt modelId="{5B95D6D2-7A8B-447C-BC69-B6BF5CDA15FD}" type="pres">
      <dgm:prSet presAssocID="{47D3794D-4C56-42B5-B2EB-0A110F6DC1A6}" presName="firstChildTx" presStyleLbl="bgAccFollowNode1" presStyleIdx="5" presStyleCnt="10">
        <dgm:presLayoutVars>
          <dgm:bulletEnabled val="1"/>
        </dgm:presLayoutVars>
      </dgm:prSet>
      <dgm:spPr/>
    </dgm:pt>
    <dgm:pt modelId="{2E532639-32B6-4530-9B2E-010A7FD592A6}" type="pres">
      <dgm:prSet presAssocID="{C9C72965-4959-4642-9211-19A49970CF2F}" presName="comp" presStyleCnt="0"/>
      <dgm:spPr/>
    </dgm:pt>
    <dgm:pt modelId="{DBE775A0-540B-4D53-8BD7-71D03BB72AF3}" type="pres">
      <dgm:prSet presAssocID="{C9C72965-4959-4642-9211-19A49970CF2F}" presName="child" presStyleLbl="bgAccFollowNode1" presStyleIdx="6" presStyleCnt="10" custScaleX="158554" custScaleY="87511" custLinFactNeighborX="-73099" custLinFactNeighborY="-383"/>
      <dgm:spPr/>
    </dgm:pt>
    <dgm:pt modelId="{F4C7C4ED-85DD-4529-B8B8-FB326554D933}" type="pres">
      <dgm:prSet presAssocID="{C9C72965-4959-4642-9211-19A49970CF2F}" presName="childTx" presStyleLbl="bgAccFollowNode1" presStyleIdx="6" presStyleCnt="10">
        <dgm:presLayoutVars>
          <dgm:bulletEnabled val="1"/>
        </dgm:presLayoutVars>
      </dgm:prSet>
      <dgm:spPr/>
    </dgm:pt>
    <dgm:pt modelId="{E8A12A8B-1FD7-49D7-BFAA-2872B6EB3D94}" type="pres">
      <dgm:prSet presAssocID="{44455A18-A348-4269-B7A7-4E91829217FA}" presName="comp" presStyleCnt="0"/>
      <dgm:spPr/>
    </dgm:pt>
    <dgm:pt modelId="{7BC77A78-74DD-4547-B32D-2A4310E801FE}" type="pres">
      <dgm:prSet presAssocID="{44455A18-A348-4269-B7A7-4E91829217FA}" presName="child" presStyleLbl="bgAccFollowNode1" presStyleIdx="7" presStyleCnt="10" custScaleX="158554" custScaleY="87511" custLinFactNeighborX="-73099" custLinFactNeighborY="-383"/>
      <dgm:spPr/>
    </dgm:pt>
    <dgm:pt modelId="{782F34AF-B9F4-4E2D-B729-32FC19F270E4}" type="pres">
      <dgm:prSet presAssocID="{44455A18-A348-4269-B7A7-4E91829217FA}" presName="childTx" presStyleLbl="bgAccFollowNode1" presStyleIdx="7" presStyleCnt="10">
        <dgm:presLayoutVars>
          <dgm:bulletEnabled val="1"/>
        </dgm:presLayoutVars>
      </dgm:prSet>
      <dgm:spPr/>
    </dgm:pt>
    <dgm:pt modelId="{B1B8BE6F-D50A-42EE-80F7-E38A2E8B48E8}" type="pres">
      <dgm:prSet presAssocID="{4940AD0E-A781-4372-9AD4-727B6E795170}" presName="comp" presStyleCnt="0"/>
      <dgm:spPr/>
    </dgm:pt>
    <dgm:pt modelId="{B1BDA61D-CDA5-4E66-B462-308642A70CA5}" type="pres">
      <dgm:prSet presAssocID="{4940AD0E-A781-4372-9AD4-727B6E795170}" presName="child" presStyleLbl="bgAccFollowNode1" presStyleIdx="8" presStyleCnt="10" custScaleX="158554" custScaleY="87511" custLinFactNeighborX="-73099" custLinFactNeighborY="-383"/>
      <dgm:spPr/>
    </dgm:pt>
    <dgm:pt modelId="{D73C3667-0E63-42F8-B3D9-4B3F32A0EB74}" type="pres">
      <dgm:prSet presAssocID="{4940AD0E-A781-4372-9AD4-727B6E795170}" presName="childTx" presStyleLbl="bgAccFollowNode1" presStyleIdx="8" presStyleCnt="10">
        <dgm:presLayoutVars>
          <dgm:bulletEnabled val="1"/>
        </dgm:presLayoutVars>
      </dgm:prSet>
      <dgm:spPr/>
    </dgm:pt>
    <dgm:pt modelId="{064184E5-9912-4A6A-A02D-896A649DE119}" type="pres">
      <dgm:prSet presAssocID="{A13150DD-8136-4A0F-97DF-01E29BA6707A}" presName="comp" presStyleCnt="0"/>
      <dgm:spPr/>
    </dgm:pt>
    <dgm:pt modelId="{342A42E6-1553-4119-A19A-A85F4684B8C0}" type="pres">
      <dgm:prSet presAssocID="{A13150DD-8136-4A0F-97DF-01E29BA6707A}" presName="child" presStyleLbl="bgAccFollowNode1" presStyleIdx="9" presStyleCnt="10" custScaleX="158554" custScaleY="87511" custLinFactNeighborX="-73099" custLinFactNeighborY="-383"/>
      <dgm:spPr/>
    </dgm:pt>
    <dgm:pt modelId="{678617F1-0225-4F40-9DFB-C73D2D42DAAE}" type="pres">
      <dgm:prSet presAssocID="{A13150DD-8136-4A0F-97DF-01E29BA6707A}" presName="childTx" presStyleLbl="bgAccFollowNode1" presStyleIdx="9" presStyleCnt="10">
        <dgm:presLayoutVars>
          <dgm:bulletEnabled val="1"/>
        </dgm:presLayoutVars>
      </dgm:prSet>
      <dgm:spPr/>
    </dgm:pt>
    <dgm:pt modelId="{4F43D7CD-29D9-47B5-B626-85AC62A23073}" type="pres">
      <dgm:prSet presAssocID="{47D3794D-4C56-42B5-B2EB-0A110F6DC1A6}" presName="negSpace" presStyleCnt="0"/>
      <dgm:spPr/>
    </dgm:pt>
    <dgm:pt modelId="{7D027454-3B66-4C2C-821D-DDBDD6E08EF1}" type="pres">
      <dgm:prSet presAssocID="{47D3794D-4C56-42B5-B2EB-0A110F6DC1A6}" presName="circle" presStyleLbl="node1" presStyleIdx="1" presStyleCnt="2" custScaleX="208348" custScaleY="107766" custLinFactX="-27987" custLinFactNeighborX="-100000" custLinFactNeighborY="1788"/>
      <dgm:spPr>
        <a:prstGeom prst="flowChartAlternateProcess">
          <a:avLst/>
        </a:prstGeom>
      </dgm:spPr>
    </dgm:pt>
  </dgm:ptLst>
  <dgm:cxnLst>
    <dgm:cxn modelId="{4E911307-1C23-492A-A895-572CEE31CF24}" srcId="{47D3794D-4C56-42B5-B2EB-0A110F6DC1A6}" destId="{C9C72965-4959-4642-9211-19A49970CF2F}" srcOrd="1" destOrd="0" parTransId="{37D70628-9A9E-40AF-AA82-3B6564691531}" sibTransId="{DBED6FD7-39DC-4331-8550-8B219F88D0E4}"/>
    <dgm:cxn modelId="{1CCDBB13-D8D3-419F-BFCF-1BD017718619}" type="presOf" srcId="{A13150DD-8136-4A0F-97DF-01E29BA6707A}" destId="{342A42E6-1553-4119-A19A-A85F4684B8C0}" srcOrd="0" destOrd="0" presId="urn:microsoft.com/office/officeart/2005/8/layout/hList9"/>
    <dgm:cxn modelId="{1F4F1D1A-45E8-45AD-A011-B10DC4EE5DEF}" type="presOf" srcId="{88AED971-96FB-4D7B-833A-123905E21F2F}" destId="{2FFD6C85-C206-4848-A8AF-DEE5E076CF89}" srcOrd="1" destOrd="0" presId="urn:microsoft.com/office/officeart/2005/8/layout/hList9"/>
    <dgm:cxn modelId="{DE6F601B-C623-4ABF-B576-6F525D2D658D}" type="presOf" srcId="{4B3F99EC-20B5-43DA-BC47-F8F799274F02}" destId="{5B95D6D2-7A8B-447C-BC69-B6BF5CDA15FD}" srcOrd="1" destOrd="0" presId="urn:microsoft.com/office/officeart/2005/8/layout/hList9"/>
    <dgm:cxn modelId="{9049681D-38E1-4E8C-89AC-E1C34B59B075}" type="presOf" srcId="{88AED971-96FB-4D7B-833A-123905E21F2F}" destId="{286A4D1B-E476-46FB-9245-FF1BC54C5398}" srcOrd="0" destOrd="0" presId="urn:microsoft.com/office/officeart/2005/8/layout/hList9"/>
    <dgm:cxn modelId="{B88FBC1F-2FC9-4D56-9D02-351D1135C3B6}" type="presOf" srcId="{59453912-1D36-48DC-8621-2355391B5B3F}" destId="{38973C2D-DDBE-42E6-A0BC-6946FDA5F39B}" srcOrd="0" destOrd="0" presId="urn:microsoft.com/office/officeart/2005/8/layout/hList9"/>
    <dgm:cxn modelId="{6731FE1F-949E-49D0-828E-0EC141DEA191}" type="presOf" srcId="{41A606CB-B159-4EB1-9055-567F1ECD8F83}" destId="{F56683AD-FD8F-490D-B3A3-F38BDEEAEF24}" srcOrd="1" destOrd="0" presId="urn:microsoft.com/office/officeart/2005/8/layout/hList9"/>
    <dgm:cxn modelId="{6E85D72C-F35C-4388-A38B-64C88EC65509}" type="presOf" srcId="{4940AD0E-A781-4372-9AD4-727B6E795170}" destId="{D73C3667-0E63-42F8-B3D9-4B3F32A0EB74}" srcOrd="1" destOrd="0" presId="urn:microsoft.com/office/officeart/2005/8/layout/hList9"/>
    <dgm:cxn modelId="{15D63A2E-418B-49B2-B62E-FF42EDD65425}" type="presOf" srcId="{4940AD0E-A781-4372-9AD4-727B6E795170}" destId="{B1BDA61D-CDA5-4E66-B462-308642A70CA5}" srcOrd="0" destOrd="0" presId="urn:microsoft.com/office/officeart/2005/8/layout/hList9"/>
    <dgm:cxn modelId="{9B899B36-D804-452D-B7CB-2E046A60DCF2}" srcId="{59453912-1D36-48DC-8621-2355391B5B3F}" destId="{ABDF932C-2B2B-4D7B-B6A7-F250313A86DF}" srcOrd="2" destOrd="0" parTransId="{D25AB960-4C22-4C41-A234-C5ECC551392A}" sibTransId="{7E9CA1A9-5AF2-461E-AAC5-05267D70352F}"/>
    <dgm:cxn modelId="{9296A03C-D83D-4500-8E05-2BF2AAB49607}" srcId="{59453912-1D36-48DC-8621-2355391B5B3F}" destId="{88AED971-96FB-4D7B-833A-123905E21F2F}" srcOrd="1" destOrd="0" parTransId="{A9383531-94D1-4A8B-88C7-B8159660D821}" sibTransId="{DA35870D-790B-475D-ADF2-C475BD2FE8B8}"/>
    <dgm:cxn modelId="{9288BB64-29CC-4090-874B-F469B5A93D9F}" type="presOf" srcId="{ABDF932C-2B2B-4D7B-B6A7-F250313A86DF}" destId="{D3877296-AAEC-42C6-83F0-289A1002B01B}" srcOrd="1" destOrd="0" presId="urn:microsoft.com/office/officeart/2005/8/layout/hList9"/>
    <dgm:cxn modelId="{B33FED45-6437-41B1-AEC8-59846FEC0042}" type="presOf" srcId="{41A606CB-B159-4EB1-9055-567F1ECD8F83}" destId="{EE2717B6-F79A-4825-88CE-480645592DF2}" srcOrd="0" destOrd="0" presId="urn:microsoft.com/office/officeart/2005/8/layout/hList9"/>
    <dgm:cxn modelId="{AAB6D358-D617-48D9-94A7-4ADC02AB8D75}" type="presOf" srcId="{679B1F58-7BDB-4E16-8607-7840F37A54F7}" destId="{DBF439D8-60C9-4F49-994D-6E05BB128F29}" srcOrd="1" destOrd="0" presId="urn:microsoft.com/office/officeart/2005/8/layout/hList9"/>
    <dgm:cxn modelId="{7A128E5A-084D-441D-9BCB-1DE8D8E72964}" srcId="{59453912-1D36-48DC-8621-2355391B5B3F}" destId="{679B1F58-7BDB-4E16-8607-7840F37A54F7}" srcOrd="4" destOrd="0" parTransId="{DE687F60-CA31-4BD5-A98F-4C3C99D2CCBE}" sibTransId="{CAEF3192-0390-41FF-85A4-1FC6FE7BF895}"/>
    <dgm:cxn modelId="{A5E1DD7E-9B97-46F5-A5D1-1EC5E73A2F5F}" type="presOf" srcId="{47D3794D-4C56-42B5-B2EB-0A110F6DC1A6}" destId="{7D027454-3B66-4C2C-821D-DDBDD6E08EF1}" srcOrd="0" destOrd="0" presId="urn:microsoft.com/office/officeart/2005/8/layout/hList9"/>
    <dgm:cxn modelId="{D816467F-4D89-4584-A7BF-290DA038409D}" type="presOf" srcId="{44455A18-A348-4269-B7A7-4E91829217FA}" destId="{782F34AF-B9F4-4E2D-B729-32FC19F270E4}" srcOrd="1" destOrd="0" presId="urn:microsoft.com/office/officeart/2005/8/layout/hList9"/>
    <dgm:cxn modelId="{81F08B82-984E-4D7F-AF23-3404A757BBCB}" srcId="{47D3794D-4C56-42B5-B2EB-0A110F6DC1A6}" destId="{4940AD0E-A781-4372-9AD4-727B6E795170}" srcOrd="3" destOrd="0" parTransId="{33C47C98-5BF3-4A64-A695-F6506930F921}" sibTransId="{D90C27F5-3BA5-478D-9F38-DF14532A0F40}"/>
    <dgm:cxn modelId="{5713698E-BAB4-4F64-82CD-48D32903FA12}" type="presOf" srcId="{707AF2B5-1320-4614-AC66-4AB7340BFB86}" destId="{52CD4F1E-34CA-4C31-A545-70A3049359CE}" srcOrd="0" destOrd="0" presId="urn:microsoft.com/office/officeart/2005/8/layout/hList9"/>
    <dgm:cxn modelId="{8B951193-D1C7-45E3-88C2-D3CF5A445E7A}" type="presOf" srcId="{44455A18-A348-4269-B7A7-4E91829217FA}" destId="{7BC77A78-74DD-4547-B32D-2A4310E801FE}" srcOrd="0" destOrd="0" presId="urn:microsoft.com/office/officeart/2005/8/layout/hList9"/>
    <dgm:cxn modelId="{82D54099-0B07-4AE6-89D9-E7F5BE26F21D}" srcId="{47D3794D-4C56-42B5-B2EB-0A110F6DC1A6}" destId="{A13150DD-8136-4A0F-97DF-01E29BA6707A}" srcOrd="4" destOrd="0" parTransId="{AC82B698-401F-42A7-B98A-66AEF919762A}" sibTransId="{51A5860E-60EA-4A52-AFCF-1081C9BBEBF1}"/>
    <dgm:cxn modelId="{E00CD6A9-DE68-421A-9E0C-E5BC103BC6D2}" srcId="{47D3794D-4C56-42B5-B2EB-0A110F6DC1A6}" destId="{4B3F99EC-20B5-43DA-BC47-F8F799274F02}" srcOrd="0" destOrd="0" parTransId="{04F1816A-7DB2-4D7B-8813-4E0D1232837A}" sibTransId="{99F9D84F-5B98-4E3D-BA2C-209D783D341A}"/>
    <dgm:cxn modelId="{CC963FAB-B877-41ED-97F1-D10491389910}" srcId="{DC2FDAC5-DAFD-4C70-B332-08F5C003F832}" destId="{47D3794D-4C56-42B5-B2EB-0A110F6DC1A6}" srcOrd="1" destOrd="0" parTransId="{B87BE05C-0BE7-456C-AC17-E71FA5F0C227}" sibTransId="{F7AF209F-B2C3-40A6-8E7D-5DEB2A53B483}"/>
    <dgm:cxn modelId="{77CAC3B2-831B-4252-914F-EE89585E7698}" srcId="{47D3794D-4C56-42B5-B2EB-0A110F6DC1A6}" destId="{44455A18-A348-4269-B7A7-4E91829217FA}" srcOrd="2" destOrd="0" parTransId="{14128B42-9743-4E73-87D4-655778BBE8B4}" sibTransId="{F420B2D3-D1FD-4A19-9D4A-01B4F4342A24}"/>
    <dgm:cxn modelId="{BFB0A2B6-A043-4994-B9BE-53B5C644C91A}" type="presOf" srcId="{C9C72965-4959-4642-9211-19A49970CF2F}" destId="{DBE775A0-540B-4D53-8BD7-71D03BB72AF3}" srcOrd="0" destOrd="0" presId="urn:microsoft.com/office/officeart/2005/8/layout/hList9"/>
    <dgm:cxn modelId="{7838CEB6-60F4-4486-B77F-516B6B3D048C}" type="presOf" srcId="{C9C72965-4959-4642-9211-19A49970CF2F}" destId="{F4C7C4ED-85DD-4529-B8B8-FB326554D933}" srcOrd="1" destOrd="0" presId="urn:microsoft.com/office/officeart/2005/8/layout/hList9"/>
    <dgm:cxn modelId="{4EAE69B8-44C1-4188-94FE-31F081AF82E7}" type="presOf" srcId="{ABDF932C-2B2B-4D7B-B6A7-F250313A86DF}" destId="{525623BA-4EB6-489B-B023-B254D4A83ED0}" srcOrd="0" destOrd="0" presId="urn:microsoft.com/office/officeart/2005/8/layout/hList9"/>
    <dgm:cxn modelId="{5FF029C8-D322-469A-95AE-C507169D3571}" type="presOf" srcId="{A13150DD-8136-4A0F-97DF-01E29BA6707A}" destId="{678617F1-0225-4F40-9DFB-C73D2D42DAAE}" srcOrd="1" destOrd="0" presId="urn:microsoft.com/office/officeart/2005/8/layout/hList9"/>
    <dgm:cxn modelId="{8B4D21CD-823F-47ED-87E7-0811E7D8C707}" srcId="{59453912-1D36-48DC-8621-2355391B5B3F}" destId="{41A606CB-B159-4EB1-9055-567F1ECD8F83}" srcOrd="0" destOrd="0" parTransId="{9CECF753-D0E1-41A5-90E3-EE058C26B8AB}" sibTransId="{17CF85D2-5D5F-48CA-AB8D-9D06D8A7045B}"/>
    <dgm:cxn modelId="{85C71ED0-5D10-466E-8CF8-5C2907AA1B79}" srcId="{59453912-1D36-48DC-8621-2355391B5B3F}" destId="{707AF2B5-1320-4614-AC66-4AB7340BFB86}" srcOrd="3" destOrd="0" parTransId="{90B79A73-FA84-4C30-9820-90890FCFD05F}" sibTransId="{D51A396A-F132-4024-92DB-59B3DCA131A2}"/>
    <dgm:cxn modelId="{C1FFA9D7-08DF-4FDD-84B6-83FF757BAD09}" type="presOf" srcId="{707AF2B5-1320-4614-AC66-4AB7340BFB86}" destId="{C09702AD-1A8C-4C7D-8928-CB8FA338016D}" srcOrd="1" destOrd="0" presId="urn:microsoft.com/office/officeart/2005/8/layout/hList9"/>
    <dgm:cxn modelId="{60441BE0-1E79-4998-A71C-F5805B9DCA1D}" type="presOf" srcId="{DC2FDAC5-DAFD-4C70-B332-08F5C003F832}" destId="{0E200996-498B-4F6F-922B-E2A18F2A2AD5}" srcOrd="0" destOrd="0" presId="urn:microsoft.com/office/officeart/2005/8/layout/hList9"/>
    <dgm:cxn modelId="{678F78E2-4B44-4C10-92BB-D2EB6026F13B}" srcId="{DC2FDAC5-DAFD-4C70-B332-08F5C003F832}" destId="{59453912-1D36-48DC-8621-2355391B5B3F}" srcOrd="0" destOrd="0" parTransId="{50DB197E-F17D-4BE8-8958-651C674A4BCE}" sibTransId="{5B029C6D-BE78-4326-AACD-E24301432185}"/>
    <dgm:cxn modelId="{671E6FF4-7D6B-4E90-8522-4D8290BDBBCC}" type="presOf" srcId="{4B3F99EC-20B5-43DA-BC47-F8F799274F02}" destId="{F426A750-D1D8-4141-B994-8D729904BF6C}" srcOrd="0" destOrd="0" presId="urn:microsoft.com/office/officeart/2005/8/layout/hList9"/>
    <dgm:cxn modelId="{B38637FB-E057-41C0-AFEB-0ABF5284808E}" type="presOf" srcId="{679B1F58-7BDB-4E16-8607-7840F37A54F7}" destId="{7395C30F-96DB-44F3-9129-104CB04D67A2}" srcOrd="0" destOrd="0" presId="urn:microsoft.com/office/officeart/2005/8/layout/hList9"/>
    <dgm:cxn modelId="{BEE37979-1050-4213-9990-8C6495E92B49}" type="presParOf" srcId="{0E200996-498B-4F6F-922B-E2A18F2A2AD5}" destId="{3A8A608E-64F5-43CF-A3E6-37A1A556544F}" srcOrd="0" destOrd="0" presId="urn:microsoft.com/office/officeart/2005/8/layout/hList9"/>
    <dgm:cxn modelId="{81AE3030-DC66-488B-89EA-D65941426C11}" type="presParOf" srcId="{0E200996-498B-4F6F-922B-E2A18F2A2AD5}" destId="{1A7B1B8E-9B2F-433A-9928-BFB873C4C2B5}" srcOrd="1" destOrd="0" presId="urn:microsoft.com/office/officeart/2005/8/layout/hList9"/>
    <dgm:cxn modelId="{3F3A86AE-3070-465C-9111-787BCA91D0AA}" type="presParOf" srcId="{1A7B1B8E-9B2F-433A-9928-BFB873C4C2B5}" destId="{2F2AE560-5202-4A91-AADB-CEBDC926F1FC}" srcOrd="0" destOrd="0" presId="urn:microsoft.com/office/officeart/2005/8/layout/hList9"/>
    <dgm:cxn modelId="{3EA01F8A-C0C4-424C-B241-B462FEF3BC94}" type="presParOf" srcId="{1A7B1B8E-9B2F-433A-9928-BFB873C4C2B5}" destId="{0A51F937-4FBE-4613-8353-A8F2155169BE}" srcOrd="1" destOrd="0" presId="urn:microsoft.com/office/officeart/2005/8/layout/hList9"/>
    <dgm:cxn modelId="{885D1695-5754-4255-898A-74D45ACEFE2B}" type="presParOf" srcId="{0A51F937-4FBE-4613-8353-A8F2155169BE}" destId="{EE2717B6-F79A-4825-88CE-480645592DF2}" srcOrd="0" destOrd="0" presId="urn:microsoft.com/office/officeart/2005/8/layout/hList9"/>
    <dgm:cxn modelId="{AB56E8A5-DAD7-49DA-BEF2-85274706186F}" type="presParOf" srcId="{0A51F937-4FBE-4613-8353-A8F2155169BE}" destId="{F56683AD-FD8F-490D-B3A3-F38BDEEAEF24}" srcOrd="1" destOrd="0" presId="urn:microsoft.com/office/officeart/2005/8/layout/hList9"/>
    <dgm:cxn modelId="{CC490708-8C0C-4474-998B-F3A129CCE05A}" type="presParOf" srcId="{1A7B1B8E-9B2F-433A-9928-BFB873C4C2B5}" destId="{BDA9450B-A9CC-410D-8A7F-9429AA07E213}" srcOrd="2" destOrd="0" presId="urn:microsoft.com/office/officeart/2005/8/layout/hList9"/>
    <dgm:cxn modelId="{C4F4260B-5EA7-454C-B2E8-48F44AD741AC}" type="presParOf" srcId="{BDA9450B-A9CC-410D-8A7F-9429AA07E213}" destId="{286A4D1B-E476-46FB-9245-FF1BC54C5398}" srcOrd="0" destOrd="0" presId="urn:microsoft.com/office/officeart/2005/8/layout/hList9"/>
    <dgm:cxn modelId="{ACAE80CD-C7A5-498B-8747-D01F087A7EE7}" type="presParOf" srcId="{BDA9450B-A9CC-410D-8A7F-9429AA07E213}" destId="{2FFD6C85-C206-4848-A8AF-DEE5E076CF89}" srcOrd="1" destOrd="0" presId="urn:microsoft.com/office/officeart/2005/8/layout/hList9"/>
    <dgm:cxn modelId="{06344B4D-8DD3-44D3-A126-99D333DD72FA}" type="presParOf" srcId="{1A7B1B8E-9B2F-433A-9928-BFB873C4C2B5}" destId="{9BE57F72-E510-4F25-BFE6-75A3459A7A44}" srcOrd="3" destOrd="0" presId="urn:microsoft.com/office/officeart/2005/8/layout/hList9"/>
    <dgm:cxn modelId="{2ABE7C84-083D-4650-A12F-9134792A304A}" type="presParOf" srcId="{9BE57F72-E510-4F25-BFE6-75A3459A7A44}" destId="{525623BA-4EB6-489B-B023-B254D4A83ED0}" srcOrd="0" destOrd="0" presId="urn:microsoft.com/office/officeart/2005/8/layout/hList9"/>
    <dgm:cxn modelId="{7F00C40A-861D-43A6-95F1-673897B60198}" type="presParOf" srcId="{9BE57F72-E510-4F25-BFE6-75A3459A7A44}" destId="{D3877296-AAEC-42C6-83F0-289A1002B01B}" srcOrd="1" destOrd="0" presId="urn:microsoft.com/office/officeart/2005/8/layout/hList9"/>
    <dgm:cxn modelId="{EA07A046-07CB-4996-82D1-0BBC3117B054}" type="presParOf" srcId="{1A7B1B8E-9B2F-433A-9928-BFB873C4C2B5}" destId="{4739A722-371D-45C1-9C5B-4B30C2CB9619}" srcOrd="4" destOrd="0" presId="urn:microsoft.com/office/officeart/2005/8/layout/hList9"/>
    <dgm:cxn modelId="{AA777EEF-230E-4977-A285-85BC49F290FB}" type="presParOf" srcId="{4739A722-371D-45C1-9C5B-4B30C2CB9619}" destId="{52CD4F1E-34CA-4C31-A545-70A3049359CE}" srcOrd="0" destOrd="0" presId="urn:microsoft.com/office/officeart/2005/8/layout/hList9"/>
    <dgm:cxn modelId="{0C5BE35A-FBEE-418D-81E6-9BB2D8221775}" type="presParOf" srcId="{4739A722-371D-45C1-9C5B-4B30C2CB9619}" destId="{C09702AD-1A8C-4C7D-8928-CB8FA338016D}" srcOrd="1" destOrd="0" presId="urn:microsoft.com/office/officeart/2005/8/layout/hList9"/>
    <dgm:cxn modelId="{8B07E545-D9AA-4340-80A5-6768FCDADDCD}" type="presParOf" srcId="{1A7B1B8E-9B2F-433A-9928-BFB873C4C2B5}" destId="{41D591E4-7C83-4A67-99BB-D52742985947}" srcOrd="5" destOrd="0" presId="urn:microsoft.com/office/officeart/2005/8/layout/hList9"/>
    <dgm:cxn modelId="{0C41165B-5CF7-4FF1-8ADB-1AE4A5E4A019}" type="presParOf" srcId="{41D591E4-7C83-4A67-99BB-D52742985947}" destId="{7395C30F-96DB-44F3-9129-104CB04D67A2}" srcOrd="0" destOrd="0" presId="urn:microsoft.com/office/officeart/2005/8/layout/hList9"/>
    <dgm:cxn modelId="{55AD2490-650C-4915-986B-A25EAE6E04E9}" type="presParOf" srcId="{41D591E4-7C83-4A67-99BB-D52742985947}" destId="{DBF439D8-60C9-4F49-994D-6E05BB128F29}" srcOrd="1" destOrd="0" presId="urn:microsoft.com/office/officeart/2005/8/layout/hList9"/>
    <dgm:cxn modelId="{0EDDA44C-6A3A-42FB-8238-309020D0F5A3}" type="presParOf" srcId="{0E200996-498B-4F6F-922B-E2A18F2A2AD5}" destId="{3907194B-D924-4F7E-AB67-F2DA154A106E}" srcOrd="2" destOrd="0" presId="urn:microsoft.com/office/officeart/2005/8/layout/hList9"/>
    <dgm:cxn modelId="{43BFAE1F-BA58-4387-BBCF-8CFB9D5C5725}" type="presParOf" srcId="{0E200996-498B-4F6F-922B-E2A18F2A2AD5}" destId="{38973C2D-DDBE-42E6-A0BC-6946FDA5F39B}" srcOrd="3" destOrd="0" presId="urn:microsoft.com/office/officeart/2005/8/layout/hList9"/>
    <dgm:cxn modelId="{23ED83A4-23BE-4167-9418-5D06DA8F7521}" type="presParOf" srcId="{0E200996-498B-4F6F-922B-E2A18F2A2AD5}" destId="{EE026D54-BFF6-4AC2-8CCA-AEAC010E88C9}" srcOrd="4" destOrd="0" presId="urn:microsoft.com/office/officeart/2005/8/layout/hList9"/>
    <dgm:cxn modelId="{8AC9C2D3-2BFB-41EE-BF5E-E742E1B7AFA1}" type="presParOf" srcId="{0E200996-498B-4F6F-922B-E2A18F2A2AD5}" destId="{96AEA20F-A7C3-4919-95F3-9612D68AE284}" srcOrd="5" destOrd="0" presId="urn:microsoft.com/office/officeart/2005/8/layout/hList9"/>
    <dgm:cxn modelId="{93DDBE99-7581-4DDD-B331-7455A59C0573}" type="presParOf" srcId="{0E200996-498B-4F6F-922B-E2A18F2A2AD5}" destId="{7CF4C85D-0FDA-4A4D-8611-05FB437F841E}" srcOrd="6" destOrd="0" presId="urn:microsoft.com/office/officeart/2005/8/layout/hList9"/>
    <dgm:cxn modelId="{41687C86-75AE-4EFD-A87C-BD18A0F793FF}" type="presParOf" srcId="{7CF4C85D-0FDA-4A4D-8611-05FB437F841E}" destId="{121F5E61-1ACF-4C1F-8040-FA4C8F01EB6C}" srcOrd="0" destOrd="0" presId="urn:microsoft.com/office/officeart/2005/8/layout/hList9"/>
    <dgm:cxn modelId="{8F455C67-D17C-4B8D-BFE7-3574A0F4D8FE}" type="presParOf" srcId="{7CF4C85D-0FDA-4A4D-8611-05FB437F841E}" destId="{E7CDFE51-D554-4DDC-A7ED-9F0E62309841}" srcOrd="1" destOrd="0" presId="urn:microsoft.com/office/officeart/2005/8/layout/hList9"/>
    <dgm:cxn modelId="{4F2D6E7B-05D3-46B8-A696-DD332A967B64}" type="presParOf" srcId="{E7CDFE51-D554-4DDC-A7ED-9F0E62309841}" destId="{F426A750-D1D8-4141-B994-8D729904BF6C}" srcOrd="0" destOrd="0" presId="urn:microsoft.com/office/officeart/2005/8/layout/hList9"/>
    <dgm:cxn modelId="{120457FC-4F75-4AA4-B51C-74613C9F5191}" type="presParOf" srcId="{E7CDFE51-D554-4DDC-A7ED-9F0E62309841}" destId="{5B95D6D2-7A8B-447C-BC69-B6BF5CDA15FD}" srcOrd="1" destOrd="0" presId="urn:microsoft.com/office/officeart/2005/8/layout/hList9"/>
    <dgm:cxn modelId="{109C4061-97E6-4795-81F9-FA6A5AC0C453}" type="presParOf" srcId="{7CF4C85D-0FDA-4A4D-8611-05FB437F841E}" destId="{2E532639-32B6-4530-9B2E-010A7FD592A6}" srcOrd="2" destOrd="0" presId="urn:microsoft.com/office/officeart/2005/8/layout/hList9"/>
    <dgm:cxn modelId="{9825C054-E171-4AFB-B92C-11A8117D0D27}" type="presParOf" srcId="{2E532639-32B6-4530-9B2E-010A7FD592A6}" destId="{DBE775A0-540B-4D53-8BD7-71D03BB72AF3}" srcOrd="0" destOrd="0" presId="urn:microsoft.com/office/officeart/2005/8/layout/hList9"/>
    <dgm:cxn modelId="{A9EA946E-5FB1-428F-B85A-6AD01FCFC77F}" type="presParOf" srcId="{2E532639-32B6-4530-9B2E-010A7FD592A6}" destId="{F4C7C4ED-85DD-4529-B8B8-FB326554D933}" srcOrd="1" destOrd="0" presId="urn:microsoft.com/office/officeart/2005/8/layout/hList9"/>
    <dgm:cxn modelId="{A0686CF4-023C-47F7-960D-FB306D5AC58E}" type="presParOf" srcId="{7CF4C85D-0FDA-4A4D-8611-05FB437F841E}" destId="{E8A12A8B-1FD7-49D7-BFAA-2872B6EB3D94}" srcOrd="3" destOrd="0" presId="urn:microsoft.com/office/officeart/2005/8/layout/hList9"/>
    <dgm:cxn modelId="{E9B23157-7138-44F5-AA4D-59E726C3CFEA}" type="presParOf" srcId="{E8A12A8B-1FD7-49D7-BFAA-2872B6EB3D94}" destId="{7BC77A78-74DD-4547-B32D-2A4310E801FE}" srcOrd="0" destOrd="0" presId="urn:microsoft.com/office/officeart/2005/8/layout/hList9"/>
    <dgm:cxn modelId="{C4E00DF5-07AF-4F2F-BB11-FD217A49EB65}" type="presParOf" srcId="{E8A12A8B-1FD7-49D7-BFAA-2872B6EB3D94}" destId="{782F34AF-B9F4-4E2D-B729-32FC19F270E4}" srcOrd="1" destOrd="0" presId="urn:microsoft.com/office/officeart/2005/8/layout/hList9"/>
    <dgm:cxn modelId="{7F32D7E0-1643-4400-BFB2-3FB02C80FBF6}" type="presParOf" srcId="{7CF4C85D-0FDA-4A4D-8611-05FB437F841E}" destId="{B1B8BE6F-D50A-42EE-80F7-E38A2E8B48E8}" srcOrd="4" destOrd="0" presId="urn:microsoft.com/office/officeart/2005/8/layout/hList9"/>
    <dgm:cxn modelId="{560653B3-EC44-4FED-95A5-94FCF07113D9}" type="presParOf" srcId="{B1B8BE6F-D50A-42EE-80F7-E38A2E8B48E8}" destId="{B1BDA61D-CDA5-4E66-B462-308642A70CA5}" srcOrd="0" destOrd="0" presId="urn:microsoft.com/office/officeart/2005/8/layout/hList9"/>
    <dgm:cxn modelId="{79FAA82E-1F9B-40E9-96A4-0D8311857E4E}" type="presParOf" srcId="{B1B8BE6F-D50A-42EE-80F7-E38A2E8B48E8}" destId="{D73C3667-0E63-42F8-B3D9-4B3F32A0EB74}" srcOrd="1" destOrd="0" presId="urn:microsoft.com/office/officeart/2005/8/layout/hList9"/>
    <dgm:cxn modelId="{D34996EB-0ECC-4746-A5A2-2484C41207F4}" type="presParOf" srcId="{7CF4C85D-0FDA-4A4D-8611-05FB437F841E}" destId="{064184E5-9912-4A6A-A02D-896A649DE119}" srcOrd="5" destOrd="0" presId="urn:microsoft.com/office/officeart/2005/8/layout/hList9"/>
    <dgm:cxn modelId="{D655A8A5-DC6D-45C9-89CB-41800DEF7DA2}" type="presParOf" srcId="{064184E5-9912-4A6A-A02D-896A649DE119}" destId="{342A42E6-1553-4119-A19A-A85F4684B8C0}" srcOrd="0" destOrd="0" presId="urn:microsoft.com/office/officeart/2005/8/layout/hList9"/>
    <dgm:cxn modelId="{C94C95DF-C224-400B-93A2-C8493304AC28}" type="presParOf" srcId="{064184E5-9912-4A6A-A02D-896A649DE119}" destId="{678617F1-0225-4F40-9DFB-C73D2D42DAAE}" srcOrd="1" destOrd="0" presId="urn:microsoft.com/office/officeart/2005/8/layout/hList9"/>
    <dgm:cxn modelId="{C09E6EC9-63D9-4892-87F4-7D30DFF3F2F9}" type="presParOf" srcId="{0E200996-498B-4F6F-922B-E2A18F2A2AD5}" destId="{4F43D7CD-29D9-47B5-B626-85AC62A23073}" srcOrd="7" destOrd="0" presId="urn:microsoft.com/office/officeart/2005/8/layout/hList9"/>
    <dgm:cxn modelId="{59A48F54-6521-4E64-97E0-F5B5B1198FEB}" type="presParOf" srcId="{0E200996-498B-4F6F-922B-E2A18F2A2AD5}" destId="{7D027454-3B66-4C2C-821D-DDBDD6E08EF1}"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C32B05-62EA-407A-B21C-2310C7945705}" type="doc">
      <dgm:prSet loTypeId="urn:microsoft.com/office/officeart/2011/layout/ConvergingText" loCatId="process" qsTypeId="urn:microsoft.com/office/officeart/2005/8/quickstyle/simple4" qsCatId="simple" csTypeId="urn:microsoft.com/office/officeart/2005/8/colors/colorful1" csCatId="colorful" phldr="1"/>
      <dgm:spPr/>
      <dgm:t>
        <a:bodyPr/>
        <a:lstStyle/>
        <a:p>
          <a:endParaRPr lang="en-US"/>
        </a:p>
      </dgm:t>
    </dgm:pt>
    <dgm:pt modelId="{42D71409-67F9-455C-8C6D-716D284AAA6B}">
      <dgm:prSet phldrT="[Text]" custT="1"/>
      <dgm:spPr/>
      <dgm:t>
        <a:bodyPr/>
        <a:lstStyle/>
        <a:p>
          <a:r>
            <a:rPr lang="en-US" sz="1600" b="1" dirty="0" err="1">
              <a:latin typeface="Marianne" panose="02000000000000000000" pitchFamily="2" charset="0"/>
            </a:rPr>
            <a:t>Règle</a:t>
          </a:r>
          <a:endParaRPr lang="en-US" sz="1600" b="1" dirty="0">
            <a:latin typeface="Marianne" panose="02000000000000000000" pitchFamily="2" charset="0"/>
          </a:endParaRPr>
        </a:p>
      </dgm:t>
    </dgm:pt>
    <dgm:pt modelId="{51680ED1-AF6E-4B28-AE94-92B0EFB0DF7D}" type="parTrans" cxnId="{2AA9C11F-1F1D-428E-801A-47EAA766C99D}">
      <dgm:prSet/>
      <dgm:spPr/>
      <dgm:t>
        <a:bodyPr/>
        <a:lstStyle/>
        <a:p>
          <a:endParaRPr lang="en-US" sz="3200" b="1">
            <a:latin typeface="Marianne" panose="02000000000000000000" pitchFamily="2" charset="0"/>
          </a:endParaRPr>
        </a:p>
      </dgm:t>
    </dgm:pt>
    <dgm:pt modelId="{478B7D3C-9FB4-4BC6-90AC-49960560DECD}" type="sibTrans" cxnId="{2AA9C11F-1F1D-428E-801A-47EAA766C99D}">
      <dgm:prSet/>
      <dgm:spPr/>
      <dgm:t>
        <a:bodyPr/>
        <a:lstStyle/>
        <a:p>
          <a:endParaRPr lang="en-US" sz="3200" b="1">
            <a:latin typeface="Marianne" panose="02000000000000000000" pitchFamily="2" charset="0"/>
          </a:endParaRPr>
        </a:p>
      </dgm:t>
    </dgm:pt>
    <dgm:pt modelId="{F66099B6-DBBD-4AB0-82D2-877B80F846F7}">
      <dgm:prSet phldrT="[Text]" custT="1"/>
      <dgm:spPr/>
      <dgm:t>
        <a:bodyPr/>
        <a:lstStyle/>
        <a:p>
          <a:r>
            <a:rPr lang="en-US" sz="1600" b="1" dirty="0" err="1">
              <a:latin typeface="Marianne" panose="02000000000000000000" pitchFamily="2" charset="0"/>
            </a:rPr>
            <a:t>Tarifi</a:t>
          </a:r>
          <a:r>
            <a:rPr lang="en-US" sz="1600" b="1" dirty="0">
              <a:latin typeface="Marianne" panose="02000000000000000000" pitchFamily="2" charset="0"/>
            </a:rPr>
            <a:t>-cation</a:t>
          </a:r>
        </a:p>
      </dgm:t>
    </dgm:pt>
    <dgm:pt modelId="{B09C8BFB-F41C-4AC4-AB94-F216E3081C2D}" type="parTrans" cxnId="{B4F3EA32-CE64-4A92-9BAE-BC57E5392B05}">
      <dgm:prSet/>
      <dgm:spPr/>
      <dgm:t>
        <a:bodyPr/>
        <a:lstStyle/>
        <a:p>
          <a:endParaRPr lang="en-US" sz="3200" b="1">
            <a:latin typeface="Marianne" panose="02000000000000000000" pitchFamily="2" charset="0"/>
          </a:endParaRPr>
        </a:p>
      </dgm:t>
    </dgm:pt>
    <dgm:pt modelId="{BC531B32-9B0E-482E-BF91-65C61F17168D}" type="sibTrans" cxnId="{B4F3EA32-CE64-4A92-9BAE-BC57E5392B05}">
      <dgm:prSet/>
      <dgm:spPr/>
      <dgm:t>
        <a:bodyPr/>
        <a:lstStyle/>
        <a:p>
          <a:endParaRPr lang="en-US" sz="3200" b="1">
            <a:latin typeface="Marianne" panose="02000000000000000000" pitchFamily="2" charset="0"/>
          </a:endParaRPr>
        </a:p>
      </dgm:t>
    </dgm:pt>
    <dgm:pt modelId="{6CF284C3-4A70-4432-8F33-E75A802B3330}">
      <dgm:prSet custT="1"/>
      <dgm:spPr/>
      <dgm:t>
        <a:bodyPr/>
        <a:lstStyle/>
        <a:p>
          <a:r>
            <a:rPr lang="en-US" sz="1600" b="1" dirty="0">
              <a:latin typeface="Marianne" panose="02000000000000000000" pitchFamily="2" charset="0"/>
            </a:rPr>
            <a:t>AAP*</a:t>
          </a:r>
        </a:p>
      </dgm:t>
    </dgm:pt>
    <dgm:pt modelId="{044831E6-2FC9-4DDA-81FB-5FA418568D07}" type="parTrans" cxnId="{2DC24386-BC50-4BAB-8571-16CB10C2603C}">
      <dgm:prSet/>
      <dgm:spPr/>
      <dgm:t>
        <a:bodyPr/>
        <a:lstStyle/>
        <a:p>
          <a:endParaRPr lang="en-US" sz="3200" b="1">
            <a:latin typeface="Marianne" panose="02000000000000000000" pitchFamily="2" charset="0"/>
          </a:endParaRPr>
        </a:p>
      </dgm:t>
    </dgm:pt>
    <dgm:pt modelId="{CD50B82D-84BB-4747-B282-ABB339EBA294}" type="sibTrans" cxnId="{2DC24386-BC50-4BAB-8571-16CB10C2603C}">
      <dgm:prSet/>
      <dgm:spPr/>
      <dgm:t>
        <a:bodyPr/>
        <a:lstStyle/>
        <a:p>
          <a:endParaRPr lang="en-US" sz="3200" b="1">
            <a:latin typeface="Marianne" panose="02000000000000000000" pitchFamily="2" charset="0"/>
          </a:endParaRPr>
        </a:p>
      </dgm:t>
    </dgm:pt>
    <dgm:pt modelId="{3AF880A5-0F00-4315-A5DF-1FE656798601}">
      <dgm:prSet phldrT="[Text]" custT="1"/>
      <dgm:spPr/>
      <dgm:t>
        <a:bodyPr/>
        <a:lstStyle/>
        <a:p>
          <a:r>
            <a:rPr lang="en-US" sz="1600" b="1" dirty="0">
              <a:latin typeface="Marianne" panose="02000000000000000000" pitchFamily="2" charset="0"/>
            </a:rPr>
            <a:t>Supports déjà </a:t>
          </a:r>
          <a:r>
            <a:rPr lang="en-US" sz="1600" b="1" dirty="0" err="1">
              <a:latin typeface="Marianne" panose="02000000000000000000" pitchFamily="2" charset="0"/>
            </a:rPr>
            <a:t>existants</a:t>
          </a:r>
          <a:endParaRPr lang="en-US" sz="1600" b="1" dirty="0">
            <a:latin typeface="Marianne" panose="02000000000000000000" pitchFamily="2" charset="0"/>
          </a:endParaRPr>
        </a:p>
      </dgm:t>
    </dgm:pt>
    <dgm:pt modelId="{A13BB1F9-5857-4B43-8BF5-6589AA2CB759}" type="parTrans" cxnId="{24F8CBE2-5003-4E69-A772-6B98F2B05181}">
      <dgm:prSet/>
      <dgm:spPr/>
      <dgm:t>
        <a:bodyPr/>
        <a:lstStyle/>
        <a:p>
          <a:endParaRPr lang="en-US" sz="3200" b="1">
            <a:latin typeface="Marianne" panose="02000000000000000000" pitchFamily="2" charset="0"/>
          </a:endParaRPr>
        </a:p>
      </dgm:t>
    </dgm:pt>
    <dgm:pt modelId="{C198C41D-2640-4669-83ED-E0CD35701C8E}" type="sibTrans" cxnId="{24F8CBE2-5003-4E69-A772-6B98F2B05181}">
      <dgm:prSet/>
      <dgm:spPr/>
      <dgm:t>
        <a:bodyPr/>
        <a:lstStyle/>
        <a:p>
          <a:endParaRPr lang="en-US" sz="3200" b="1">
            <a:latin typeface="Marianne" panose="02000000000000000000" pitchFamily="2" charset="0"/>
          </a:endParaRPr>
        </a:p>
      </dgm:t>
    </dgm:pt>
    <dgm:pt modelId="{8EA7219F-BDB2-48EB-9EEB-3133522D132E}">
      <dgm:prSet phldrT="[Text]" custT="1"/>
      <dgm:spPr/>
      <dgm:t>
        <a:bodyPr/>
        <a:lstStyle/>
        <a:p>
          <a:r>
            <a:rPr lang="en-US" sz="1600" b="1" dirty="0" err="1">
              <a:latin typeface="Marianne" panose="02000000000000000000" pitchFamily="2" charset="0"/>
            </a:rPr>
            <a:t>Réglementation</a:t>
          </a:r>
          <a:r>
            <a:rPr lang="en-US" sz="1400" b="1" dirty="0">
              <a:latin typeface="Marianne" panose="02000000000000000000" pitchFamily="2" charset="0"/>
            </a:rPr>
            <a:t> </a:t>
          </a:r>
          <a:r>
            <a:rPr lang="en-US" sz="1600" b="1" dirty="0" err="1">
              <a:latin typeface="Marianne" panose="02000000000000000000" pitchFamily="2" charset="0"/>
            </a:rPr>
            <a:t>inchangée</a:t>
          </a:r>
          <a:endParaRPr lang="en-US" sz="1400" b="1" dirty="0">
            <a:latin typeface="Marianne" panose="02000000000000000000" pitchFamily="2" charset="0"/>
          </a:endParaRPr>
        </a:p>
      </dgm:t>
    </dgm:pt>
    <dgm:pt modelId="{3EE8403A-CB7C-4815-85BD-AEBCAEB71B37}" type="parTrans" cxnId="{58AD7EEF-D408-406B-87EE-4691D4C30668}">
      <dgm:prSet/>
      <dgm:spPr/>
      <dgm:t>
        <a:bodyPr/>
        <a:lstStyle/>
        <a:p>
          <a:endParaRPr lang="en-US" sz="3200" b="1">
            <a:latin typeface="Marianne" panose="02000000000000000000" pitchFamily="2" charset="0"/>
          </a:endParaRPr>
        </a:p>
      </dgm:t>
    </dgm:pt>
    <dgm:pt modelId="{C94B7947-85DC-4B21-BB99-DF8438356F98}" type="sibTrans" cxnId="{58AD7EEF-D408-406B-87EE-4691D4C30668}">
      <dgm:prSet/>
      <dgm:spPr/>
      <dgm:t>
        <a:bodyPr/>
        <a:lstStyle/>
        <a:p>
          <a:endParaRPr lang="en-US" sz="3200" b="1">
            <a:latin typeface="Marianne" panose="02000000000000000000" pitchFamily="2" charset="0"/>
          </a:endParaRPr>
        </a:p>
      </dgm:t>
    </dgm:pt>
    <dgm:pt modelId="{BE788BF5-FE9F-4C7D-A1CD-9232D7860179}">
      <dgm:prSet phldrT="[Text]" custT="1"/>
      <dgm:spPr/>
      <dgm:t>
        <a:bodyPr/>
        <a:lstStyle/>
        <a:p>
          <a:r>
            <a:rPr lang="en-US" sz="1600" b="1" dirty="0">
              <a:latin typeface="Marianne" panose="02000000000000000000" pitchFamily="2" charset="0"/>
            </a:rPr>
            <a:t>GALAAD</a:t>
          </a:r>
        </a:p>
      </dgm:t>
    </dgm:pt>
    <dgm:pt modelId="{963A52CB-C772-45F2-8A30-8ABA6B14D3CE}" type="parTrans" cxnId="{35013F34-57BC-4E3C-A003-07C0E49926DB}">
      <dgm:prSet/>
      <dgm:spPr/>
      <dgm:t>
        <a:bodyPr/>
        <a:lstStyle/>
        <a:p>
          <a:endParaRPr lang="en-US" sz="3200" b="1">
            <a:latin typeface="Marianne" panose="02000000000000000000" pitchFamily="2" charset="0"/>
          </a:endParaRPr>
        </a:p>
      </dgm:t>
    </dgm:pt>
    <dgm:pt modelId="{88191C5E-55BA-42F2-B842-FC86CBBADC0F}" type="sibTrans" cxnId="{35013F34-57BC-4E3C-A003-07C0E49926DB}">
      <dgm:prSet/>
      <dgm:spPr/>
      <dgm:t>
        <a:bodyPr/>
        <a:lstStyle/>
        <a:p>
          <a:endParaRPr lang="en-US" sz="3200" b="1">
            <a:latin typeface="Marianne" panose="02000000000000000000" pitchFamily="2" charset="0"/>
          </a:endParaRPr>
        </a:p>
      </dgm:t>
    </dgm:pt>
    <dgm:pt modelId="{386C2B6D-2EE1-4682-AE61-EE246CD54E31}">
      <dgm:prSet phldrT="[Text]" custT="1"/>
      <dgm:spPr/>
      <dgm:t>
        <a:bodyPr/>
        <a:lstStyle/>
        <a:p>
          <a:r>
            <a:rPr lang="en-US" sz="1400" b="1" dirty="0">
              <a:latin typeface="Marianne" panose="02000000000000000000" pitchFamily="2" charset="0"/>
            </a:rPr>
            <a:t>Remon-</a:t>
          </a:r>
          <a:r>
            <a:rPr lang="en-US" sz="1400" b="1" dirty="0" err="1">
              <a:latin typeface="Marianne" panose="02000000000000000000" pitchFamily="2" charset="0"/>
            </a:rPr>
            <a:t>tées</a:t>
          </a:r>
          <a:r>
            <a:rPr lang="en-US" sz="1400" b="1" dirty="0">
              <a:latin typeface="Marianne" panose="02000000000000000000" pitchFamily="2" charset="0"/>
            </a:rPr>
            <a:t> OG**</a:t>
          </a:r>
        </a:p>
      </dgm:t>
    </dgm:pt>
    <dgm:pt modelId="{649D72FB-0D8F-479C-87D1-C73133EF35E2}" type="parTrans" cxnId="{7F96AC57-2F84-4E8C-AA92-E82865EE63FE}">
      <dgm:prSet/>
      <dgm:spPr/>
      <dgm:t>
        <a:bodyPr/>
        <a:lstStyle/>
        <a:p>
          <a:endParaRPr lang="en-US" sz="3200" b="1">
            <a:latin typeface="Marianne" panose="02000000000000000000" pitchFamily="2" charset="0"/>
          </a:endParaRPr>
        </a:p>
      </dgm:t>
    </dgm:pt>
    <dgm:pt modelId="{E1C9E6F1-2ED2-4DD8-9B78-28FC1AF5D352}" type="sibTrans" cxnId="{7F96AC57-2F84-4E8C-AA92-E82865EE63FE}">
      <dgm:prSet/>
      <dgm:spPr/>
      <dgm:t>
        <a:bodyPr/>
        <a:lstStyle/>
        <a:p>
          <a:endParaRPr lang="en-US" sz="3200" b="1">
            <a:latin typeface="Marianne" panose="02000000000000000000" pitchFamily="2" charset="0"/>
          </a:endParaRPr>
        </a:p>
      </dgm:t>
    </dgm:pt>
    <dgm:pt modelId="{4892BB33-F946-4849-99A3-624FE14F4395}">
      <dgm:prSet phldrT="[Text]" custT="1"/>
      <dgm:spPr/>
      <dgm:t>
        <a:bodyPr/>
        <a:lstStyle/>
        <a:p>
          <a:r>
            <a:rPr lang="en-US" sz="1600" b="1" dirty="0">
              <a:latin typeface="Marianne" panose="02000000000000000000" pitchFamily="2" charset="0"/>
            </a:rPr>
            <a:t>AAP et GALAAD </a:t>
          </a:r>
          <a:r>
            <a:rPr lang="en-US" sz="1600" b="1" dirty="0" err="1">
              <a:latin typeface="Marianne" panose="02000000000000000000" pitchFamily="2" charset="0"/>
            </a:rPr>
            <a:t>uniquement</a:t>
          </a:r>
          <a:endParaRPr lang="en-US" sz="1600" b="1" dirty="0">
            <a:latin typeface="Marianne" panose="02000000000000000000" pitchFamily="2" charset="0"/>
          </a:endParaRPr>
        </a:p>
      </dgm:t>
    </dgm:pt>
    <dgm:pt modelId="{B97094C5-D3B1-4C73-B7E4-4644574074B3}" type="parTrans" cxnId="{85BEB799-2227-4B3E-B21B-763ACFC101AB}">
      <dgm:prSet/>
      <dgm:spPr/>
      <dgm:t>
        <a:bodyPr/>
        <a:lstStyle/>
        <a:p>
          <a:endParaRPr lang="fr-FR" sz="3200" b="1">
            <a:latin typeface="Marianne" panose="02000000000000000000" pitchFamily="2" charset="0"/>
          </a:endParaRPr>
        </a:p>
      </dgm:t>
    </dgm:pt>
    <dgm:pt modelId="{264200D7-939A-47BE-B311-773E8A305CA0}" type="sibTrans" cxnId="{85BEB799-2227-4B3E-B21B-763ACFC101AB}">
      <dgm:prSet/>
      <dgm:spPr/>
      <dgm:t>
        <a:bodyPr/>
        <a:lstStyle/>
        <a:p>
          <a:endParaRPr lang="fr-FR" sz="3200" b="1">
            <a:latin typeface="Marianne" panose="02000000000000000000" pitchFamily="2" charset="0"/>
          </a:endParaRPr>
        </a:p>
      </dgm:t>
    </dgm:pt>
    <dgm:pt modelId="{2C381619-F2D1-467A-9686-1319C9EF83BA}">
      <dgm:prSet phldrT="[Text]" custT="1"/>
      <dgm:spPr/>
      <dgm:t>
        <a:bodyPr/>
        <a:lstStyle/>
        <a:p>
          <a:r>
            <a:rPr lang="en-US" sz="1600" b="1" dirty="0" err="1">
              <a:latin typeface="Marianne" panose="02000000000000000000" pitchFamily="2" charset="0"/>
            </a:rPr>
            <a:t>Qualité</a:t>
          </a:r>
          <a:r>
            <a:rPr lang="en-US" sz="1600" b="1" dirty="0">
              <a:latin typeface="Marianne" panose="02000000000000000000" pitchFamily="2" charset="0"/>
            </a:rPr>
            <a:t> des données</a:t>
          </a:r>
        </a:p>
      </dgm:t>
    </dgm:pt>
    <dgm:pt modelId="{89AFA370-A385-43DB-9C4E-B2AD09CE2495}" type="parTrans" cxnId="{9F3A78D2-8A5F-4AC3-A44E-D83463F76762}">
      <dgm:prSet/>
      <dgm:spPr/>
      <dgm:t>
        <a:bodyPr/>
        <a:lstStyle/>
        <a:p>
          <a:endParaRPr lang="fr-FR" sz="3200" b="1">
            <a:latin typeface="Marianne" panose="02000000000000000000" pitchFamily="2" charset="0"/>
          </a:endParaRPr>
        </a:p>
      </dgm:t>
    </dgm:pt>
    <dgm:pt modelId="{B105F344-07C6-4E5A-A8FF-8E1C8C53F4E8}" type="sibTrans" cxnId="{9F3A78D2-8A5F-4AC3-A44E-D83463F76762}">
      <dgm:prSet/>
      <dgm:spPr/>
      <dgm:t>
        <a:bodyPr/>
        <a:lstStyle/>
        <a:p>
          <a:endParaRPr lang="fr-FR" sz="3200" b="1">
            <a:latin typeface="Marianne" panose="02000000000000000000" pitchFamily="2" charset="0"/>
          </a:endParaRPr>
        </a:p>
      </dgm:t>
    </dgm:pt>
    <dgm:pt modelId="{015395BC-2A47-4F81-ACD7-ADA7F472A0EE}" type="pres">
      <dgm:prSet presAssocID="{B9C32B05-62EA-407A-B21C-2310C7945705}" presName="Name0" presStyleCnt="0">
        <dgm:presLayoutVars>
          <dgm:chMax/>
          <dgm:chPref val="1"/>
          <dgm:dir/>
          <dgm:animOne val="branch"/>
          <dgm:animLvl val="lvl"/>
          <dgm:resizeHandles/>
        </dgm:presLayoutVars>
      </dgm:prSet>
      <dgm:spPr/>
    </dgm:pt>
    <dgm:pt modelId="{7A1677EB-20FE-4F6F-BACF-372F63C5895F}" type="pres">
      <dgm:prSet presAssocID="{42D71409-67F9-455C-8C6D-716D284AAA6B}" presName="composite" presStyleCnt="0"/>
      <dgm:spPr/>
    </dgm:pt>
    <dgm:pt modelId="{E7BFA582-2CFB-426D-8824-A768D3490B09}" type="pres">
      <dgm:prSet presAssocID="{42D71409-67F9-455C-8C6D-716D284AAA6B}" presName="ParentAccent1" presStyleLbl="alignNode1" presStyleIdx="0" presStyleCnt="81"/>
      <dgm:spPr/>
    </dgm:pt>
    <dgm:pt modelId="{58358B45-E05F-4A6F-A85F-78E761F809EF}" type="pres">
      <dgm:prSet presAssocID="{42D71409-67F9-455C-8C6D-716D284AAA6B}" presName="ParentAccent2" presStyleLbl="alignNode1" presStyleIdx="1" presStyleCnt="81"/>
      <dgm:spPr/>
    </dgm:pt>
    <dgm:pt modelId="{18B63D34-5F15-4EEE-BBCC-F31F72AED474}" type="pres">
      <dgm:prSet presAssocID="{42D71409-67F9-455C-8C6D-716D284AAA6B}" presName="ParentAccent3" presStyleLbl="alignNode1" presStyleIdx="2" presStyleCnt="81"/>
      <dgm:spPr/>
    </dgm:pt>
    <dgm:pt modelId="{8ABE4A8D-5356-4F7D-82BD-001D6EE8B9B1}" type="pres">
      <dgm:prSet presAssocID="{42D71409-67F9-455C-8C6D-716D284AAA6B}" presName="ParentAccent4" presStyleLbl="alignNode1" presStyleIdx="3" presStyleCnt="81"/>
      <dgm:spPr/>
    </dgm:pt>
    <dgm:pt modelId="{84FEEA6E-7BF5-4A6E-A25C-4746C9833170}" type="pres">
      <dgm:prSet presAssocID="{42D71409-67F9-455C-8C6D-716D284AAA6B}" presName="ParentAccent5" presStyleLbl="alignNode1" presStyleIdx="4" presStyleCnt="81"/>
      <dgm:spPr/>
    </dgm:pt>
    <dgm:pt modelId="{71716303-0082-48BE-A064-1B237C7B6EA2}" type="pres">
      <dgm:prSet presAssocID="{42D71409-67F9-455C-8C6D-716D284AAA6B}" presName="ParentAccent6" presStyleLbl="alignNode1" presStyleIdx="5" presStyleCnt="81"/>
      <dgm:spPr/>
    </dgm:pt>
    <dgm:pt modelId="{50625E49-899F-4FB9-8C7D-8BF4FB835DA8}" type="pres">
      <dgm:prSet presAssocID="{42D71409-67F9-455C-8C6D-716D284AAA6B}" presName="ParentAccent7" presStyleLbl="alignNode1" presStyleIdx="6" presStyleCnt="81"/>
      <dgm:spPr/>
    </dgm:pt>
    <dgm:pt modelId="{3DC3D93B-C6D8-4BC9-9EAB-4B79A7E84229}" type="pres">
      <dgm:prSet presAssocID="{42D71409-67F9-455C-8C6D-716D284AAA6B}" presName="ParentAccent8" presStyleLbl="alignNode1" presStyleIdx="7" presStyleCnt="81"/>
      <dgm:spPr/>
    </dgm:pt>
    <dgm:pt modelId="{07194B3D-E22A-4FD4-8053-2383D4DEDADC}" type="pres">
      <dgm:prSet presAssocID="{42D71409-67F9-455C-8C6D-716D284AAA6B}" presName="ParentAccent9" presStyleLbl="alignNode1" presStyleIdx="8" presStyleCnt="81"/>
      <dgm:spPr/>
    </dgm:pt>
    <dgm:pt modelId="{215471E3-23DC-4DD7-B847-B160D56CC392}" type="pres">
      <dgm:prSet presAssocID="{42D71409-67F9-455C-8C6D-716D284AAA6B}" presName="ParentAccent10" presStyleLbl="alignNode1" presStyleIdx="9" presStyleCnt="81"/>
      <dgm:spPr/>
    </dgm:pt>
    <dgm:pt modelId="{ABFD29B9-6E56-4B39-B572-B9F39EF5DB1A}" type="pres">
      <dgm:prSet presAssocID="{42D71409-67F9-455C-8C6D-716D284AAA6B}" presName="Parent" presStyleLbl="alignNode1" presStyleIdx="10" presStyleCnt="81">
        <dgm:presLayoutVars>
          <dgm:chMax val="5"/>
          <dgm:chPref val="3"/>
          <dgm:bulletEnabled val="1"/>
        </dgm:presLayoutVars>
      </dgm:prSet>
      <dgm:spPr/>
    </dgm:pt>
    <dgm:pt modelId="{279EFBFB-39BB-439C-804C-E305DE650A26}" type="pres">
      <dgm:prSet presAssocID="{8EA7219F-BDB2-48EB-9EEB-3133522D132E}" presName="Child1Accent1" presStyleLbl="alignNode1" presStyleIdx="11" presStyleCnt="81"/>
      <dgm:spPr/>
    </dgm:pt>
    <dgm:pt modelId="{77779A59-04A4-47AE-BF16-96BF6314F3D6}" type="pres">
      <dgm:prSet presAssocID="{8EA7219F-BDB2-48EB-9EEB-3133522D132E}" presName="Child1Accent2" presStyleLbl="alignNode1" presStyleIdx="12" presStyleCnt="81"/>
      <dgm:spPr/>
    </dgm:pt>
    <dgm:pt modelId="{0C461368-687E-46FA-A364-8257A0BC8C63}" type="pres">
      <dgm:prSet presAssocID="{8EA7219F-BDB2-48EB-9EEB-3133522D132E}" presName="Child1Accent3" presStyleLbl="alignNode1" presStyleIdx="13" presStyleCnt="81"/>
      <dgm:spPr/>
    </dgm:pt>
    <dgm:pt modelId="{7FE6B0EB-9B82-47C8-BBDE-5F55F5A5F786}" type="pres">
      <dgm:prSet presAssocID="{8EA7219F-BDB2-48EB-9EEB-3133522D132E}" presName="Child1Accent4" presStyleLbl="alignNode1" presStyleIdx="14" presStyleCnt="81"/>
      <dgm:spPr/>
    </dgm:pt>
    <dgm:pt modelId="{09DA8358-460B-476A-9DAD-83EB0D9989DE}" type="pres">
      <dgm:prSet presAssocID="{8EA7219F-BDB2-48EB-9EEB-3133522D132E}" presName="Child1Accent5" presStyleLbl="alignNode1" presStyleIdx="15" presStyleCnt="81"/>
      <dgm:spPr/>
    </dgm:pt>
    <dgm:pt modelId="{17FDBC8F-9864-401A-AB00-AF8C87A43BC2}" type="pres">
      <dgm:prSet presAssocID="{8EA7219F-BDB2-48EB-9EEB-3133522D132E}" presName="Child1Accent6" presStyleLbl="alignNode1" presStyleIdx="16" presStyleCnt="81"/>
      <dgm:spPr/>
    </dgm:pt>
    <dgm:pt modelId="{73FD0995-43F9-483D-8406-BAE381C8AAE0}" type="pres">
      <dgm:prSet presAssocID="{8EA7219F-BDB2-48EB-9EEB-3133522D132E}" presName="Child1Accent7" presStyleLbl="alignNode1" presStyleIdx="17" presStyleCnt="81"/>
      <dgm:spPr/>
    </dgm:pt>
    <dgm:pt modelId="{5918732D-9F12-495D-A18E-DE058AE937DB}" type="pres">
      <dgm:prSet presAssocID="{8EA7219F-BDB2-48EB-9EEB-3133522D132E}" presName="Child1Accent8" presStyleLbl="alignNode1" presStyleIdx="18" presStyleCnt="81"/>
      <dgm:spPr/>
    </dgm:pt>
    <dgm:pt modelId="{3639009E-7126-43FE-AB59-C9241BBAB999}" type="pres">
      <dgm:prSet presAssocID="{8EA7219F-BDB2-48EB-9EEB-3133522D132E}" presName="Child1Accent9" presStyleLbl="alignNode1" presStyleIdx="19" presStyleCnt="81"/>
      <dgm:spPr/>
    </dgm:pt>
    <dgm:pt modelId="{F9E46156-A73E-4927-9AC6-ED17867A7FC8}" type="pres">
      <dgm:prSet presAssocID="{8EA7219F-BDB2-48EB-9EEB-3133522D132E}" presName="Child1" presStyleLbl="revTx" presStyleIdx="0" presStyleCnt="6" custScaleX="137967" custScaleY="91728" custLinFactNeighborX="23415" custLinFactNeighborY="-3417">
        <dgm:presLayoutVars>
          <dgm:chMax/>
          <dgm:chPref val="0"/>
          <dgm:bulletEnabled val="1"/>
        </dgm:presLayoutVars>
      </dgm:prSet>
      <dgm:spPr/>
    </dgm:pt>
    <dgm:pt modelId="{13FE6EDE-C0CF-4E1C-ABC6-FC9BDD425360}" type="pres">
      <dgm:prSet presAssocID="{3AF880A5-0F00-4315-A5DF-1FE656798601}" presName="Child2Accent1" presStyleLbl="alignNode1" presStyleIdx="20" presStyleCnt="81"/>
      <dgm:spPr/>
    </dgm:pt>
    <dgm:pt modelId="{4A778849-3D09-43E8-8E18-C9E7260ECA27}" type="pres">
      <dgm:prSet presAssocID="{3AF880A5-0F00-4315-A5DF-1FE656798601}" presName="Child2Accent2" presStyleLbl="alignNode1" presStyleIdx="21" presStyleCnt="81"/>
      <dgm:spPr/>
    </dgm:pt>
    <dgm:pt modelId="{847447E9-279E-4F00-B531-531DE560A893}" type="pres">
      <dgm:prSet presAssocID="{3AF880A5-0F00-4315-A5DF-1FE656798601}" presName="Child2Accent3" presStyleLbl="alignNode1" presStyleIdx="22" presStyleCnt="81"/>
      <dgm:spPr/>
    </dgm:pt>
    <dgm:pt modelId="{4DE66D1B-5967-4CA3-BB75-680C35271E5A}" type="pres">
      <dgm:prSet presAssocID="{3AF880A5-0F00-4315-A5DF-1FE656798601}" presName="Child2Accent4" presStyleLbl="alignNode1" presStyleIdx="23" presStyleCnt="81"/>
      <dgm:spPr/>
    </dgm:pt>
    <dgm:pt modelId="{8C021B13-B77F-42F5-B5B0-70491D3314D6}" type="pres">
      <dgm:prSet presAssocID="{3AF880A5-0F00-4315-A5DF-1FE656798601}" presName="Child2Accent5" presStyleLbl="alignNode1" presStyleIdx="24" presStyleCnt="81"/>
      <dgm:spPr/>
    </dgm:pt>
    <dgm:pt modelId="{043D28F6-7C24-4B67-AFA3-87294CA4DA42}" type="pres">
      <dgm:prSet presAssocID="{3AF880A5-0F00-4315-A5DF-1FE656798601}" presName="Child2Accent6" presStyleLbl="alignNode1" presStyleIdx="25" presStyleCnt="81"/>
      <dgm:spPr/>
    </dgm:pt>
    <dgm:pt modelId="{75A2FFFA-75E4-46A0-9AE4-5C1B32799D12}" type="pres">
      <dgm:prSet presAssocID="{3AF880A5-0F00-4315-A5DF-1FE656798601}" presName="Child2Accent7" presStyleLbl="alignNode1" presStyleIdx="26" presStyleCnt="81"/>
      <dgm:spPr/>
    </dgm:pt>
    <dgm:pt modelId="{C42C5FE5-A59F-4369-A8D3-EBB2B7EEF1D7}" type="pres">
      <dgm:prSet presAssocID="{3AF880A5-0F00-4315-A5DF-1FE656798601}" presName="Child2" presStyleLbl="revTx" presStyleIdx="1" presStyleCnt="6">
        <dgm:presLayoutVars>
          <dgm:chMax/>
          <dgm:chPref val="0"/>
          <dgm:bulletEnabled val="1"/>
        </dgm:presLayoutVars>
      </dgm:prSet>
      <dgm:spPr/>
    </dgm:pt>
    <dgm:pt modelId="{716FE8F5-863C-4C3A-8E5A-D6D91C14CDE1}" type="pres">
      <dgm:prSet presAssocID="{478B7D3C-9FB4-4BC6-90AC-49960560DECD}" presName="sibTrans" presStyleCnt="0"/>
      <dgm:spPr/>
    </dgm:pt>
    <dgm:pt modelId="{7BB4DAC6-4E86-402A-91E8-C4E7C4FB25C7}" type="pres">
      <dgm:prSet presAssocID="{F66099B6-DBBD-4AB0-82D2-877B80F846F7}" presName="composite" presStyleCnt="0"/>
      <dgm:spPr/>
    </dgm:pt>
    <dgm:pt modelId="{DFF6CB64-6F35-4BF2-AF18-038C07D3ACC5}" type="pres">
      <dgm:prSet presAssocID="{F66099B6-DBBD-4AB0-82D2-877B80F846F7}" presName="ParentAccent1" presStyleLbl="alignNode1" presStyleIdx="27" presStyleCnt="81"/>
      <dgm:spPr/>
    </dgm:pt>
    <dgm:pt modelId="{77A753ED-CDC7-46B6-8A92-79EBDF3C4EC4}" type="pres">
      <dgm:prSet presAssocID="{F66099B6-DBBD-4AB0-82D2-877B80F846F7}" presName="ParentAccent2" presStyleLbl="alignNode1" presStyleIdx="28" presStyleCnt="81"/>
      <dgm:spPr/>
    </dgm:pt>
    <dgm:pt modelId="{D3279682-C0F7-405D-88E5-CA08AF3AC912}" type="pres">
      <dgm:prSet presAssocID="{F66099B6-DBBD-4AB0-82D2-877B80F846F7}" presName="ParentAccent3" presStyleLbl="alignNode1" presStyleIdx="29" presStyleCnt="81"/>
      <dgm:spPr/>
    </dgm:pt>
    <dgm:pt modelId="{EC3F958E-1546-4F97-9969-57C8C8FEFE40}" type="pres">
      <dgm:prSet presAssocID="{F66099B6-DBBD-4AB0-82D2-877B80F846F7}" presName="ParentAccent4" presStyleLbl="alignNode1" presStyleIdx="30" presStyleCnt="81"/>
      <dgm:spPr/>
    </dgm:pt>
    <dgm:pt modelId="{B6FE87BA-0399-42FF-ADBC-B419DEAEE4D8}" type="pres">
      <dgm:prSet presAssocID="{F66099B6-DBBD-4AB0-82D2-877B80F846F7}" presName="ParentAccent5" presStyleLbl="alignNode1" presStyleIdx="31" presStyleCnt="81"/>
      <dgm:spPr/>
    </dgm:pt>
    <dgm:pt modelId="{251EBC42-D2AA-465D-B197-3665B3734C3E}" type="pres">
      <dgm:prSet presAssocID="{F66099B6-DBBD-4AB0-82D2-877B80F846F7}" presName="ParentAccent6" presStyleLbl="alignNode1" presStyleIdx="32" presStyleCnt="81"/>
      <dgm:spPr/>
    </dgm:pt>
    <dgm:pt modelId="{F1A31E81-3597-48FE-8809-B1F51775C75A}" type="pres">
      <dgm:prSet presAssocID="{F66099B6-DBBD-4AB0-82D2-877B80F846F7}" presName="ParentAccent7" presStyleLbl="alignNode1" presStyleIdx="33" presStyleCnt="81"/>
      <dgm:spPr/>
    </dgm:pt>
    <dgm:pt modelId="{39F29520-6DCD-4963-8CA2-C541BAFA39F0}" type="pres">
      <dgm:prSet presAssocID="{F66099B6-DBBD-4AB0-82D2-877B80F846F7}" presName="ParentAccent8" presStyleLbl="alignNode1" presStyleIdx="34" presStyleCnt="81"/>
      <dgm:spPr/>
    </dgm:pt>
    <dgm:pt modelId="{71BF1048-A49A-4660-ACD8-7B5AA460A1B0}" type="pres">
      <dgm:prSet presAssocID="{F66099B6-DBBD-4AB0-82D2-877B80F846F7}" presName="ParentAccent9" presStyleLbl="alignNode1" presStyleIdx="35" presStyleCnt="81"/>
      <dgm:spPr/>
    </dgm:pt>
    <dgm:pt modelId="{97B2F6C5-BAED-4588-AB7C-52B5E09E6FE3}" type="pres">
      <dgm:prSet presAssocID="{F66099B6-DBBD-4AB0-82D2-877B80F846F7}" presName="ParentAccent10" presStyleLbl="alignNode1" presStyleIdx="36" presStyleCnt="81"/>
      <dgm:spPr/>
    </dgm:pt>
    <dgm:pt modelId="{A0236095-5750-4EE4-9718-3440F3CA3E48}" type="pres">
      <dgm:prSet presAssocID="{F66099B6-DBBD-4AB0-82D2-877B80F846F7}" presName="Parent" presStyleLbl="alignNode1" presStyleIdx="37" presStyleCnt="81">
        <dgm:presLayoutVars>
          <dgm:chMax val="5"/>
          <dgm:chPref val="3"/>
          <dgm:bulletEnabled val="1"/>
        </dgm:presLayoutVars>
      </dgm:prSet>
      <dgm:spPr/>
    </dgm:pt>
    <dgm:pt modelId="{1C034E1E-D1F0-49B1-9A77-E4738F3A343B}" type="pres">
      <dgm:prSet presAssocID="{6CF284C3-4A70-4432-8F33-E75A802B3330}" presName="Child1Accent1" presStyleLbl="alignNode1" presStyleIdx="38" presStyleCnt="81"/>
      <dgm:spPr/>
    </dgm:pt>
    <dgm:pt modelId="{C88037F6-DDC4-4EF7-AFE1-6616C28B908F}" type="pres">
      <dgm:prSet presAssocID="{6CF284C3-4A70-4432-8F33-E75A802B3330}" presName="Child1Accent2" presStyleLbl="alignNode1" presStyleIdx="39" presStyleCnt="81"/>
      <dgm:spPr/>
    </dgm:pt>
    <dgm:pt modelId="{BCAA0894-96C4-422D-A706-31F98F998A64}" type="pres">
      <dgm:prSet presAssocID="{6CF284C3-4A70-4432-8F33-E75A802B3330}" presName="Child1Accent3" presStyleLbl="alignNode1" presStyleIdx="40" presStyleCnt="81"/>
      <dgm:spPr/>
    </dgm:pt>
    <dgm:pt modelId="{4E9CEF5F-78A4-449F-AD1A-A31BE619C36A}" type="pres">
      <dgm:prSet presAssocID="{6CF284C3-4A70-4432-8F33-E75A802B3330}" presName="Child1Accent4" presStyleLbl="alignNode1" presStyleIdx="41" presStyleCnt="81"/>
      <dgm:spPr/>
    </dgm:pt>
    <dgm:pt modelId="{D2F3D380-B445-49D0-920A-92F9F58D995A}" type="pres">
      <dgm:prSet presAssocID="{6CF284C3-4A70-4432-8F33-E75A802B3330}" presName="Child1Accent5" presStyleLbl="alignNode1" presStyleIdx="42" presStyleCnt="81"/>
      <dgm:spPr/>
    </dgm:pt>
    <dgm:pt modelId="{33F316AF-E810-4CA4-B0D9-1D4B439DF084}" type="pres">
      <dgm:prSet presAssocID="{6CF284C3-4A70-4432-8F33-E75A802B3330}" presName="Child1Accent6" presStyleLbl="alignNode1" presStyleIdx="43" presStyleCnt="81"/>
      <dgm:spPr/>
    </dgm:pt>
    <dgm:pt modelId="{131F0E9F-BB03-4A7B-A8E9-75B614D93604}" type="pres">
      <dgm:prSet presAssocID="{6CF284C3-4A70-4432-8F33-E75A802B3330}" presName="Child1Accent7" presStyleLbl="alignNode1" presStyleIdx="44" presStyleCnt="81"/>
      <dgm:spPr/>
    </dgm:pt>
    <dgm:pt modelId="{F9F22A1C-DB06-4EFC-9A93-C61A79072E19}" type="pres">
      <dgm:prSet presAssocID="{6CF284C3-4A70-4432-8F33-E75A802B3330}" presName="Child1Accent8" presStyleLbl="alignNode1" presStyleIdx="45" presStyleCnt="81"/>
      <dgm:spPr/>
    </dgm:pt>
    <dgm:pt modelId="{A2E22D95-03DB-4575-8E3A-3D69F0C0AD7E}" type="pres">
      <dgm:prSet presAssocID="{6CF284C3-4A70-4432-8F33-E75A802B3330}" presName="Child1Accent9" presStyleLbl="alignNode1" presStyleIdx="46" presStyleCnt="81"/>
      <dgm:spPr/>
    </dgm:pt>
    <dgm:pt modelId="{6B14BB0B-CE4F-40E5-AD8E-11D3E64A8229}" type="pres">
      <dgm:prSet presAssocID="{6CF284C3-4A70-4432-8F33-E75A802B3330}" presName="Child1" presStyleLbl="revTx" presStyleIdx="2" presStyleCnt="6">
        <dgm:presLayoutVars>
          <dgm:chMax/>
          <dgm:chPref val="0"/>
          <dgm:bulletEnabled val="1"/>
        </dgm:presLayoutVars>
      </dgm:prSet>
      <dgm:spPr/>
    </dgm:pt>
    <dgm:pt modelId="{563A7BE5-5FBF-4A45-9D11-BBC05AC7BEEC}" type="pres">
      <dgm:prSet presAssocID="{BE788BF5-FE9F-4C7D-A1CD-9232D7860179}" presName="Child2Accent1" presStyleLbl="alignNode1" presStyleIdx="47" presStyleCnt="81"/>
      <dgm:spPr/>
    </dgm:pt>
    <dgm:pt modelId="{AFB0F0C6-A530-435B-9C1E-67CF185568BA}" type="pres">
      <dgm:prSet presAssocID="{BE788BF5-FE9F-4C7D-A1CD-9232D7860179}" presName="Child2Accent2" presStyleLbl="alignNode1" presStyleIdx="48" presStyleCnt="81"/>
      <dgm:spPr/>
    </dgm:pt>
    <dgm:pt modelId="{FC992711-49DD-417D-9857-C5DC2AB77E28}" type="pres">
      <dgm:prSet presAssocID="{BE788BF5-FE9F-4C7D-A1CD-9232D7860179}" presName="Child2Accent3" presStyleLbl="alignNode1" presStyleIdx="49" presStyleCnt="81"/>
      <dgm:spPr/>
    </dgm:pt>
    <dgm:pt modelId="{4E5B0E6A-DF81-4A0C-8506-7357326EF4B3}" type="pres">
      <dgm:prSet presAssocID="{BE788BF5-FE9F-4C7D-A1CD-9232D7860179}" presName="Child2Accent4" presStyleLbl="alignNode1" presStyleIdx="50" presStyleCnt="81"/>
      <dgm:spPr/>
    </dgm:pt>
    <dgm:pt modelId="{BF4CD6D4-3096-4B20-9B1B-FAB959DCC1A8}" type="pres">
      <dgm:prSet presAssocID="{BE788BF5-FE9F-4C7D-A1CD-9232D7860179}" presName="Child2Accent5" presStyleLbl="alignNode1" presStyleIdx="51" presStyleCnt="81"/>
      <dgm:spPr/>
    </dgm:pt>
    <dgm:pt modelId="{C66A3B66-A023-4604-B586-C22AF1722FB6}" type="pres">
      <dgm:prSet presAssocID="{BE788BF5-FE9F-4C7D-A1CD-9232D7860179}" presName="Child2Accent6" presStyleLbl="alignNode1" presStyleIdx="52" presStyleCnt="81"/>
      <dgm:spPr/>
    </dgm:pt>
    <dgm:pt modelId="{171941AB-3A63-4E73-B4BD-1CF4E273B52D}" type="pres">
      <dgm:prSet presAssocID="{BE788BF5-FE9F-4C7D-A1CD-9232D7860179}" presName="Child2Accent7" presStyleLbl="alignNode1" presStyleIdx="53" presStyleCnt="81"/>
      <dgm:spPr/>
    </dgm:pt>
    <dgm:pt modelId="{BFDEDD3E-3F8D-4DF4-BD58-5CFEC86DA761}" type="pres">
      <dgm:prSet presAssocID="{BE788BF5-FE9F-4C7D-A1CD-9232D7860179}" presName="Child2" presStyleLbl="revTx" presStyleIdx="3" presStyleCnt="6">
        <dgm:presLayoutVars>
          <dgm:chMax/>
          <dgm:chPref val="0"/>
          <dgm:bulletEnabled val="1"/>
        </dgm:presLayoutVars>
      </dgm:prSet>
      <dgm:spPr/>
    </dgm:pt>
    <dgm:pt modelId="{46E65D92-36F0-4E71-96BF-90E6F70125DF}" type="pres">
      <dgm:prSet presAssocID="{BC531B32-9B0E-482E-BF91-65C61F17168D}" presName="sibTrans" presStyleCnt="0"/>
      <dgm:spPr/>
    </dgm:pt>
    <dgm:pt modelId="{DDA47DC8-A8BF-44C4-8F87-8F950CCF7C28}" type="pres">
      <dgm:prSet presAssocID="{386C2B6D-2EE1-4682-AE61-EE246CD54E31}" presName="composite" presStyleCnt="0"/>
      <dgm:spPr/>
    </dgm:pt>
    <dgm:pt modelId="{5A9DA44D-FA91-4B20-B667-D9C80A99CAE3}" type="pres">
      <dgm:prSet presAssocID="{386C2B6D-2EE1-4682-AE61-EE246CD54E31}" presName="ParentAccent1" presStyleLbl="alignNode1" presStyleIdx="54" presStyleCnt="81"/>
      <dgm:spPr/>
    </dgm:pt>
    <dgm:pt modelId="{5110D1B9-8CCA-42D5-BE8C-B3B7B063E8CD}" type="pres">
      <dgm:prSet presAssocID="{386C2B6D-2EE1-4682-AE61-EE246CD54E31}" presName="ParentAccent2" presStyleLbl="alignNode1" presStyleIdx="55" presStyleCnt="81"/>
      <dgm:spPr/>
    </dgm:pt>
    <dgm:pt modelId="{431559E5-8655-4F93-BF6D-3B0750E485EE}" type="pres">
      <dgm:prSet presAssocID="{386C2B6D-2EE1-4682-AE61-EE246CD54E31}" presName="ParentAccent3" presStyleLbl="alignNode1" presStyleIdx="56" presStyleCnt="81"/>
      <dgm:spPr/>
    </dgm:pt>
    <dgm:pt modelId="{6C652EA3-83D8-45E7-ABED-47D695952D40}" type="pres">
      <dgm:prSet presAssocID="{386C2B6D-2EE1-4682-AE61-EE246CD54E31}" presName="ParentAccent4" presStyleLbl="alignNode1" presStyleIdx="57" presStyleCnt="81"/>
      <dgm:spPr/>
    </dgm:pt>
    <dgm:pt modelId="{9B935BDA-A79E-473E-9465-39BCA865E128}" type="pres">
      <dgm:prSet presAssocID="{386C2B6D-2EE1-4682-AE61-EE246CD54E31}" presName="ParentAccent5" presStyleLbl="alignNode1" presStyleIdx="58" presStyleCnt="81"/>
      <dgm:spPr/>
    </dgm:pt>
    <dgm:pt modelId="{22411EDF-FAFE-4AC4-8243-AB83C24A6FFE}" type="pres">
      <dgm:prSet presAssocID="{386C2B6D-2EE1-4682-AE61-EE246CD54E31}" presName="ParentAccent6" presStyleLbl="alignNode1" presStyleIdx="59" presStyleCnt="81"/>
      <dgm:spPr/>
    </dgm:pt>
    <dgm:pt modelId="{1E0BA434-D4D6-40B9-8802-8F9249445073}" type="pres">
      <dgm:prSet presAssocID="{386C2B6D-2EE1-4682-AE61-EE246CD54E31}" presName="ParentAccent7" presStyleLbl="alignNode1" presStyleIdx="60" presStyleCnt="81"/>
      <dgm:spPr/>
    </dgm:pt>
    <dgm:pt modelId="{9702E831-71B8-4E3B-8CF9-E6D193D87192}" type="pres">
      <dgm:prSet presAssocID="{386C2B6D-2EE1-4682-AE61-EE246CD54E31}" presName="ParentAccent8" presStyleLbl="alignNode1" presStyleIdx="61" presStyleCnt="81"/>
      <dgm:spPr/>
    </dgm:pt>
    <dgm:pt modelId="{B4393C09-608B-4F01-9C67-ED1380E75C56}" type="pres">
      <dgm:prSet presAssocID="{386C2B6D-2EE1-4682-AE61-EE246CD54E31}" presName="ParentAccent9" presStyleLbl="alignNode1" presStyleIdx="62" presStyleCnt="81"/>
      <dgm:spPr/>
    </dgm:pt>
    <dgm:pt modelId="{738EEEDD-02E4-4E92-AC01-E01412865E99}" type="pres">
      <dgm:prSet presAssocID="{386C2B6D-2EE1-4682-AE61-EE246CD54E31}" presName="ParentAccent10" presStyleLbl="alignNode1" presStyleIdx="63" presStyleCnt="81"/>
      <dgm:spPr/>
    </dgm:pt>
    <dgm:pt modelId="{AA351EB7-7142-4FB1-850F-DDB1AB7F3D71}" type="pres">
      <dgm:prSet presAssocID="{386C2B6D-2EE1-4682-AE61-EE246CD54E31}" presName="Parent" presStyleLbl="alignNode1" presStyleIdx="64" presStyleCnt="81">
        <dgm:presLayoutVars>
          <dgm:chMax val="5"/>
          <dgm:chPref val="3"/>
          <dgm:bulletEnabled val="1"/>
        </dgm:presLayoutVars>
      </dgm:prSet>
      <dgm:spPr/>
    </dgm:pt>
    <dgm:pt modelId="{E34EB4B1-2699-4078-B2BF-3C67343A159D}" type="pres">
      <dgm:prSet presAssocID="{4892BB33-F946-4849-99A3-624FE14F4395}" presName="Child1Accent1" presStyleLbl="alignNode1" presStyleIdx="65" presStyleCnt="81"/>
      <dgm:spPr/>
    </dgm:pt>
    <dgm:pt modelId="{D08A5323-3991-4B90-9DD1-F57F4D0A07D0}" type="pres">
      <dgm:prSet presAssocID="{4892BB33-F946-4849-99A3-624FE14F4395}" presName="Child1Accent2" presStyleLbl="alignNode1" presStyleIdx="66" presStyleCnt="81"/>
      <dgm:spPr/>
    </dgm:pt>
    <dgm:pt modelId="{BE1B569C-0FF3-48BD-A22B-69B1BF48011A}" type="pres">
      <dgm:prSet presAssocID="{4892BB33-F946-4849-99A3-624FE14F4395}" presName="Child1Accent3" presStyleLbl="alignNode1" presStyleIdx="67" presStyleCnt="81"/>
      <dgm:spPr/>
    </dgm:pt>
    <dgm:pt modelId="{CC8EC408-C1AA-4856-BA72-A758494EE195}" type="pres">
      <dgm:prSet presAssocID="{4892BB33-F946-4849-99A3-624FE14F4395}" presName="Child1Accent4" presStyleLbl="alignNode1" presStyleIdx="68" presStyleCnt="81"/>
      <dgm:spPr/>
    </dgm:pt>
    <dgm:pt modelId="{139B53D9-7FD9-4020-9560-06F0B3A6A8BF}" type="pres">
      <dgm:prSet presAssocID="{4892BB33-F946-4849-99A3-624FE14F4395}" presName="Child1Accent5" presStyleLbl="alignNode1" presStyleIdx="69" presStyleCnt="81"/>
      <dgm:spPr/>
    </dgm:pt>
    <dgm:pt modelId="{693079D2-BA02-4F90-955C-19B5AA39FA8F}" type="pres">
      <dgm:prSet presAssocID="{4892BB33-F946-4849-99A3-624FE14F4395}" presName="Child1Accent6" presStyleLbl="alignNode1" presStyleIdx="70" presStyleCnt="81"/>
      <dgm:spPr/>
    </dgm:pt>
    <dgm:pt modelId="{BC80F108-F713-4F7C-B34D-8D372C1A5E1E}" type="pres">
      <dgm:prSet presAssocID="{4892BB33-F946-4849-99A3-624FE14F4395}" presName="Child1Accent7" presStyleLbl="alignNode1" presStyleIdx="71" presStyleCnt="81"/>
      <dgm:spPr/>
    </dgm:pt>
    <dgm:pt modelId="{2EFF7BC6-E1AB-4FF9-A516-CD985CA22B4C}" type="pres">
      <dgm:prSet presAssocID="{4892BB33-F946-4849-99A3-624FE14F4395}" presName="Child1Accent8" presStyleLbl="alignNode1" presStyleIdx="72" presStyleCnt="81"/>
      <dgm:spPr/>
    </dgm:pt>
    <dgm:pt modelId="{95973639-5F04-489A-9E90-BE96AC37FB9B}" type="pres">
      <dgm:prSet presAssocID="{4892BB33-F946-4849-99A3-624FE14F4395}" presName="Child1Accent9" presStyleLbl="alignNode1" presStyleIdx="73" presStyleCnt="81"/>
      <dgm:spPr/>
    </dgm:pt>
    <dgm:pt modelId="{1555D2BE-3CDA-4510-9296-17FAD5541889}" type="pres">
      <dgm:prSet presAssocID="{4892BB33-F946-4849-99A3-624FE14F4395}" presName="Child1" presStyleLbl="revTx" presStyleIdx="4" presStyleCnt="6" custScaleX="182490" custScaleY="122854" custLinFactNeighborX="43356" custLinFactNeighborY="-9353">
        <dgm:presLayoutVars>
          <dgm:chMax/>
          <dgm:chPref val="0"/>
          <dgm:bulletEnabled val="1"/>
        </dgm:presLayoutVars>
      </dgm:prSet>
      <dgm:spPr/>
    </dgm:pt>
    <dgm:pt modelId="{75987447-117B-4BD1-9C18-516D90DB3CAD}" type="pres">
      <dgm:prSet presAssocID="{2C381619-F2D1-467A-9686-1319C9EF83BA}" presName="Child2Accent1" presStyleLbl="alignNode1" presStyleIdx="74" presStyleCnt="81"/>
      <dgm:spPr/>
    </dgm:pt>
    <dgm:pt modelId="{71A06A36-8B14-4389-B228-DF649BCB91DD}" type="pres">
      <dgm:prSet presAssocID="{2C381619-F2D1-467A-9686-1319C9EF83BA}" presName="Child2Accent2" presStyleLbl="alignNode1" presStyleIdx="75" presStyleCnt="81"/>
      <dgm:spPr/>
    </dgm:pt>
    <dgm:pt modelId="{59087A2C-7EE5-413F-8358-63CFD1FC6458}" type="pres">
      <dgm:prSet presAssocID="{2C381619-F2D1-467A-9686-1319C9EF83BA}" presName="Child2Accent3" presStyleLbl="alignNode1" presStyleIdx="76" presStyleCnt="81"/>
      <dgm:spPr/>
    </dgm:pt>
    <dgm:pt modelId="{91A6BA57-BA21-4024-9825-42FA6FC47F28}" type="pres">
      <dgm:prSet presAssocID="{2C381619-F2D1-467A-9686-1319C9EF83BA}" presName="Child2Accent4" presStyleLbl="alignNode1" presStyleIdx="77" presStyleCnt="81"/>
      <dgm:spPr/>
    </dgm:pt>
    <dgm:pt modelId="{9DA5CC3E-DBC0-48B4-B8E9-396E4CE62874}" type="pres">
      <dgm:prSet presAssocID="{2C381619-F2D1-467A-9686-1319C9EF83BA}" presName="Child2Accent5" presStyleLbl="alignNode1" presStyleIdx="78" presStyleCnt="81"/>
      <dgm:spPr/>
    </dgm:pt>
    <dgm:pt modelId="{1AF68B8C-B47F-4F25-A6B7-9124A8A39E62}" type="pres">
      <dgm:prSet presAssocID="{2C381619-F2D1-467A-9686-1319C9EF83BA}" presName="Child2Accent6" presStyleLbl="alignNode1" presStyleIdx="79" presStyleCnt="81"/>
      <dgm:spPr/>
    </dgm:pt>
    <dgm:pt modelId="{41D0A9A2-13DB-4386-98CC-E923332D0B2A}" type="pres">
      <dgm:prSet presAssocID="{2C381619-F2D1-467A-9686-1319C9EF83BA}" presName="Child2Accent7" presStyleLbl="alignNode1" presStyleIdx="80" presStyleCnt="81"/>
      <dgm:spPr/>
    </dgm:pt>
    <dgm:pt modelId="{C826C268-3D26-4A21-ABCF-F0808D03800B}" type="pres">
      <dgm:prSet presAssocID="{2C381619-F2D1-467A-9686-1319C9EF83BA}" presName="Child2" presStyleLbl="revTx" presStyleIdx="5" presStyleCnt="6">
        <dgm:presLayoutVars>
          <dgm:chMax/>
          <dgm:chPref val="0"/>
          <dgm:bulletEnabled val="1"/>
        </dgm:presLayoutVars>
      </dgm:prSet>
      <dgm:spPr/>
    </dgm:pt>
  </dgm:ptLst>
  <dgm:cxnLst>
    <dgm:cxn modelId="{74DC6B00-8A24-4EE1-807B-D2415BDDAA00}" type="presOf" srcId="{3AF880A5-0F00-4315-A5DF-1FE656798601}" destId="{C42C5FE5-A59F-4369-A8D3-EBB2B7EEF1D7}" srcOrd="0" destOrd="0" presId="urn:microsoft.com/office/officeart/2011/layout/ConvergingText"/>
    <dgm:cxn modelId="{CDFEAF17-C4BC-4AE3-88DB-DF5960B2EC63}" type="presOf" srcId="{8EA7219F-BDB2-48EB-9EEB-3133522D132E}" destId="{F9E46156-A73E-4927-9AC6-ED17867A7FC8}" srcOrd="0" destOrd="0" presId="urn:microsoft.com/office/officeart/2011/layout/ConvergingText"/>
    <dgm:cxn modelId="{F19B001A-8D24-4CA0-A98F-CB4DDE9D2720}" type="presOf" srcId="{B9C32B05-62EA-407A-B21C-2310C7945705}" destId="{015395BC-2A47-4F81-ACD7-ADA7F472A0EE}" srcOrd="0" destOrd="0" presId="urn:microsoft.com/office/officeart/2011/layout/ConvergingText"/>
    <dgm:cxn modelId="{2AA9C11F-1F1D-428E-801A-47EAA766C99D}" srcId="{B9C32B05-62EA-407A-B21C-2310C7945705}" destId="{42D71409-67F9-455C-8C6D-716D284AAA6B}" srcOrd="0" destOrd="0" parTransId="{51680ED1-AF6E-4B28-AE94-92B0EFB0DF7D}" sibTransId="{478B7D3C-9FB4-4BC6-90AC-49960560DECD}"/>
    <dgm:cxn modelId="{B4F3EA32-CE64-4A92-9BAE-BC57E5392B05}" srcId="{B9C32B05-62EA-407A-B21C-2310C7945705}" destId="{F66099B6-DBBD-4AB0-82D2-877B80F846F7}" srcOrd="1" destOrd="0" parTransId="{B09C8BFB-F41C-4AC4-AB94-F216E3081C2D}" sibTransId="{BC531B32-9B0E-482E-BF91-65C61F17168D}"/>
    <dgm:cxn modelId="{35013F34-57BC-4E3C-A003-07C0E49926DB}" srcId="{F66099B6-DBBD-4AB0-82D2-877B80F846F7}" destId="{BE788BF5-FE9F-4C7D-A1CD-9232D7860179}" srcOrd="1" destOrd="0" parTransId="{963A52CB-C772-45F2-8A30-8ABA6B14D3CE}" sibTransId="{88191C5E-55BA-42F2-B842-FC86CBBADC0F}"/>
    <dgm:cxn modelId="{AC746457-0405-4020-AE8E-64F75FEADB56}" type="presOf" srcId="{4892BB33-F946-4849-99A3-624FE14F4395}" destId="{1555D2BE-3CDA-4510-9296-17FAD5541889}" srcOrd="0" destOrd="0" presId="urn:microsoft.com/office/officeart/2011/layout/ConvergingText"/>
    <dgm:cxn modelId="{7F96AC57-2F84-4E8C-AA92-E82865EE63FE}" srcId="{B9C32B05-62EA-407A-B21C-2310C7945705}" destId="{386C2B6D-2EE1-4682-AE61-EE246CD54E31}" srcOrd="2" destOrd="0" parTransId="{649D72FB-0D8F-479C-87D1-C73133EF35E2}" sibTransId="{E1C9E6F1-2ED2-4DD8-9B78-28FC1AF5D352}"/>
    <dgm:cxn modelId="{2DC24386-BC50-4BAB-8571-16CB10C2603C}" srcId="{F66099B6-DBBD-4AB0-82D2-877B80F846F7}" destId="{6CF284C3-4A70-4432-8F33-E75A802B3330}" srcOrd="0" destOrd="0" parTransId="{044831E6-2FC9-4DDA-81FB-5FA418568D07}" sibTransId="{CD50B82D-84BB-4747-B282-ABB339EBA294}"/>
    <dgm:cxn modelId="{A2FFDE8D-ECA9-4C43-94F4-B1D68D2B484D}" type="presOf" srcId="{42D71409-67F9-455C-8C6D-716D284AAA6B}" destId="{ABFD29B9-6E56-4B39-B572-B9F39EF5DB1A}" srcOrd="0" destOrd="0" presId="urn:microsoft.com/office/officeart/2011/layout/ConvergingText"/>
    <dgm:cxn modelId="{85BEB799-2227-4B3E-B21B-763ACFC101AB}" srcId="{386C2B6D-2EE1-4682-AE61-EE246CD54E31}" destId="{4892BB33-F946-4849-99A3-624FE14F4395}" srcOrd="0" destOrd="0" parTransId="{B97094C5-D3B1-4C73-B7E4-4644574074B3}" sibTransId="{264200D7-939A-47BE-B311-773E8A305CA0}"/>
    <dgm:cxn modelId="{75682BA9-39DF-4683-B498-1F738FEF1B9D}" type="presOf" srcId="{2C381619-F2D1-467A-9686-1319C9EF83BA}" destId="{C826C268-3D26-4A21-ABCF-F0808D03800B}" srcOrd="0" destOrd="0" presId="urn:microsoft.com/office/officeart/2011/layout/ConvergingText"/>
    <dgm:cxn modelId="{18F954AB-1C43-4BBD-93DB-B4313FF87041}" type="presOf" srcId="{386C2B6D-2EE1-4682-AE61-EE246CD54E31}" destId="{AA351EB7-7142-4FB1-850F-DDB1AB7F3D71}" srcOrd="0" destOrd="0" presId="urn:microsoft.com/office/officeart/2011/layout/ConvergingText"/>
    <dgm:cxn modelId="{74063AC7-9C8C-4987-A3F2-072845AD44D7}" type="presOf" srcId="{BE788BF5-FE9F-4C7D-A1CD-9232D7860179}" destId="{BFDEDD3E-3F8D-4DF4-BD58-5CFEC86DA761}" srcOrd="0" destOrd="0" presId="urn:microsoft.com/office/officeart/2011/layout/ConvergingText"/>
    <dgm:cxn modelId="{9F3A78D2-8A5F-4AC3-A44E-D83463F76762}" srcId="{386C2B6D-2EE1-4682-AE61-EE246CD54E31}" destId="{2C381619-F2D1-467A-9686-1319C9EF83BA}" srcOrd="1" destOrd="0" parTransId="{89AFA370-A385-43DB-9C4E-B2AD09CE2495}" sibTransId="{B105F344-07C6-4E5A-A8FF-8E1C8C53F4E8}"/>
    <dgm:cxn modelId="{24F8CBE2-5003-4E69-A772-6B98F2B05181}" srcId="{42D71409-67F9-455C-8C6D-716D284AAA6B}" destId="{3AF880A5-0F00-4315-A5DF-1FE656798601}" srcOrd="1" destOrd="0" parTransId="{A13BB1F9-5857-4B43-8BF5-6589AA2CB759}" sibTransId="{C198C41D-2640-4669-83ED-E0CD35701C8E}"/>
    <dgm:cxn modelId="{29E905ED-E29B-4D9C-901C-76D68E93EFF6}" type="presOf" srcId="{6CF284C3-4A70-4432-8F33-E75A802B3330}" destId="{6B14BB0B-CE4F-40E5-AD8E-11D3E64A8229}" srcOrd="0" destOrd="0" presId="urn:microsoft.com/office/officeart/2011/layout/ConvergingText"/>
    <dgm:cxn modelId="{58AD7EEF-D408-406B-87EE-4691D4C30668}" srcId="{42D71409-67F9-455C-8C6D-716D284AAA6B}" destId="{8EA7219F-BDB2-48EB-9EEB-3133522D132E}" srcOrd="0" destOrd="0" parTransId="{3EE8403A-CB7C-4815-85BD-AEBCAEB71B37}" sibTransId="{C94B7947-85DC-4B21-BB99-DF8438356F98}"/>
    <dgm:cxn modelId="{254BDFF3-AC94-47C8-A779-8D59DBADF4B0}" type="presOf" srcId="{F66099B6-DBBD-4AB0-82D2-877B80F846F7}" destId="{A0236095-5750-4EE4-9718-3440F3CA3E48}" srcOrd="0" destOrd="0" presId="urn:microsoft.com/office/officeart/2011/layout/ConvergingText"/>
    <dgm:cxn modelId="{B0F64BEE-BE8C-4464-A4D0-092FF53F36C9}" type="presParOf" srcId="{015395BC-2A47-4F81-ACD7-ADA7F472A0EE}" destId="{7A1677EB-20FE-4F6F-BACF-372F63C5895F}" srcOrd="0" destOrd="0" presId="urn:microsoft.com/office/officeart/2011/layout/ConvergingText"/>
    <dgm:cxn modelId="{4E8D9814-7569-4BC9-AB8E-F6FB717B1B12}" type="presParOf" srcId="{7A1677EB-20FE-4F6F-BACF-372F63C5895F}" destId="{E7BFA582-2CFB-426D-8824-A768D3490B09}" srcOrd="0" destOrd="0" presId="urn:microsoft.com/office/officeart/2011/layout/ConvergingText"/>
    <dgm:cxn modelId="{3D87443A-B57B-4AE2-B252-3A4B8DABFD46}" type="presParOf" srcId="{7A1677EB-20FE-4F6F-BACF-372F63C5895F}" destId="{58358B45-E05F-4A6F-A85F-78E761F809EF}" srcOrd="1" destOrd="0" presId="urn:microsoft.com/office/officeart/2011/layout/ConvergingText"/>
    <dgm:cxn modelId="{4C815611-ABCD-48AB-9AE4-29329DABD1BC}" type="presParOf" srcId="{7A1677EB-20FE-4F6F-BACF-372F63C5895F}" destId="{18B63D34-5F15-4EEE-BBCC-F31F72AED474}" srcOrd="2" destOrd="0" presId="urn:microsoft.com/office/officeart/2011/layout/ConvergingText"/>
    <dgm:cxn modelId="{A39358D9-409C-49FE-A269-9DFC499CC32A}" type="presParOf" srcId="{7A1677EB-20FE-4F6F-BACF-372F63C5895F}" destId="{8ABE4A8D-5356-4F7D-82BD-001D6EE8B9B1}" srcOrd="3" destOrd="0" presId="urn:microsoft.com/office/officeart/2011/layout/ConvergingText"/>
    <dgm:cxn modelId="{5B2B6F6A-CAB9-4900-871E-96774753EA0C}" type="presParOf" srcId="{7A1677EB-20FE-4F6F-BACF-372F63C5895F}" destId="{84FEEA6E-7BF5-4A6E-A25C-4746C9833170}" srcOrd="4" destOrd="0" presId="urn:microsoft.com/office/officeart/2011/layout/ConvergingText"/>
    <dgm:cxn modelId="{262C388D-9235-4C50-9792-10CF1A1D4148}" type="presParOf" srcId="{7A1677EB-20FE-4F6F-BACF-372F63C5895F}" destId="{71716303-0082-48BE-A064-1B237C7B6EA2}" srcOrd="5" destOrd="0" presId="urn:microsoft.com/office/officeart/2011/layout/ConvergingText"/>
    <dgm:cxn modelId="{7801B0A6-F8C2-4735-8B53-F758E618DF29}" type="presParOf" srcId="{7A1677EB-20FE-4F6F-BACF-372F63C5895F}" destId="{50625E49-899F-4FB9-8C7D-8BF4FB835DA8}" srcOrd="6" destOrd="0" presId="urn:microsoft.com/office/officeart/2011/layout/ConvergingText"/>
    <dgm:cxn modelId="{5B5FB4D2-A271-46B7-95C4-2A9166AD8AA7}" type="presParOf" srcId="{7A1677EB-20FE-4F6F-BACF-372F63C5895F}" destId="{3DC3D93B-C6D8-4BC9-9EAB-4B79A7E84229}" srcOrd="7" destOrd="0" presId="urn:microsoft.com/office/officeart/2011/layout/ConvergingText"/>
    <dgm:cxn modelId="{ECAA5179-4559-4068-B13B-7D64976B49E9}" type="presParOf" srcId="{7A1677EB-20FE-4F6F-BACF-372F63C5895F}" destId="{07194B3D-E22A-4FD4-8053-2383D4DEDADC}" srcOrd="8" destOrd="0" presId="urn:microsoft.com/office/officeart/2011/layout/ConvergingText"/>
    <dgm:cxn modelId="{9A8CD119-0DED-43D7-826B-5D22FD497DE9}" type="presParOf" srcId="{7A1677EB-20FE-4F6F-BACF-372F63C5895F}" destId="{215471E3-23DC-4DD7-B847-B160D56CC392}" srcOrd="9" destOrd="0" presId="urn:microsoft.com/office/officeart/2011/layout/ConvergingText"/>
    <dgm:cxn modelId="{61315D51-54C0-4E55-B9CA-DACADDCC78BF}" type="presParOf" srcId="{7A1677EB-20FE-4F6F-BACF-372F63C5895F}" destId="{ABFD29B9-6E56-4B39-B572-B9F39EF5DB1A}" srcOrd="10" destOrd="0" presId="urn:microsoft.com/office/officeart/2011/layout/ConvergingText"/>
    <dgm:cxn modelId="{93487838-C59C-48C6-B99B-E0C9C59C9805}" type="presParOf" srcId="{7A1677EB-20FE-4F6F-BACF-372F63C5895F}" destId="{279EFBFB-39BB-439C-804C-E305DE650A26}" srcOrd="11" destOrd="0" presId="urn:microsoft.com/office/officeart/2011/layout/ConvergingText"/>
    <dgm:cxn modelId="{A1AD396D-625D-41F1-9C61-86A65F99F218}" type="presParOf" srcId="{7A1677EB-20FE-4F6F-BACF-372F63C5895F}" destId="{77779A59-04A4-47AE-BF16-96BF6314F3D6}" srcOrd="12" destOrd="0" presId="urn:microsoft.com/office/officeart/2011/layout/ConvergingText"/>
    <dgm:cxn modelId="{3EC7D6A2-3D97-4DB7-89B9-455AA6B6777D}" type="presParOf" srcId="{7A1677EB-20FE-4F6F-BACF-372F63C5895F}" destId="{0C461368-687E-46FA-A364-8257A0BC8C63}" srcOrd="13" destOrd="0" presId="urn:microsoft.com/office/officeart/2011/layout/ConvergingText"/>
    <dgm:cxn modelId="{6BDF5170-2B4F-4E0E-9F9C-B0DFA9A4A030}" type="presParOf" srcId="{7A1677EB-20FE-4F6F-BACF-372F63C5895F}" destId="{7FE6B0EB-9B82-47C8-BBDE-5F55F5A5F786}" srcOrd="14" destOrd="0" presId="urn:microsoft.com/office/officeart/2011/layout/ConvergingText"/>
    <dgm:cxn modelId="{C29DB861-6F20-4F01-B949-35D293BF3069}" type="presParOf" srcId="{7A1677EB-20FE-4F6F-BACF-372F63C5895F}" destId="{09DA8358-460B-476A-9DAD-83EB0D9989DE}" srcOrd="15" destOrd="0" presId="urn:microsoft.com/office/officeart/2011/layout/ConvergingText"/>
    <dgm:cxn modelId="{9F3219D4-3AEB-4687-93CC-D020D675C3C2}" type="presParOf" srcId="{7A1677EB-20FE-4F6F-BACF-372F63C5895F}" destId="{17FDBC8F-9864-401A-AB00-AF8C87A43BC2}" srcOrd="16" destOrd="0" presId="urn:microsoft.com/office/officeart/2011/layout/ConvergingText"/>
    <dgm:cxn modelId="{CDB8268C-6B6D-41BA-BA58-87275D51BD6D}" type="presParOf" srcId="{7A1677EB-20FE-4F6F-BACF-372F63C5895F}" destId="{73FD0995-43F9-483D-8406-BAE381C8AAE0}" srcOrd="17" destOrd="0" presId="urn:microsoft.com/office/officeart/2011/layout/ConvergingText"/>
    <dgm:cxn modelId="{D61DBFDA-95F6-47FA-AF57-A23DCA58146C}" type="presParOf" srcId="{7A1677EB-20FE-4F6F-BACF-372F63C5895F}" destId="{5918732D-9F12-495D-A18E-DE058AE937DB}" srcOrd="18" destOrd="0" presId="urn:microsoft.com/office/officeart/2011/layout/ConvergingText"/>
    <dgm:cxn modelId="{845CE6DE-9F7E-49F2-ACB9-21D1205142C5}" type="presParOf" srcId="{7A1677EB-20FE-4F6F-BACF-372F63C5895F}" destId="{3639009E-7126-43FE-AB59-C9241BBAB999}" srcOrd="19" destOrd="0" presId="urn:microsoft.com/office/officeart/2011/layout/ConvergingText"/>
    <dgm:cxn modelId="{F0A474A5-8C30-4A53-BAF6-6BB01E9087CB}" type="presParOf" srcId="{7A1677EB-20FE-4F6F-BACF-372F63C5895F}" destId="{F9E46156-A73E-4927-9AC6-ED17867A7FC8}" srcOrd="20" destOrd="0" presId="urn:microsoft.com/office/officeart/2011/layout/ConvergingText"/>
    <dgm:cxn modelId="{AFCE6321-7810-41CC-8748-9A32CD4AED33}" type="presParOf" srcId="{7A1677EB-20FE-4F6F-BACF-372F63C5895F}" destId="{13FE6EDE-C0CF-4E1C-ABC6-FC9BDD425360}" srcOrd="21" destOrd="0" presId="urn:microsoft.com/office/officeart/2011/layout/ConvergingText"/>
    <dgm:cxn modelId="{293D0E08-C72C-4E50-976A-2BE539F5DB0F}" type="presParOf" srcId="{7A1677EB-20FE-4F6F-BACF-372F63C5895F}" destId="{4A778849-3D09-43E8-8E18-C9E7260ECA27}" srcOrd="22" destOrd="0" presId="urn:microsoft.com/office/officeart/2011/layout/ConvergingText"/>
    <dgm:cxn modelId="{24071B7E-1C6C-4774-8C54-9E35C559D81F}" type="presParOf" srcId="{7A1677EB-20FE-4F6F-BACF-372F63C5895F}" destId="{847447E9-279E-4F00-B531-531DE560A893}" srcOrd="23" destOrd="0" presId="urn:microsoft.com/office/officeart/2011/layout/ConvergingText"/>
    <dgm:cxn modelId="{186E1AF4-F5E1-41D4-B676-3626B09E5020}" type="presParOf" srcId="{7A1677EB-20FE-4F6F-BACF-372F63C5895F}" destId="{4DE66D1B-5967-4CA3-BB75-680C35271E5A}" srcOrd="24" destOrd="0" presId="urn:microsoft.com/office/officeart/2011/layout/ConvergingText"/>
    <dgm:cxn modelId="{CA8E4EA1-3B8D-4619-B9D1-DB0F0A23CFBA}" type="presParOf" srcId="{7A1677EB-20FE-4F6F-BACF-372F63C5895F}" destId="{8C021B13-B77F-42F5-B5B0-70491D3314D6}" srcOrd="25" destOrd="0" presId="urn:microsoft.com/office/officeart/2011/layout/ConvergingText"/>
    <dgm:cxn modelId="{922961BB-C332-43CF-BEFD-7A650F5CC479}" type="presParOf" srcId="{7A1677EB-20FE-4F6F-BACF-372F63C5895F}" destId="{043D28F6-7C24-4B67-AFA3-87294CA4DA42}" srcOrd="26" destOrd="0" presId="urn:microsoft.com/office/officeart/2011/layout/ConvergingText"/>
    <dgm:cxn modelId="{446C0260-F5F7-4D4A-AFAD-247E798F4883}" type="presParOf" srcId="{7A1677EB-20FE-4F6F-BACF-372F63C5895F}" destId="{75A2FFFA-75E4-46A0-9AE4-5C1B32799D12}" srcOrd="27" destOrd="0" presId="urn:microsoft.com/office/officeart/2011/layout/ConvergingText"/>
    <dgm:cxn modelId="{9FC53947-FF8A-42A4-895B-C444B970ADB4}" type="presParOf" srcId="{7A1677EB-20FE-4F6F-BACF-372F63C5895F}" destId="{C42C5FE5-A59F-4369-A8D3-EBB2B7EEF1D7}" srcOrd="28" destOrd="0" presId="urn:microsoft.com/office/officeart/2011/layout/ConvergingText"/>
    <dgm:cxn modelId="{E916E5B0-997B-4C41-AF5F-E39638B51F56}" type="presParOf" srcId="{015395BC-2A47-4F81-ACD7-ADA7F472A0EE}" destId="{716FE8F5-863C-4C3A-8E5A-D6D91C14CDE1}" srcOrd="1" destOrd="0" presId="urn:microsoft.com/office/officeart/2011/layout/ConvergingText"/>
    <dgm:cxn modelId="{253AC6FC-7D24-4B5D-BC23-7BC00CE69C66}" type="presParOf" srcId="{015395BC-2A47-4F81-ACD7-ADA7F472A0EE}" destId="{7BB4DAC6-4E86-402A-91E8-C4E7C4FB25C7}" srcOrd="2" destOrd="0" presId="urn:microsoft.com/office/officeart/2011/layout/ConvergingText"/>
    <dgm:cxn modelId="{EA1BA5C1-349D-4FAE-B928-EB43AD3BEA93}" type="presParOf" srcId="{7BB4DAC6-4E86-402A-91E8-C4E7C4FB25C7}" destId="{DFF6CB64-6F35-4BF2-AF18-038C07D3ACC5}" srcOrd="0" destOrd="0" presId="urn:microsoft.com/office/officeart/2011/layout/ConvergingText"/>
    <dgm:cxn modelId="{493C2EBF-BE99-468F-94B5-336469EE19F2}" type="presParOf" srcId="{7BB4DAC6-4E86-402A-91E8-C4E7C4FB25C7}" destId="{77A753ED-CDC7-46B6-8A92-79EBDF3C4EC4}" srcOrd="1" destOrd="0" presId="urn:microsoft.com/office/officeart/2011/layout/ConvergingText"/>
    <dgm:cxn modelId="{964AD356-4618-4C91-A5CC-4D99EAA40420}" type="presParOf" srcId="{7BB4DAC6-4E86-402A-91E8-C4E7C4FB25C7}" destId="{D3279682-C0F7-405D-88E5-CA08AF3AC912}" srcOrd="2" destOrd="0" presId="urn:microsoft.com/office/officeart/2011/layout/ConvergingText"/>
    <dgm:cxn modelId="{2E2A3FA1-C152-4645-8263-A48F0F4A2382}" type="presParOf" srcId="{7BB4DAC6-4E86-402A-91E8-C4E7C4FB25C7}" destId="{EC3F958E-1546-4F97-9969-57C8C8FEFE40}" srcOrd="3" destOrd="0" presId="urn:microsoft.com/office/officeart/2011/layout/ConvergingText"/>
    <dgm:cxn modelId="{DC0724C9-A6C3-4837-8326-B8CDE1B71F7B}" type="presParOf" srcId="{7BB4DAC6-4E86-402A-91E8-C4E7C4FB25C7}" destId="{B6FE87BA-0399-42FF-ADBC-B419DEAEE4D8}" srcOrd="4" destOrd="0" presId="urn:microsoft.com/office/officeart/2011/layout/ConvergingText"/>
    <dgm:cxn modelId="{D95BE409-DDC1-492B-8BB4-DBB5A04A30F8}" type="presParOf" srcId="{7BB4DAC6-4E86-402A-91E8-C4E7C4FB25C7}" destId="{251EBC42-D2AA-465D-B197-3665B3734C3E}" srcOrd="5" destOrd="0" presId="urn:microsoft.com/office/officeart/2011/layout/ConvergingText"/>
    <dgm:cxn modelId="{8C31D0E5-4D73-40A0-8D38-3DB68CAA17CA}" type="presParOf" srcId="{7BB4DAC6-4E86-402A-91E8-C4E7C4FB25C7}" destId="{F1A31E81-3597-48FE-8809-B1F51775C75A}" srcOrd="6" destOrd="0" presId="urn:microsoft.com/office/officeart/2011/layout/ConvergingText"/>
    <dgm:cxn modelId="{AD94C0B6-37EA-4CA9-964D-2A18F9A1A424}" type="presParOf" srcId="{7BB4DAC6-4E86-402A-91E8-C4E7C4FB25C7}" destId="{39F29520-6DCD-4963-8CA2-C541BAFA39F0}" srcOrd="7" destOrd="0" presId="urn:microsoft.com/office/officeart/2011/layout/ConvergingText"/>
    <dgm:cxn modelId="{43F5D896-EBA0-4666-8087-D8FBF36D4C7A}" type="presParOf" srcId="{7BB4DAC6-4E86-402A-91E8-C4E7C4FB25C7}" destId="{71BF1048-A49A-4660-ACD8-7B5AA460A1B0}" srcOrd="8" destOrd="0" presId="urn:microsoft.com/office/officeart/2011/layout/ConvergingText"/>
    <dgm:cxn modelId="{3F849C91-1701-4A8C-B0B8-2FF0DA98B152}" type="presParOf" srcId="{7BB4DAC6-4E86-402A-91E8-C4E7C4FB25C7}" destId="{97B2F6C5-BAED-4588-AB7C-52B5E09E6FE3}" srcOrd="9" destOrd="0" presId="urn:microsoft.com/office/officeart/2011/layout/ConvergingText"/>
    <dgm:cxn modelId="{520BD4CC-479E-4590-8492-BC8950F74283}" type="presParOf" srcId="{7BB4DAC6-4E86-402A-91E8-C4E7C4FB25C7}" destId="{A0236095-5750-4EE4-9718-3440F3CA3E48}" srcOrd="10" destOrd="0" presId="urn:microsoft.com/office/officeart/2011/layout/ConvergingText"/>
    <dgm:cxn modelId="{691C69CC-94EE-485C-B6D3-59A1E7628723}" type="presParOf" srcId="{7BB4DAC6-4E86-402A-91E8-C4E7C4FB25C7}" destId="{1C034E1E-D1F0-49B1-9A77-E4738F3A343B}" srcOrd="11" destOrd="0" presId="urn:microsoft.com/office/officeart/2011/layout/ConvergingText"/>
    <dgm:cxn modelId="{11E3898C-C261-43F5-98D0-A32E9ADAD878}" type="presParOf" srcId="{7BB4DAC6-4E86-402A-91E8-C4E7C4FB25C7}" destId="{C88037F6-DDC4-4EF7-AFE1-6616C28B908F}" srcOrd="12" destOrd="0" presId="urn:microsoft.com/office/officeart/2011/layout/ConvergingText"/>
    <dgm:cxn modelId="{8E0E5046-9102-43F9-8306-90E0D1F66233}" type="presParOf" srcId="{7BB4DAC6-4E86-402A-91E8-C4E7C4FB25C7}" destId="{BCAA0894-96C4-422D-A706-31F98F998A64}" srcOrd="13" destOrd="0" presId="urn:microsoft.com/office/officeart/2011/layout/ConvergingText"/>
    <dgm:cxn modelId="{E54A8A8F-E003-4487-9699-A888887D61F3}" type="presParOf" srcId="{7BB4DAC6-4E86-402A-91E8-C4E7C4FB25C7}" destId="{4E9CEF5F-78A4-449F-AD1A-A31BE619C36A}" srcOrd="14" destOrd="0" presId="urn:microsoft.com/office/officeart/2011/layout/ConvergingText"/>
    <dgm:cxn modelId="{B7C86B0B-D03B-49DF-8786-FE823CA47D6A}" type="presParOf" srcId="{7BB4DAC6-4E86-402A-91E8-C4E7C4FB25C7}" destId="{D2F3D380-B445-49D0-920A-92F9F58D995A}" srcOrd="15" destOrd="0" presId="urn:microsoft.com/office/officeart/2011/layout/ConvergingText"/>
    <dgm:cxn modelId="{DC1B7815-49BC-42CC-BEB0-D0DEAE02101B}" type="presParOf" srcId="{7BB4DAC6-4E86-402A-91E8-C4E7C4FB25C7}" destId="{33F316AF-E810-4CA4-B0D9-1D4B439DF084}" srcOrd="16" destOrd="0" presId="urn:microsoft.com/office/officeart/2011/layout/ConvergingText"/>
    <dgm:cxn modelId="{D20AA555-8CBE-43CD-B0CB-0610299CFE7F}" type="presParOf" srcId="{7BB4DAC6-4E86-402A-91E8-C4E7C4FB25C7}" destId="{131F0E9F-BB03-4A7B-A8E9-75B614D93604}" srcOrd="17" destOrd="0" presId="urn:microsoft.com/office/officeart/2011/layout/ConvergingText"/>
    <dgm:cxn modelId="{85363D3B-93E0-44FE-8C5B-07863E17826C}" type="presParOf" srcId="{7BB4DAC6-4E86-402A-91E8-C4E7C4FB25C7}" destId="{F9F22A1C-DB06-4EFC-9A93-C61A79072E19}" srcOrd="18" destOrd="0" presId="urn:microsoft.com/office/officeart/2011/layout/ConvergingText"/>
    <dgm:cxn modelId="{AA01C809-DFF7-4968-95D7-D83B12897DDF}" type="presParOf" srcId="{7BB4DAC6-4E86-402A-91E8-C4E7C4FB25C7}" destId="{A2E22D95-03DB-4575-8E3A-3D69F0C0AD7E}" srcOrd="19" destOrd="0" presId="urn:microsoft.com/office/officeart/2011/layout/ConvergingText"/>
    <dgm:cxn modelId="{92304814-D61B-4E93-852F-E00B96E53DF5}" type="presParOf" srcId="{7BB4DAC6-4E86-402A-91E8-C4E7C4FB25C7}" destId="{6B14BB0B-CE4F-40E5-AD8E-11D3E64A8229}" srcOrd="20" destOrd="0" presId="urn:microsoft.com/office/officeart/2011/layout/ConvergingText"/>
    <dgm:cxn modelId="{DFD101D4-664D-4F60-ABC1-CE44043A6031}" type="presParOf" srcId="{7BB4DAC6-4E86-402A-91E8-C4E7C4FB25C7}" destId="{563A7BE5-5FBF-4A45-9D11-BBC05AC7BEEC}" srcOrd="21" destOrd="0" presId="urn:microsoft.com/office/officeart/2011/layout/ConvergingText"/>
    <dgm:cxn modelId="{B4BFE58A-1F7D-4978-B0A1-D01992B9AAAA}" type="presParOf" srcId="{7BB4DAC6-4E86-402A-91E8-C4E7C4FB25C7}" destId="{AFB0F0C6-A530-435B-9C1E-67CF185568BA}" srcOrd="22" destOrd="0" presId="urn:microsoft.com/office/officeart/2011/layout/ConvergingText"/>
    <dgm:cxn modelId="{47FBF747-E5C2-49BA-A1C6-2511F775E973}" type="presParOf" srcId="{7BB4DAC6-4E86-402A-91E8-C4E7C4FB25C7}" destId="{FC992711-49DD-417D-9857-C5DC2AB77E28}" srcOrd="23" destOrd="0" presId="urn:microsoft.com/office/officeart/2011/layout/ConvergingText"/>
    <dgm:cxn modelId="{76DF5226-39E5-470E-AADA-019DF970A6D6}" type="presParOf" srcId="{7BB4DAC6-4E86-402A-91E8-C4E7C4FB25C7}" destId="{4E5B0E6A-DF81-4A0C-8506-7357326EF4B3}" srcOrd="24" destOrd="0" presId="urn:microsoft.com/office/officeart/2011/layout/ConvergingText"/>
    <dgm:cxn modelId="{64E12383-9F98-43AC-96D4-A1619F924566}" type="presParOf" srcId="{7BB4DAC6-4E86-402A-91E8-C4E7C4FB25C7}" destId="{BF4CD6D4-3096-4B20-9B1B-FAB959DCC1A8}" srcOrd="25" destOrd="0" presId="urn:microsoft.com/office/officeart/2011/layout/ConvergingText"/>
    <dgm:cxn modelId="{3DB81816-435A-42A4-9028-32C0AA041222}" type="presParOf" srcId="{7BB4DAC6-4E86-402A-91E8-C4E7C4FB25C7}" destId="{C66A3B66-A023-4604-B586-C22AF1722FB6}" srcOrd="26" destOrd="0" presId="urn:microsoft.com/office/officeart/2011/layout/ConvergingText"/>
    <dgm:cxn modelId="{16F4F206-4ED6-428A-A3F7-BCF698E55FC5}" type="presParOf" srcId="{7BB4DAC6-4E86-402A-91E8-C4E7C4FB25C7}" destId="{171941AB-3A63-4E73-B4BD-1CF4E273B52D}" srcOrd="27" destOrd="0" presId="urn:microsoft.com/office/officeart/2011/layout/ConvergingText"/>
    <dgm:cxn modelId="{BCCD0E3B-9F52-4D69-98C3-8E02029148B5}" type="presParOf" srcId="{7BB4DAC6-4E86-402A-91E8-C4E7C4FB25C7}" destId="{BFDEDD3E-3F8D-4DF4-BD58-5CFEC86DA761}" srcOrd="28" destOrd="0" presId="urn:microsoft.com/office/officeart/2011/layout/ConvergingText"/>
    <dgm:cxn modelId="{C179834F-AC2C-4CBE-8726-78ED85B23F53}" type="presParOf" srcId="{015395BC-2A47-4F81-ACD7-ADA7F472A0EE}" destId="{46E65D92-36F0-4E71-96BF-90E6F70125DF}" srcOrd="3" destOrd="0" presId="urn:microsoft.com/office/officeart/2011/layout/ConvergingText"/>
    <dgm:cxn modelId="{F5A272AD-CD3A-43C1-899F-D2164448635A}" type="presParOf" srcId="{015395BC-2A47-4F81-ACD7-ADA7F472A0EE}" destId="{DDA47DC8-A8BF-44C4-8F87-8F950CCF7C28}" srcOrd="4" destOrd="0" presId="urn:microsoft.com/office/officeart/2011/layout/ConvergingText"/>
    <dgm:cxn modelId="{8C958B92-9310-45DB-9C03-880C57598F53}" type="presParOf" srcId="{DDA47DC8-A8BF-44C4-8F87-8F950CCF7C28}" destId="{5A9DA44D-FA91-4B20-B667-D9C80A99CAE3}" srcOrd="0" destOrd="0" presId="urn:microsoft.com/office/officeart/2011/layout/ConvergingText"/>
    <dgm:cxn modelId="{3D5070EC-8CE5-49AB-9D57-605BE9415DD3}" type="presParOf" srcId="{DDA47DC8-A8BF-44C4-8F87-8F950CCF7C28}" destId="{5110D1B9-8CCA-42D5-BE8C-B3B7B063E8CD}" srcOrd="1" destOrd="0" presId="urn:microsoft.com/office/officeart/2011/layout/ConvergingText"/>
    <dgm:cxn modelId="{86855310-B6DB-415F-97A2-9451ECD87E38}" type="presParOf" srcId="{DDA47DC8-A8BF-44C4-8F87-8F950CCF7C28}" destId="{431559E5-8655-4F93-BF6D-3B0750E485EE}" srcOrd="2" destOrd="0" presId="urn:microsoft.com/office/officeart/2011/layout/ConvergingText"/>
    <dgm:cxn modelId="{FE7C3493-90AA-4578-822A-026296134FEA}" type="presParOf" srcId="{DDA47DC8-A8BF-44C4-8F87-8F950CCF7C28}" destId="{6C652EA3-83D8-45E7-ABED-47D695952D40}" srcOrd="3" destOrd="0" presId="urn:microsoft.com/office/officeart/2011/layout/ConvergingText"/>
    <dgm:cxn modelId="{5A5ACCE9-7E8C-4D86-B326-A59B220BCE5F}" type="presParOf" srcId="{DDA47DC8-A8BF-44C4-8F87-8F950CCF7C28}" destId="{9B935BDA-A79E-473E-9465-39BCA865E128}" srcOrd="4" destOrd="0" presId="urn:microsoft.com/office/officeart/2011/layout/ConvergingText"/>
    <dgm:cxn modelId="{DCF97C12-BDFF-4CF6-90F5-105D0EA8896B}" type="presParOf" srcId="{DDA47DC8-A8BF-44C4-8F87-8F950CCF7C28}" destId="{22411EDF-FAFE-4AC4-8243-AB83C24A6FFE}" srcOrd="5" destOrd="0" presId="urn:microsoft.com/office/officeart/2011/layout/ConvergingText"/>
    <dgm:cxn modelId="{33B15856-13B6-4D94-9D27-AD539531353D}" type="presParOf" srcId="{DDA47DC8-A8BF-44C4-8F87-8F950CCF7C28}" destId="{1E0BA434-D4D6-40B9-8802-8F9249445073}" srcOrd="6" destOrd="0" presId="urn:microsoft.com/office/officeart/2011/layout/ConvergingText"/>
    <dgm:cxn modelId="{BA2C7A85-8AA7-4281-A22C-361CCCC5140F}" type="presParOf" srcId="{DDA47DC8-A8BF-44C4-8F87-8F950CCF7C28}" destId="{9702E831-71B8-4E3B-8CF9-E6D193D87192}" srcOrd="7" destOrd="0" presId="urn:microsoft.com/office/officeart/2011/layout/ConvergingText"/>
    <dgm:cxn modelId="{24EC9F35-CE51-477E-A3BD-27752D658C64}" type="presParOf" srcId="{DDA47DC8-A8BF-44C4-8F87-8F950CCF7C28}" destId="{B4393C09-608B-4F01-9C67-ED1380E75C56}" srcOrd="8" destOrd="0" presId="urn:microsoft.com/office/officeart/2011/layout/ConvergingText"/>
    <dgm:cxn modelId="{E94D56CF-D6E2-4430-B771-BBBF13C9F2DB}" type="presParOf" srcId="{DDA47DC8-A8BF-44C4-8F87-8F950CCF7C28}" destId="{738EEEDD-02E4-4E92-AC01-E01412865E99}" srcOrd="9" destOrd="0" presId="urn:microsoft.com/office/officeart/2011/layout/ConvergingText"/>
    <dgm:cxn modelId="{48CA975D-A89E-4C65-B221-8DAFF08939BF}" type="presParOf" srcId="{DDA47DC8-A8BF-44C4-8F87-8F950CCF7C28}" destId="{AA351EB7-7142-4FB1-850F-DDB1AB7F3D71}" srcOrd="10" destOrd="0" presId="urn:microsoft.com/office/officeart/2011/layout/ConvergingText"/>
    <dgm:cxn modelId="{B00FE71D-2157-4348-8F5D-54EB3C4AD81D}" type="presParOf" srcId="{DDA47DC8-A8BF-44C4-8F87-8F950CCF7C28}" destId="{E34EB4B1-2699-4078-B2BF-3C67343A159D}" srcOrd="11" destOrd="0" presId="urn:microsoft.com/office/officeart/2011/layout/ConvergingText"/>
    <dgm:cxn modelId="{F5320D20-14CE-42A3-A960-0FFE6369DDAB}" type="presParOf" srcId="{DDA47DC8-A8BF-44C4-8F87-8F950CCF7C28}" destId="{D08A5323-3991-4B90-9DD1-F57F4D0A07D0}" srcOrd="12" destOrd="0" presId="urn:microsoft.com/office/officeart/2011/layout/ConvergingText"/>
    <dgm:cxn modelId="{479291BD-D3FC-4B85-AFF4-8101AA0B4CAB}" type="presParOf" srcId="{DDA47DC8-A8BF-44C4-8F87-8F950CCF7C28}" destId="{BE1B569C-0FF3-48BD-A22B-69B1BF48011A}" srcOrd="13" destOrd="0" presId="urn:microsoft.com/office/officeart/2011/layout/ConvergingText"/>
    <dgm:cxn modelId="{603BEF62-DDBE-48DC-804C-FF243F758DA5}" type="presParOf" srcId="{DDA47DC8-A8BF-44C4-8F87-8F950CCF7C28}" destId="{CC8EC408-C1AA-4856-BA72-A758494EE195}" srcOrd="14" destOrd="0" presId="urn:microsoft.com/office/officeart/2011/layout/ConvergingText"/>
    <dgm:cxn modelId="{4A912299-BF25-4406-B8B9-2E79561D8825}" type="presParOf" srcId="{DDA47DC8-A8BF-44C4-8F87-8F950CCF7C28}" destId="{139B53D9-7FD9-4020-9560-06F0B3A6A8BF}" srcOrd="15" destOrd="0" presId="urn:microsoft.com/office/officeart/2011/layout/ConvergingText"/>
    <dgm:cxn modelId="{6D501E7D-F5DA-402C-88D7-0E714E0D2DE3}" type="presParOf" srcId="{DDA47DC8-A8BF-44C4-8F87-8F950CCF7C28}" destId="{693079D2-BA02-4F90-955C-19B5AA39FA8F}" srcOrd="16" destOrd="0" presId="urn:microsoft.com/office/officeart/2011/layout/ConvergingText"/>
    <dgm:cxn modelId="{605A907E-EDD2-4C66-9ED1-B0E54CE7347A}" type="presParOf" srcId="{DDA47DC8-A8BF-44C4-8F87-8F950CCF7C28}" destId="{BC80F108-F713-4F7C-B34D-8D372C1A5E1E}" srcOrd="17" destOrd="0" presId="urn:microsoft.com/office/officeart/2011/layout/ConvergingText"/>
    <dgm:cxn modelId="{8A50AFAD-2FEA-4410-9D1A-A345F724406C}" type="presParOf" srcId="{DDA47DC8-A8BF-44C4-8F87-8F950CCF7C28}" destId="{2EFF7BC6-E1AB-4FF9-A516-CD985CA22B4C}" srcOrd="18" destOrd="0" presId="urn:microsoft.com/office/officeart/2011/layout/ConvergingText"/>
    <dgm:cxn modelId="{9B66BBC0-C99C-4EAE-B15A-F99388030477}" type="presParOf" srcId="{DDA47DC8-A8BF-44C4-8F87-8F950CCF7C28}" destId="{95973639-5F04-489A-9E90-BE96AC37FB9B}" srcOrd="19" destOrd="0" presId="urn:microsoft.com/office/officeart/2011/layout/ConvergingText"/>
    <dgm:cxn modelId="{6787457A-0B5E-4EB9-A065-3EAA7E2FC404}" type="presParOf" srcId="{DDA47DC8-A8BF-44C4-8F87-8F950CCF7C28}" destId="{1555D2BE-3CDA-4510-9296-17FAD5541889}" srcOrd="20" destOrd="0" presId="urn:microsoft.com/office/officeart/2011/layout/ConvergingText"/>
    <dgm:cxn modelId="{AD1DA800-22F9-4160-9F16-A851441BCC83}" type="presParOf" srcId="{DDA47DC8-A8BF-44C4-8F87-8F950CCF7C28}" destId="{75987447-117B-4BD1-9C18-516D90DB3CAD}" srcOrd="21" destOrd="0" presId="urn:microsoft.com/office/officeart/2011/layout/ConvergingText"/>
    <dgm:cxn modelId="{BC5D1175-3188-4366-8079-29D82C987F58}" type="presParOf" srcId="{DDA47DC8-A8BF-44C4-8F87-8F950CCF7C28}" destId="{71A06A36-8B14-4389-B228-DF649BCB91DD}" srcOrd="22" destOrd="0" presId="urn:microsoft.com/office/officeart/2011/layout/ConvergingText"/>
    <dgm:cxn modelId="{791FE5F3-6051-442E-A545-2673731FB2C2}" type="presParOf" srcId="{DDA47DC8-A8BF-44C4-8F87-8F950CCF7C28}" destId="{59087A2C-7EE5-413F-8358-63CFD1FC6458}" srcOrd="23" destOrd="0" presId="urn:microsoft.com/office/officeart/2011/layout/ConvergingText"/>
    <dgm:cxn modelId="{C027ACA0-400D-4335-B42D-F911CED6FBE3}" type="presParOf" srcId="{DDA47DC8-A8BF-44C4-8F87-8F950CCF7C28}" destId="{91A6BA57-BA21-4024-9825-42FA6FC47F28}" srcOrd="24" destOrd="0" presId="urn:microsoft.com/office/officeart/2011/layout/ConvergingText"/>
    <dgm:cxn modelId="{1D04D87C-FDC4-4206-B813-AAF9785A72F0}" type="presParOf" srcId="{DDA47DC8-A8BF-44C4-8F87-8F950CCF7C28}" destId="{9DA5CC3E-DBC0-48B4-B8E9-396E4CE62874}" srcOrd="25" destOrd="0" presId="urn:microsoft.com/office/officeart/2011/layout/ConvergingText"/>
    <dgm:cxn modelId="{6A442C2D-A523-4D04-A4AA-E8F838D02457}" type="presParOf" srcId="{DDA47DC8-A8BF-44C4-8F87-8F950CCF7C28}" destId="{1AF68B8C-B47F-4F25-A6B7-9124A8A39E62}" srcOrd="26" destOrd="0" presId="urn:microsoft.com/office/officeart/2011/layout/ConvergingText"/>
    <dgm:cxn modelId="{9B279109-5307-439E-A890-FB343BAEED0F}" type="presParOf" srcId="{DDA47DC8-A8BF-44C4-8F87-8F950CCF7C28}" destId="{41D0A9A2-13DB-4386-98CC-E923332D0B2A}" srcOrd="27" destOrd="0" presId="urn:microsoft.com/office/officeart/2011/layout/ConvergingText"/>
    <dgm:cxn modelId="{DEBF2D0A-A0C6-4A98-8EB1-4A81BF79F309}" type="presParOf" srcId="{DDA47DC8-A8BF-44C4-8F87-8F950CCF7C28}" destId="{C826C268-3D26-4A21-ABCF-F0808D03800B}" srcOrd="28" destOrd="0" presId="urn:microsoft.com/office/officeart/2011/layout/ConvergingText"/>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7.xml><?xml version="1.0" encoding="utf-8"?>
<dgm:dataModel xmlns:dgm="http://schemas.openxmlformats.org/drawingml/2006/diagram" xmlns:a="http://schemas.openxmlformats.org/drawingml/2006/main">
  <dgm:ptLst>
    <dgm:pt modelId="{F48FA5C2-52FD-4928-A914-A1582A98890F}" type="doc">
      <dgm:prSet loTypeId="urn:microsoft.com/office/officeart/2005/8/layout/arrow4" loCatId="process" qsTypeId="urn:microsoft.com/office/officeart/2005/8/quickstyle/3d1" qsCatId="3D" csTypeId="urn:microsoft.com/office/officeart/2005/8/colors/accent1_4" csCatId="accent1" phldr="1"/>
      <dgm:spPr/>
      <dgm:t>
        <a:bodyPr/>
        <a:lstStyle/>
        <a:p>
          <a:endParaRPr lang="fr-FR"/>
        </a:p>
      </dgm:t>
    </dgm:pt>
    <dgm:pt modelId="{A8333659-D036-4DA4-874F-94342B2074E7}">
      <dgm:prSet phldrT="[Texte]" custT="1"/>
      <dgm:spPr/>
      <dgm:t>
        <a:bodyPr/>
        <a:lstStyle/>
        <a:p>
          <a:r>
            <a:rPr lang="fr-FR" sz="1400" b="1" u="sng">
              <a:latin typeface="Marianne" panose="02000000000000000000" pitchFamily="2" charset="0"/>
            </a:rPr>
            <a:t>Département</a:t>
          </a:r>
        </a:p>
        <a:p>
          <a:r>
            <a:rPr lang="fr-FR" sz="1400">
              <a:latin typeface="Marianne" panose="02000000000000000000" pitchFamily="2" charset="0"/>
            </a:rPr>
            <a:t>Forfait global </a:t>
          </a:r>
          <a:r>
            <a:rPr lang="fr-FR" sz="1400" b="1">
              <a:latin typeface="Marianne" panose="02000000000000000000" pitchFamily="2" charset="0"/>
            </a:rPr>
            <a:t>dépendance</a:t>
          </a:r>
        </a:p>
        <a:p>
          <a:r>
            <a:rPr lang="fr-FR" sz="1400">
              <a:latin typeface="Marianne" panose="02000000000000000000" pitchFamily="2" charset="0"/>
            </a:rPr>
            <a:t>Sans changements</a:t>
          </a:r>
          <a:endParaRPr lang="fr-FR" sz="1400" dirty="0">
            <a:latin typeface="Marianne" panose="02000000000000000000" pitchFamily="2" charset="0"/>
          </a:endParaRPr>
        </a:p>
      </dgm:t>
    </dgm:pt>
    <dgm:pt modelId="{F388D2C9-00DD-45E0-AFE1-7E0C841DE4BD}" type="parTrans" cxnId="{851FDDC5-BD8A-4589-9E26-303E7D416B19}">
      <dgm:prSet/>
      <dgm:spPr/>
      <dgm:t>
        <a:bodyPr/>
        <a:lstStyle/>
        <a:p>
          <a:endParaRPr lang="fr-FR"/>
        </a:p>
      </dgm:t>
    </dgm:pt>
    <dgm:pt modelId="{91142006-C409-4E34-997A-AEC70DA9A4B7}" type="sibTrans" cxnId="{851FDDC5-BD8A-4589-9E26-303E7D416B19}">
      <dgm:prSet/>
      <dgm:spPr/>
      <dgm:t>
        <a:bodyPr/>
        <a:lstStyle/>
        <a:p>
          <a:endParaRPr lang="fr-FR"/>
        </a:p>
      </dgm:t>
    </dgm:pt>
    <dgm:pt modelId="{501C6588-0495-4DE4-AD22-650AEFB2A775}">
      <dgm:prSet phldrT="[Texte]" custT="1"/>
      <dgm:spPr/>
      <dgm:t>
        <a:bodyPr/>
        <a:lstStyle/>
        <a:p>
          <a:r>
            <a:rPr lang="fr-FR" sz="1400" b="1" u="sng">
              <a:latin typeface="Marianne" panose="02000000000000000000" pitchFamily="2" charset="0"/>
            </a:rPr>
            <a:t>ARS</a:t>
          </a:r>
        </a:p>
        <a:p>
          <a:r>
            <a:rPr lang="fr-FR" sz="1400">
              <a:latin typeface="Marianne" panose="02000000000000000000" pitchFamily="2" charset="0"/>
            </a:rPr>
            <a:t>Forfait global </a:t>
          </a:r>
          <a:r>
            <a:rPr lang="fr-FR" sz="1400" b="1">
              <a:latin typeface="Marianne" panose="02000000000000000000" pitchFamily="2" charset="0"/>
            </a:rPr>
            <a:t>unique</a:t>
          </a:r>
        </a:p>
        <a:p>
          <a:r>
            <a:rPr lang="fr-FR" sz="1400">
              <a:latin typeface="Marianne" panose="02000000000000000000" pitchFamily="2" charset="0"/>
            </a:rPr>
            <a:t>Conditions issues de la LFSS 2025</a:t>
          </a:r>
          <a:endParaRPr lang="fr-FR" sz="1400" dirty="0">
            <a:latin typeface="Marianne" panose="02000000000000000000" pitchFamily="2" charset="0"/>
          </a:endParaRPr>
        </a:p>
      </dgm:t>
    </dgm:pt>
    <dgm:pt modelId="{C90F5A46-479B-4552-A471-595EA928B1FD}" type="parTrans" cxnId="{1DB2DB14-B2AD-4CD1-B7D0-37AA9C691B46}">
      <dgm:prSet/>
      <dgm:spPr/>
      <dgm:t>
        <a:bodyPr/>
        <a:lstStyle/>
        <a:p>
          <a:endParaRPr lang="fr-FR"/>
        </a:p>
      </dgm:t>
    </dgm:pt>
    <dgm:pt modelId="{724319AE-5696-4C93-9F6E-D2D7C66F83DB}" type="sibTrans" cxnId="{1DB2DB14-B2AD-4CD1-B7D0-37AA9C691B46}">
      <dgm:prSet/>
      <dgm:spPr/>
      <dgm:t>
        <a:bodyPr/>
        <a:lstStyle/>
        <a:p>
          <a:endParaRPr lang="fr-FR"/>
        </a:p>
      </dgm:t>
    </dgm:pt>
    <dgm:pt modelId="{97A956D5-40DB-4AFB-915C-0BC3FF777F30}" type="pres">
      <dgm:prSet presAssocID="{F48FA5C2-52FD-4928-A914-A1582A98890F}" presName="compositeShape" presStyleCnt="0">
        <dgm:presLayoutVars>
          <dgm:chMax val="2"/>
          <dgm:dir/>
          <dgm:resizeHandles val="exact"/>
        </dgm:presLayoutVars>
      </dgm:prSet>
      <dgm:spPr/>
    </dgm:pt>
    <dgm:pt modelId="{B19ADDD6-B25B-40FC-88D7-8C8FCDF43BEA}" type="pres">
      <dgm:prSet presAssocID="{A8333659-D036-4DA4-874F-94342B2074E7}" presName="upArrow" presStyleLbl="node1" presStyleIdx="0" presStyleCnt="2"/>
      <dgm:spPr/>
    </dgm:pt>
    <dgm:pt modelId="{889BE54E-29D2-422D-85E5-46718A522CAD}" type="pres">
      <dgm:prSet presAssocID="{A8333659-D036-4DA4-874F-94342B2074E7}" presName="upArrowText" presStyleLbl="revTx" presStyleIdx="0" presStyleCnt="2">
        <dgm:presLayoutVars>
          <dgm:chMax val="0"/>
          <dgm:bulletEnabled val="1"/>
        </dgm:presLayoutVars>
      </dgm:prSet>
      <dgm:spPr/>
    </dgm:pt>
    <dgm:pt modelId="{AD083868-1D74-422F-81F8-9B7244EA78D7}" type="pres">
      <dgm:prSet presAssocID="{501C6588-0495-4DE4-AD22-650AEFB2A775}" presName="downArrow" presStyleLbl="node1" presStyleIdx="1" presStyleCnt="2"/>
      <dgm:spPr/>
    </dgm:pt>
    <dgm:pt modelId="{F255D688-5AAE-4477-858A-3690C3CAC796}" type="pres">
      <dgm:prSet presAssocID="{501C6588-0495-4DE4-AD22-650AEFB2A775}" presName="downArrowText" presStyleLbl="revTx" presStyleIdx="1" presStyleCnt="2">
        <dgm:presLayoutVars>
          <dgm:chMax val="0"/>
          <dgm:bulletEnabled val="1"/>
        </dgm:presLayoutVars>
      </dgm:prSet>
      <dgm:spPr/>
    </dgm:pt>
  </dgm:ptLst>
  <dgm:cxnLst>
    <dgm:cxn modelId="{1DB2DB14-B2AD-4CD1-B7D0-37AA9C691B46}" srcId="{F48FA5C2-52FD-4928-A914-A1582A98890F}" destId="{501C6588-0495-4DE4-AD22-650AEFB2A775}" srcOrd="1" destOrd="0" parTransId="{C90F5A46-479B-4552-A471-595EA928B1FD}" sibTransId="{724319AE-5696-4C93-9F6E-D2D7C66F83DB}"/>
    <dgm:cxn modelId="{95EB3F27-F300-4AFF-ACCE-52A72C0827BE}" type="presOf" srcId="{501C6588-0495-4DE4-AD22-650AEFB2A775}" destId="{F255D688-5AAE-4477-858A-3690C3CAC796}" srcOrd="0" destOrd="0" presId="urn:microsoft.com/office/officeart/2005/8/layout/arrow4"/>
    <dgm:cxn modelId="{0E81CA46-9EC3-44BC-B2B7-B7A5AD204370}" type="presOf" srcId="{A8333659-D036-4DA4-874F-94342B2074E7}" destId="{889BE54E-29D2-422D-85E5-46718A522CAD}" srcOrd="0" destOrd="0" presId="urn:microsoft.com/office/officeart/2005/8/layout/arrow4"/>
    <dgm:cxn modelId="{6DAEBEA3-D0DA-445E-B2B1-4E58052AB86A}" type="presOf" srcId="{F48FA5C2-52FD-4928-A914-A1582A98890F}" destId="{97A956D5-40DB-4AFB-915C-0BC3FF777F30}" srcOrd="0" destOrd="0" presId="urn:microsoft.com/office/officeart/2005/8/layout/arrow4"/>
    <dgm:cxn modelId="{851FDDC5-BD8A-4589-9E26-303E7D416B19}" srcId="{F48FA5C2-52FD-4928-A914-A1582A98890F}" destId="{A8333659-D036-4DA4-874F-94342B2074E7}" srcOrd="0" destOrd="0" parTransId="{F388D2C9-00DD-45E0-AFE1-7E0C841DE4BD}" sibTransId="{91142006-C409-4E34-997A-AEC70DA9A4B7}"/>
    <dgm:cxn modelId="{07A6F686-9E0F-4658-B9D2-5D2536C09C4F}" type="presParOf" srcId="{97A956D5-40DB-4AFB-915C-0BC3FF777F30}" destId="{B19ADDD6-B25B-40FC-88D7-8C8FCDF43BEA}" srcOrd="0" destOrd="0" presId="urn:microsoft.com/office/officeart/2005/8/layout/arrow4"/>
    <dgm:cxn modelId="{E09C3945-07E7-464A-98EA-411C824B7480}" type="presParOf" srcId="{97A956D5-40DB-4AFB-915C-0BC3FF777F30}" destId="{889BE54E-29D2-422D-85E5-46718A522CAD}" srcOrd="1" destOrd="0" presId="urn:microsoft.com/office/officeart/2005/8/layout/arrow4"/>
    <dgm:cxn modelId="{59B38A7E-058A-4810-AB6C-3F81581E4160}" type="presParOf" srcId="{97A956D5-40DB-4AFB-915C-0BC3FF777F30}" destId="{AD083868-1D74-422F-81F8-9B7244EA78D7}" srcOrd="2" destOrd="0" presId="urn:microsoft.com/office/officeart/2005/8/layout/arrow4"/>
    <dgm:cxn modelId="{1820A51D-951C-4E7B-BB69-2B426C4971E2}" type="presParOf" srcId="{97A956D5-40DB-4AFB-915C-0BC3FF777F30}" destId="{F255D688-5AAE-4477-858A-3690C3CAC796}"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D64D4D-3380-4516-93D1-8E93052783AC}">
      <dsp:nvSpPr>
        <dsp:cNvPr id="0" name=""/>
        <dsp:cNvSpPr/>
      </dsp:nvSpPr>
      <dsp:spPr>
        <a:xfrm>
          <a:off x="5301" y="1178038"/>
          <a:ext cx="2032111" cy="812844"/>
        </a:xfrm>
        <a:prstGeom prst="rect">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Marianne" panose="02000000000000000000" pitchFamily="2" charset="0"/>
            </a:rPr>
            <a:t>Quel est son objet ?</a:t>
          </a:r>
        </a:p>
      </dsp:txBody>
      <dsp:txXfrm>
        <a:off x="5301" y="1178038"/>
        <a:ext cx="2032111" cy="812844"/>
      </dsp:txXfrm>
    </dsp:sp>
    <dsp:sp modelId="{7F587330-6E3A-4141-9F9F-26FBB4C578DB}">
      <dsp:nvSpPr>
        <dsp:cNvPr id="0" name=""/>
        <dsp:cNvSpPr/>
      </dsp:nvSpPr>
      <dsp:spPr>
        <a:xfrm>
          <a:off x="5301" y="1990882"/>
          <a:ext cx="2032111" cy="2854800"/>
        </a:xfrm>
        <a:prstGeom prst="rect">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108000" lvl="1" indent="-108000" algn="l" defTabSz="466725">
            <a:lnSpc>
              <a:spcPct val="90000"/>
            </a:lnSpc>
            <a:spcBef>
              <a:spcPct val="0"/>
            </a:spcBef>
            <a:spcAft>
              <a:spcPct val="15000"/>
            </a:spcAft>
            <a:buChar char="•"/>
          </a:pPr>
          <a:r>
            <a:rPr lang="en-US" sz="1050" b="1" kern="1200" dirty="0">
              <a:latin typeface="Marianne" panose="02000000000000000000" pitchFamily="2" charset="0"/>
              <a:ea typeface="+mn-ea"/>
              <a:cs typeface="+mn-cs"/>
            </a:rPr>
            <a:t>Nouveau régime de </a:t>
          </a:r>
          <a:r>
            <a:rPr lang="en-US" sz="1050" b="1" kern="1200" dirty="0" err="1">
              <a:latin typeface="Marianne" panose="02000000000000000000" pitchFamily="2" charset="0"/>
              <a:ea typeface="+mn-ea"/>
              <a:cs typeface="+mn-cs"/>
            </a:rPr>
            <a:t>financement</a:t>
          </a:r>
          <a:r>
            <a:rPr lang="en-US" sz="1050" b="1" kern="1200" dirty="0">
              <a:latin typeface="Marianne" panose="02000000000000000000" pitchFamily="2" charset="0"/>
              <a:ea typeface="+mn-ea"/>
              <a:cs typeface="+mn-cs"/>
            </a:rPr>
            <a:t> plus simple</a:t>
          </a:r>
          <a:endParaRPr lang="fr-FR" sz="1050" b="1" kern="1200" dirty="0">
            <a:latin typeface="Marianne" panose="02000000000000000000" pitchFamily="2" charset="0"/>
          </a:endParaRPr>
        </a:p>
        <a:p>
          <a:pPr marL="108000" lvl="1" indent="-108000" algn="l" defTabSz="622300">
            <a:lnSpc>
              <a:spcPct val="90000"/>
            </a:lnSpc>
            <a:spcBef>
              <a:spcPct val="0"/>
            </a:spcBef>
            <a:spcAft>
              <a:spcPct val="15000"/>
            </a:spcAft>
            <a:buChar char="•"/>
          </a:pPr>
          <a:endParaRPr lang="en-US" sz="1400" b="1" kern="1200" dirty="0">
            <a:latin typeface="Marianne" panose="02000000000000000000" pitchFamily="2" charset="0"/>
            <a:ea typeface="+mn-ea"/>
            <a:cs typeface="+mn-cs"/>
          </a:endParaRPr>
        </a:p>
        <a:p>
          <a:pPr marL="108000" lvl="1" indent="-108000" algn="l" defTabSz="466725">
            <a:lnSpc>
              <a:spcPct val="90000"/>
            </a:lnSpc>
            <a:spcBef>
              <a:spcPct val="0"/>
            </a:spcBef>
            <a:spcAft>
              <a:spcPct val="15000"/>
            </a:spcAft>
            <a:buChar char="•"/>
          </a:pPr>
          <a:r>
            <a:rPr lang="en-US" sz="1050" b="1" kern="1200" dirty="0">
              <a:latin typeface="Marianne" panose="02000000000000000000" pitchFamily="2" charset="0"/>
            </a:rPr>
            <a:t>Un </a:t>
          </a:r>
          <a:r>
            <a:rPr lang="en-US" sz="1050" b="1" kern="1200" dirty="0" err="1">
              <a:latin typeface="Marianne" panose="02000000000000000000" pitchFamily="2" charset="0"/>
            </a:rPr>
            <a:t>forfait</a:t>
          </a:r>
          <a:r>
            <a:rPr lang="en-US" sz="1050" b="1" kern="1200" dirty="0">
              <a:latin typeface="Marianne" panose="02000000000000000000" pitchFamily="2" charset="0"/>
            </a:rPr>
            <a:t> global unique </a:t>
          </a:r>
          <a:r>
            <a:rPr lang="en-US" sz="1050" b="1" kern="1200" dirty="0" err="1">
              <a:latin typeface="Marianne" panose="02000000000000000000" pitchFamily="2" charset="0"/>
            </a:rPr>
            <a:t>relatif</a:t>
          </a:r>
          <a:r>
            <a:rPr lang="en-US" sz="1050" b="1" kern="1200" dirty="0">
              <a:latin typeface="Marianne" panose="02000000000000000000" pitchFamily="2" charset="0"/>
            </a:rPr>
            <a:t> aux </a:t>
          </a:r>
          <a:r>
            <a:rPr lang="en-US" sz="1050" b="1" kern="1200" dirty="0" err="1">
              <a:latin typeface="Marianne" panose="02000000000000000000" pitchFamily="2" charset="0"/>
            </a:rPr>
            <a:t>soins</a:t>
          </a:r>
          <a:r>
            <a:rPr lang="en-US" sz="1050" b="1" kern="1200" dirty="0">
              <a:latin typeface="Marianne" panose="02000000000000000000" pitchFamily="2" charset="0"/>
            </a:rPr>
            <a:t> et à </a:t>
          </a:r>
          <a:r>
            <a:rPr lang="en-US" sz="1050" b="1" kern="1200" dirty="0" err="1">
              <a:latin typeface="Marianne" panose="02000000000000000000" pitchFamily="2" charset="0"/>
            </a:rPr>
            <a:t>l’entretien</a:t>
          </a:r>
          <a:r>
            <a:rPr lang="en-US" sz="1050" b="1" kern="1200" dirty="0">
              <a:latin typeface="Marianne" panose="02000000000000000000" pitchFamily="2" charset="0"/>
            </a:rPr>
            <a:t> de </a:t>
          </a:r>
          <a:r>
            <a:rPr lang="en-US" sz="1050" b="1" kern="1200" dirty="0" err="1">
              <a:latin typeface="Marianne" panose="02000000000000000000" pitchFamily="2" charset="0"/>
            </a:rPr>
            <a:t>l’autonomie</a:t>
          </a:r>
          <a:endParaRPr lang="en-US" sz="1050" b="1" kern="1200" dirty="0">
            <a:latin typeface="Marianne" panose="02000000000000000000" pitchFamily="2" charset="0"/>
          </a:endParaRPr>
        </a:p>
        <a:p>
          <a:pPr marL="108000" lvl="1" indent="-108000" algn="l" defTabSz="622300">
            <a:lnSpc>
              <a:spcPct val="90000"/>
            </a:lnSpc>
            <a:spcBef>
              <a:spcPct val="0"/>
            </a:spcBef>
            <a:spcAft>
              <a:spcPct val="15000"/>
            </a:spcAft>
            <a:buChar char="•"/>
          </a:pPr>
          <a:endParaRPr lang="en-US" sz="1400" b="1" kern="1200" dirty="0">
            <a:latin typeface="Marianne" panose="02000000000000000000" pitchFamily="2" charset="0"/>
          </a:endParaRPr>
        </a:p>
        <a:p>
          <a:pPr marL="108000" lvl="2" indent="-108000" algn="l" defTabSz="466725">
            <a:lnSpc>
              <a:spcPct val="90000"/>
            </a:lnSpc>
            <a:spcBef>
              <a:spcPct val="0"/>
            </a:spcBef>
            <a:spcAft>
              <a:spcPts val="600"/>
            </a:spcAft>
            <a:buChar char="•"/>
          </a:pPr>
          <a:r>
            <a:rPr lang="en-US" sz="1050" b="1" kern="1200" dirty="0">
              <a:latin typeface="Marianne" panose="02000000000000000000" pitchFamily="2" charset="0"/>
              <a:ea typeface="+mn-ea"/>
              <a:cs typeface="+mn-cs"/>
            </a:rPr>
            <a:t>Principes</a:t>
          </a:r>
          <a:r>
            <a:rPr lang="en-US" sz="1050" b="1" kern="1200" dirty="0">
              <a:latin typeface="Marianne" panose="02000000000000000000" pitchFamily="2" charset="0"/>
            </a:rPr>
            <a:t> </a:t>
          </a:r>
          <a:r>
            <a:rPr lang="en-US" sz="1050" b="1" kern="1200" dirty="0" err="1">
              <a:latin typeface="Marianne" panose="02000000000000000000" pitchFamily="2" charset="0"/>
              <a:ea typeface="+mn-ea"/>
              <a:cs typeface="+mn-cs"/>
            </a:rPr>
            <a:t>maintenus</a:t>
          </a:r>
          <a:r>
            <a:rPr lang="en-US" sz="1050" b="1" kern="1200" dirty="0">
              <a:latin typeface="Marianne" panose="02000000000000000000" pitchFamily="2" charset="0"/>
              <a:ea typeface="+mn-ea"/>
              <a:cs typeface="+mn-cs"/>
            </a:rPr>
            <a:t> :</a:t>
          </a:r>
        </a:p>
        <a:p>
          <a:pPr marL="288000" lvl="3" indent="-108000" algn="l" defTabSz="466725">
            <a:lnSpc>
              <a:spcPct val="90000"/>
            </a:lnSpc>
            <a:spcBef>
              <a:spcPct val="0"/>
            </a:spcBef>
            <a:spcAft>
              <a:spcPts val="600"/>
            </a:spcAft>
            <a:buFont typeface="Marianne" panose="02000000000000000000" pitchFamily="2" charset="0"/>
            <a:buChar char="-"/>
            <a:tabLst>
              <a:tab pos="265113" algn="l"/>
            </a:tabLst>
          </a:pPr>
          <a:r>
            <a:rPr lang="en-US" sz="1050" b="1" kern="1200" dirty="0" err="1">
              <a:latin typeface="Marianne" panose="02000000000000000000" pitchFamily="2" charset="0"/>
              <a:ea typeface="+mn-ea"/>
              <a:cs typeface="+mn-cs"/>
            </a:rPr>
            <a:t>Prise</a:t>
          </a:r>
          <a:r>
            <a:rPr lang="en-US" sz="1050" b="1" kern="1200" dirty="0">
              <a:latin typeface="Marianne" panose="02000000000000000000" pitchFamily="2" charset="0"/>
              <a:ea typeface="+mn-ea"/>
              <a:cs typeface="+mn-cs"/>
            </a:rPr>
            <a:t> </a:t>
          </a:r>
          <a:r>
            <a:rPr lang="en-US" sz="1050" b="1" kern="1200" dirty="0" err="1">
              <a:latin typeface="Marianne" panose="02000000000000000000" pitchFamily="2" charset="0"/>
              <a:ea typeface="+mn-ea"/>
              <a:cs typeface="+mn-cs"/>
            </a:rPr>
            <a:t>en</a:t>
          </a:r>
          <a:r>
            <a:rPr lang="en-US" sz="1050" b="1" kern="1200" dirty="0">
              <a:latin typeface="Marianne" panose="02000000000000000000" pitchFamily="2" charset="0"/>
              <a:ea typeface="+mn-ea"/>
              <a:cs typeface="+mn-cs"/>
            </a:rPr>
            <a:t> </a:t>
          </a:r>
          <a:r>
            <a:rPr lang="en-US" sz="1050" b="1" kern="1200" dirty="0" err="1">
              <a:latin typeface="Marianne" panose="02000000000000000000" pitchFamily="2" charset="0"/>
              <a:ea typeface="+mn-ea"/>
              <a:cs typeface="+mn-cs"/>
            </a:rPr>
            <a:t>compte</a:t>
          </a:r>
          <a:r>
            <a:rPr lang="en-US" sz="1050" b="1" kern="1200" dirty="0">
              <a:latin typeface="Marianne" panose="02000000000000000000" pitchFamily="2" charset="0"/>
              <a:ea typeface="+mn-ea"/>
              <a:cs typeface="+mn-cs"/>
            </a:rPr>
            <a:t> des coupes AGGIR et PATHOS </a:t>
          </a:r>
        </a:p>
        <a:p>
          <a:pPr marL="288000" lvl="3" indent="-108000" algn="l" defTabSz="466725">
            <a:lnSpc>
              <a:spcPct val="90000"/>
            </a:lnSpc>
            <a:spcBef>
              <a:spcPct val="0"/>
            </a:spcBef>
            <a:spcAft>
              <a:spcPts val="600"/>
            </a:spcAft>
            <a:buFont typeface="Marianne" panose="02000000000000000000" pitchFamily="2" charset="0"/>
            <a:buChar char="-"/>
            <a:tabLst>
              <a:tab pos="265113" algn="l"/>
            </a:tabLst>
          </a:pPr>
          <a:r>
            <a:rPr lang="en-US" sz="1050" b="1" kern="1200" dirty="0">
              <a:latin typeface="Marianne" panose="02000000000000000000" pitchFamily="2" charset="0"/>
              <a:ea typeface="+mn-ea"/>
              <a:cs typeface="+mn-cs"/>
            </a:rPr>
            <a:t>Participation du resident</a:t>
          </a:r>
        </a:p>
      </dsp:txBody>
      <dsp:txXfrm>
        <a:off x="5301" y="1990882"/>
        <a:ext cx="2032111" cy="2854800"/>
      </dsp:txXfrm>
    </dsp:sp>
    <dsp:sp modelId="{E7BA94F7-4AD2-464E-AAE4-72EE7740538B}">
      <dsp:nvSpPr>
        <dsp:cNvPr id="0" name=""/>
        <dsp:cNvSpPr/>
      </dsp:nvSpPr>
      <dsp:spPr>
        <a:xfrm>
          <a:off x="2321907" y="1178038"/>
          <a:ext cx="2032111" cy="812844"/>
        </a:xfrm>
        <a:prstGeom prst="rect">
          <a:avLst/>
        </a:prstGeom>
        <a:solidFill>
          <a:schemeClr val="accent4">
            <a:hueOff val="1649984"/>
            <a:satOff val="-7300"/>
            <a:lumOff val="-1226"/>
            <a:alphaOff val="0"/>
          </a:schemeClr>
        </a:solidFill>
        <a:ln w="19050" cap="flat" cmpd="sng" algn="ctr">
          <a:solidFill>
            <a:schemeClr val="accent4">
              <a:hueOff val="1649984"/>
              <a:satOff val="-7300"/>
              <a:lumOff val="-12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Marianne" panose="02000000000000000000" pitchFamily="2" charset="0"/>
            </a:rPr>
            <a:t>Qui est concerné ?</a:t>
          </a:r>
        </a:p>
      </dsp:txBody>
      <dsp:txXfrm>
        <a:off x="2321907" y="1178038"/>
        <a:ext cx="2032111" cy="812844"/>
      </dsp:txXfrm>
    </dsp:sp>
    <dsp:sp modelId="{78B57A9C-B115-43CB-BB71-1BB252FC9D8F}">
      <dsp:nvSpPr>
        <dsp:cNvPr id="0" name=""/>
        <dsp:cNvSpPr/>
      </dsp:nvSpPr>
      <dsp:spPr>
        <a:xfrm>
          <a:off x="2321907" y="1990882"/>
          <a:ext cx="2032111" cy="2854800"/>
        </a:xfrm>
        <a:prstGeom prst="rect">
          <a:avLst/>
        </a:prstGeom>
        <a:solidFill>
          <a:schemeClr val="accent4">
            <a:tint val="40000"/>
            <a:alpha val="90000"/>
            <a:hueOff val="1539884"/>
            <a:satOff val="-7667"/>
            <a:lumOff val="-728"/>
            <a:alphaOff val="0"/>
          </a:schemeClr>
        </a:solidFill>
        <a:ln w="19050" cap="flat" cmpd="sng" algn="ctr">
          <a:solidFill>
            <a:schemeClr val="accent4">
              <a:tint val="40000"/>
              <a:alpha val="90000"/>
              <a:hueOff val="1539884"/>
              <a:satOff val="-7667"/>
              <a:lumOff val="-7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108000" lvl="1" indent="-108000" algn="l" defTabSz="466725">
            <a:lnSpc>
              <a:spcPct val="90000"/>
            </a:lnSpc>
            <a:spcBef>
              <a:spcPct val="0"/>
            </a:spcBef>
            <a:spcAft>
              <a:spcPct val="15000"/>
            </a:spcAft>
            <a:buChar char="•"/>
          </a:pPr>
          <a:r>
            <a:rPr lang="en-US" sz="1050" b="1" kern="1200" dirty="0">
              <a:solidFill>
                <a:prstClr val="black">
                  <a:hueOff val="0"/>
                  <a:satOff val="0"/>
                  <a:lumOff val="0"/>
                  <a:alphaOff val="0"/>
                </a:prstClr>
              </a:solidFill>
              <a:latin typeface="Marianne" panose="02000000000000000000" pitchFamily="2" charset="0"/>
              <a:ea typeface="+mn-ea"/>
              <a:cs typeface="+mn-cs"/>
            </a:rPr>
            <a:t>EHPAD </a:t>
          </a:r>
          <a:r>
            <a:rPr lang="en-US" sz="1050" b="1" kern="1200" dirty="0">
              <a:solidFill>
                <a:srgbClr val="FF0000"/>
              </a:solidFill>
              <a:latin typeface="Marianne" panose="02000000000000000000" pitchFamily="2" charset="0"/>
              <a:ea typeface="+mn-ea"/>
              <a:cs typeface="+mn-cs"/>
            </a:rPr>
            <a:t>(HP) </a:t>
          </a:r>
          <a:r>
            <a:rPr lang="en-US" sz="1050" b="1" kern="1200" dirty="0">
              <a:solidFill>
                <a:prstClr val="black">
                  <a:hueOff val="0"/>
                  <a:satOff val="0"/>
                  <a:lumOff val="0"/>
                  <a:alphaOff val="0"/>
                </a:prstClr>
              </a:solidFill>
              <a:latin typeface="Marianne" panose="02000000000000000000" pitchFamily="2" charset="0"/>
              <a:ea typeface="+mn-ea"/>
              <a:cs typeface="+mn-cs"/>
            </a:rPr>
            <a:t>et USLD</a:t>
          </a:r>
          <a:endParaRPr lang="fr-FR" sz="1050" b="1" kern="1200" dirty="0">
            <a:solidFill>
              <a:prstClr val="black">
                <a:hueOff val="0"/>
                <a:satOff val="0"/>
                <a:lumOff val="0"/>
                <a:alphaOff val="0"/>
              </a:prstClr>
            </a:solidFill>
            <a:latin typeface="Marianne" panose="02000000000000000000" pitchFamily="2" charset="0"/>
            <a:ea typeface="+mn-ea"/>
            <a:cs typeface="+mn-cs"/>
          </a:endParaRPr>
        </a:p>
        <a:p>
          <a:pPr marL="108000" lvl="1" indent="-108000" algn="l" defTabSz="622300">
            <a:lnSpc>
              <a:spcPct val="90000"/>
            </a:lnSpc>
            <a:spcBef>
              <a:spcPct val="0"/>
            </a:spcBef>
            <a:spcAft>
              <a:spcPct val="15000"/>
            </a:spcAft>
            <a:buChar char="•"/>
          </a:pPr>
          <a:endParaRPr lang="en-US" sz="1400" b="1" kern="1200" dirty="0">
            <a:solidFill>
              <a:prstClr val="black">
                <a:hueOff val="0"/>
                <a:satOff val="0"/>
                <a:lumOff val="0"/>
                <a:alphaOff val="0"/>
              </a:prstClr>
            </a:solidFill>
            <a:latin typeface="Marianne" panose="02000000000000000000" pitchFamily="2" charset="0"/>
            <a:ea typeface="+mn-ea"/>
            <a:cs typeface="+mn-cs"/>
          </a:endParaRPr>
        </a:p>
        <a:p>
          <a:pPr marL="108000" lvl="1" indent="-108000" algn="l" defTabSz="466725">
            <a:lnSpc>
              <a:spcPct val="90000"/>
            </a:lnSpc>
            <a:spcBef>
              <a:spcPct val="0"/>
            </a:spcBef>
            <a:spcAft>
              <a:spcPct val="15000"/>
            </a:spcAft>
            <a:buChar char="•"/>
          </a:pPr>
          <a:r>
            <a:rPr lang="en-US" sz="1050" b="1" kern="1200" dirty="0">
              <a:solidFill>
                <a:prstClr val="black">
                  <a:hueOff val="0"/>
                  <a:satOff val="0"/>
                  <a:lumOff val="0"/>
                  <a:alphaOff val="0"/>
                </a:prstClr>
              </a:solidFill>
              <a:latin typeface="Marianne" panose="02000000000000000000" pitchFamily="2" charset="0"/>
              <a:ea typeface="+mn-ea"/>
              <a:cs typeface="+mn-cs"/>
            </a:rPr>
            <a:t>Départements </a:t>
          </a:r>
          <a:r>
            <a:rPr lang="en-US" sz="1050" b="1" kern="1200" dirty="0" err="1">
              <a:solidFill>
                <a:prstClr val="black">
                  <a:hueOff val="0"/>
                  <a:satOff val="0"/>
                  <a:lumOff val="0"/>
                  <a:alphaOff val="0"/>
                </a:prstClr>
              </a:solidFill>
              <a:latin typeface="Marianne" panose="02000000000000000000" pitchFamily="2" charset="0"/>
              <a:ea typeface="+mn-ea"/>
              <a:cs typeface="+mn-cs"/>
            </a:rPr>
            <a:t>expérimentateurs</a:t>
          </a:r>
          <a:r>
            <a:rPr lang="en-US" sz="1050" b="1" kern="1200" dirty="0">
              <a:solidFill>
                <a:prstClr val="black">
                  <a:hueOff val="0"/>
                  <a:satOff val="0"/>
                  <a:lumOff val="0"/>
                  <a:alphaOff val="0"/>
                </a:prstClr>
              </a:solidFill>
              <a:latin typeface="Marianne" panose="02000000000000000000" pitchFamily="2" charset="0"/>
              <a:ea typeface="+mn-ea"/>
              <a:cs typeface="+mn-cs"/>
            </a:rPr>
            <a:t>, qui ne </a:t>
          </a:r>
          <a:r>
            <a:rPr lang="en-US" sz="1050" b="1" kern="1200" dirty="0" err="1">
              <a:solidFill>
                <a:prstClr val="black">
                  <a:hueOff val="0"/>
                  <a:satOff val="0"/>
                  <a:lumOff val="0"/>
                  <a:alphaOff val="0"/>
                </a:prstClr>
              </a:solidFill>
              <a:latin typeface="Marianne" panose="02000000000000000000" pitchFamily="2" charset="0"/>
              <a:ea typeface="+mn-ea"/>
              <a:cs typeface="+mn-cs"/>
            </a:rPr>
            <a:t>versent</a:t>
          </a:r>
          <a:r>
            <a:rPr lang="en-US" sz="1050" b="1" kern="1200" dirty="0">
              <a:solidFill>
                <a:prstClr val="black">
                  <a:hueOff val="0"/>
                  <a:satOff val="0"/>
                  <a:lumOff val="0"/>
                  <a:alphaOff val="0"/>
                </a:prstClr>
              </a:solidFill>
              <a:latin typeface="Marianne" panose="02000000000000000000" pitchFamily="2" charset="0"/>
              <a:ea typeface="+mn-ea"/>
              <a:cs typeface="+mn-cs"/>
            </a:rPr>
            <a:t> plus le </a:t>
          </a:r>
          <a:r>
            <a:rPr lang="en-US" sz="1050" b="1" kern="1200" dirty="0" err="1">
              <a:solidFill>
                <a:prstClr val="black">
                  <a:hueOff val="0"/>
                  <a:satOff val="0"/>
                  <a:lumOff val="0"/>
                  <a:alphaOff val="0"/>
                </a:prstClr>
              </a:solidFill>
              <a:latin typeface="Marianne" panose="02000000000000000000" pitchFamily="2" charset="0"/>
              <a:ea typeface="+mn-ea"/>
              <a:cs typeface="+mn-cs"/>
            </a:rPr>
            <a:t>forfait</a:t>
          </a:r>
          <a:r>
            <a:rPr lang="en-US" sz="1050" b="1" kern="1200" dirty="0">
              <a:solidFill>
                <a:prstClr val="black">
                  <a:hueOff val="0"/>
                  <a:satOff val="0"/>
                  <a:lumOff val="0"/>
                  <a:alphaOff val="0"/>
                </a:prstClr>
              </a:solidFill>
              <a:latin typeface="Marianne" panose="02000000000000000000" pitchFamily="2" charset="0"/>
              <a:ea typeface="+mn-ea"/>
              <a:cs typeface="+mn-cs"/>
            </a:rPr>
            <a:t> global </a:t>
          </a:r>
          <a:r>
            <a:rPr lang="en-US" sz="1050" b="1" kern="1200" dirty="0" err="1">
              <a:solidFill>
                <a:prstClr val="black">
                  <a:hueOff val="0"/>
                  <a:satOff val="0"/>
                  <a:lumOff val="0"/>
                  <a:alphaOff val="0"/>
                </a:prstClr>
              </a:solidFill>
              <a:latin typeface="Marianne" panose="02000000000000000000" pitchFamily="2" charset="0"/>
              <a:ea typeface="+mn-ea"/>
              <a:cs typeface="+mn-cs"/>
            </a:rPr>
            <a:t>relatif</a:t>
          </a:r>
          <a:r>
            <a:rPr lang="en-US" sz="1050" b="1" kern="1200" dirty="0">
              <a:solidFill>
                <a:prstClr val="black">
                  <a:hueOff val="0"/>
                  <a:satOff val="0"/>
                  <a:lumOff val="0"/>
                  <a:alphaOff val="0"/>
                </a:prstClr>
              </a:solidFill>
              <a:latin typeface="Marianne" panose="02000000000000000000" pitchFamily="2" charset="0"/>
              <a:ea typeface="+mn-ea"/>
              <a:cs typeface="+mn-cs"/>
            </a:rPr>
            <a:t> à la </a:t>
          </a:r>
          <a:r>
            <a:rPr lang="en-US" sz="1050" b="1" kern="1200" dirty="0" err="1">
              <a:solidFill>
                <a:prstClr val="black">
                  <a:hueOff val="0"/>
                  <a:satOff val="0"/>
                  <a:lumOff val="0"/>
                  <a:alphaOff val="0"/>
                </a:prstClr>
              </a:solidFill>
              <a:latin typeface="Marianne" panose="02000000000000000000" pitchFamily="2" charset="0"/>
              <a:ea typeface="+mn-ea"/>
              <a:cs typeface="+mn-cs"/>
            </a:rPr>
            <a:t>dépendance</a:t>
          </a:r>
          <a:endParaRPr lang="en-US" sz="1050" b="1" kern="1200" dirty="0">
            <a:solidFill>
              <a:prstClr val="black">
                <a:hueOff val="0"/>
                <a:satOff val="0"/>
                <a:lumOff val="0"/>
                <a:alphaOff val="0"/>
              </a:prstClr>
            </a:solidFill>
            <a:latin typeface="Marianne" panose="02000000000000000000" pitchFamily="2" charset="0"/>
            <a:ea typeface="+mn-ea"/>
            <a:cs typeface="+mn-cs"/>
          </a:endParaRPr>
        </a:p>
        <a:p>
          <a:pPr marL="108000" lvl="1" indent="-108000" algn="l" defTabSz="622300">
            <a:lnSpc>
              <a:spcPct val="90000"/>
            </a:lnSpc>
            <a:spcBef>
              <a:spcPct val="0"/>
            </a:spcBef>
            <a:spcAft>
              <a:spcPct val="15000"/>
            </a:spcAft>
            <a:buChar char="•"/>
          </a:pPr>
          <a:endParaRPr lang="en-US" sz="1400" b="1" kern="1200" dirty="0">
            <a:solidFill>
              <a:prstClr val="black">
                <a:hueOff val="0"/>
                <a:satOff val="0"/>
                <a:lumOff val="0"/>
                <a:alphaOff val="0"/>
              </a:prstClr>
            </a:solidFill>
            <a:latin typeface="Marianne" panose="02000000000000000000" pitchFamily="2" charset="0"/>
            <a:ea typeface="+mn-ea"/>
            <a:cs typeface="+mn-cs"/>
          </a:endParaRPr>
        </a:p>
        <a:p>
          <a:pPr marL="108000" lvl="1" indent="-108000" algn="l" defTabSz="466725">
            <a:lnSpc>
              <a:spcPct val="90000"/>
            </a:lnSpc>
            <a:spcBef>
              <a:spcPct val="0"/>
            </a:spcBef>
            <a:spcAft>
              <a:spcPct val="15000"/>
            </a:spcAft>
            <a:buChar char="•"/>
          </a:pPr>
          <a:r>
            <a:rPr lang="en-US" sz="1050" b="1" kern="1200" dirty="0">
              <a:solidFill>
                <a:prstClr val="black">
                  <a:hueOff val="0"/>
                  <a:satOff val="0"/>
                  <a:lumOff val="0"/>
                  <a:alphaOff val="0"/>
                </a:prstClr>
              </a:solidFill>
              <a:latin typeface="Marianne" panose="02000000000000000000" pitchFamily="2" charset="0"/>
              <a:ea typeface="+mn-ea"/>
              <a:cs typeface="+mn-cs"/>
            </a:rPr>
            <a:t>ARS, qui </a:t>
          </a:r>
          <a:r>
            <a:rPr lang="en-US" sz="1050" b="1" kern="1200" dirty="0" err="1">
              <a:solidFill>
                <a:prstClr val="black">
                  <a:hueOff val="0"/>
                  <a:satOff val="0"/>
                  <a:lumOff val="0"/>
                  <a:alphaOff val="0"/>
                </a:prstClr>
              </a:solidFill>
              <a:latin typeface="Marianne" panose="02000000000000000000" pitchFamily="2" charset="0"/>
              <a:ea typeface="+mn-ea"/>
              <a:cs typeface="+mn-cs"/>
            </a:rPr>
            <a:t>reprennent</a:t>
          </a:r>
          <a:r>
            <a:rPr lang="en-US" sz="1050" b="1" kern="1200" dirty="0">
              <a:solidFill>
                <a:prstClr val="black">
                  <a:hueOff val="0"/>
                  <a:satOff val="0"/>
                  <a:lumOff val="0"/>
                  <a:alphaOff val="0"/>
                </a:prstClr>
              </a:solidFill>
              <a:latin typeface="Marianne" panose="02000000000000000000" pitchFamily="2" charset="0"/>
              <a:ea typeface="+mn-ea"/>
              <a:cs typeface="+mn-cs"/>
            </a:rPr>
            <a:t> le </a:t>
          </a:r>
          <a:r>
            <a:rPr lang="en-US" sz="1050" b="1" kern="1200" dirty="0" err="1">
              <a:solidFill>
                <a:prstClr val="black">
                  <a:hueOff val="0"/>
                  <a:satOff val="0"/>
                  <a:lumOff val="0"/>
                  <a:alphaOff val="0"/>
                </a:prstClr>
              </a:solidFill>
              <a:latin typeface="Marianne" panose="02000000000000000000" pitchFamily="2" charset="0"/>
              <a:ea typeface="+mn-ea"/>
              <a:cs typeface="+mn-cs"/>
            </a:rPr>
            <a:t>financement</a:t>
          </a:r>
          <a:r>
            <a:rPr lang="en-US" sz="1050" b="1" kern="1200" dirty="0">
              <a:solidFill>
                <a:prstClr val="black">
                  <a:hueOff val="0"/>
                  <a:satOff val="0"/>
                  <a:lumOff val="0"/>
                  <a:alphaOff val="0"/>
                </a:prstClr>
              </a:solidFill>
              <a:latin typeface="Marianne" panose="02000000000000000000" pitchFamily="2" charset="0"/>
              <a:ea typeface="+mn-ea"/>
              <a:cs typeface="+mn-cs"/>
            </a:rPr>
            <a:t> de la </a:t>
          </a:r>
          <a:r>
            <a:rPr lang="en-US" sz="1050" b="1" kern="1200" dirty="0" err="1">
              <a:solidFill>
                <a:prstClr val="black">
                  <a:hueOff val="0"/>
                  <a:satOff val="0"/>
                  <a:lumOff val="0"/>
                  <a:alphaOff val="0"/>
                </a:prstClr>
              </a:solidFill>
              <a:latin typeface="Marianne" panose="02000000000000000000" pitchFamily="2" charset="0"/>
              <a:ea typeface="+mn-ea"/>
              <a:cs typeface="+mn-cs"/>
            </a:rPr>
            <a:t>partie</a:t>
          </a:r>
          <a:r>
            <a:rPr lang="en-US" sz="1050" b="1" kern="1200" dirty="0">
              <a:solidFill>
                <a:prstClr val="black">
                  <a:hueOff val="0"/>
                  <a:satOff val="0"/>
                  <a:lumOff val="0"/>
                  <a:alphaOff val="0"/>
                </a:prstClr>
              </a:solidFill>
              <a:latin typeface="Marianne" panose="02000000000000000000" pitchFamily="2" charset="0"/>
              <a:ea typeface="+mn-ea"/>
              <a:cs typeface="+mn-cs"/>
            </a:rPr>
            <a:t> </a:t>
          </a:r>
          <a:r>
            <a:rPr lang="en-US" sz="1050" b="1" kern="1200" dirty="0" err="1">
              <a:solidFill>
                <a:prstClr val="black">
                  <a:hueOff val="0"/>
                  <a:satOff val="0"/>
                  <a:lumOff val="0"/>
                  <a:alphaOff val="0"/>
                </a:prstClr>
              </a:solidFill>
              <a:latin typeface="Marianne" panose="02000000000000000000" pitchFamily="2" charset="0"/>
              <a:ea typeface="+mn-ea"/>
              <a:cs typeface="+mn-cs"/>
            </a:rPr>
            <a:t>dépendance</a:t>
          </a:r>
          <a:endParaRPr lang="en-US" sz="1050" b="1" kern="1200" dirty="0">
            <a:solidFill>
              <a:prstClr val="black">
                <a:hueOff val="0"/>
                <a:satOff val="0"/>
                <a:lumOff val="0"/>
                <a:alphaOff val="0"/>
              </a:prstClr>
            </a:solidFill>
            <a:latin typeface="Marianne" panose="02000000000000000000" pitchFamily="2" charset="0"/>
            <a:ea typeface="+mn-ea"/>
            <a:cs typeface="+mn-cs"/>
          </a:endParaRPr>
        </a:p>
      </dsp:txBody>
      <dsp:txXfrm>
        <a:off x="2321907" y="1990882"/>
        <a:ext cx="2032111" cy="2854800"/>
      </dsp:txXfrm>
    </dsp:sp>
    <dsp:sp modelId="{61B20DFA-F841-41E3-93DD-0242CFDA5004}">
      <dsp:nvSpPr>
        <dsp:cNvPr id="0" name=""/>
        <dsp:cNvSpPr/>
      </dsp:nvSpPr>
      <dsp:spPr>
        <a:xfrm>
          <a:off x="4638514" y="1178038"/>
          <a:ext cx="2032111" cy="812844"/>
        </a:xfrm>
        <a:prstGeom prst="rect">
          <a:avLst/>
        </a:prstGeom>
        <a:solidFill>
          <a:schemeClr val="accent4">
            <a:hueOff val="3299968"/>
            <a:satOff val="-14601"/>
            <a:lumOff val="-2452"/>
            <a:alphaOff val="0"/>
          </a:schemeClr>
        </a:solidFill>
        <a:ln w="19050" cap="flat" cmpd="sng" algn="ctr">
          <a:solidFill>
            <a:schemeClr val="accent4">
              <a:hueOff val="3299968"/>
              <a:satOff val="-14601"/>
              <a:lumOff val="-24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Marianne" panose="02000000000000000000" pitchFamily="2" charset="0"/>
            </a:rPr>
            <a:t>Quand est-elle mise en œuvre ?</a:t>
          </a:r>
        </a:p>
      </dsp:txBody>
      <dsp:txXfrm>
        <a:off x="4638514" y="1178038"/>
        <a:ext cx="2032111" cy="812844"/>
      </dsp:txXfrm>
    </dsp:sp>
    <dsp:sp modelId="{A3C7E3C0-483B-410D-9427-1A4B9C4777F8}">
      <dsp:nvSpPr>
        <dsp:cNvPr id="0" name=""/>
        <dsp:cNvSpPr/>
      </dsp:nvSpPr>
      <dsp:spPr>
        <a:xfrm>
          <a:off x="4638514" y="1990882"/>
          <a:ext cx="2032111" cy="2854800"/>
        </a:xfrm>
        <a:prstGeom prst="rect">
          <a:avLst/>
        </a:prstGeom>
        <a:solidFill>
          <a:schemeClr val="accent4">
            <a:tint val="40000"/>
            <a:alpha val="90000"/>
            <a:hueOff val="3079768"/>
            <a:satOff val="-15334"/>
            <a:lumOff val="-1455"/>
            <a:alphaOff val="0"/>
          </a:schemeClr>
        </a:solidFill>
        <a:ln w="19050" cap="flat" cmpd="sng" algn="ctr">
          <a:solidFill>
            <a:schemeClr val="accent4">
              <a:tint val="40000"/>
              <a:alpha val="90000"/>
              <a:hueOff val="3079768"/>
              <a:satOff val="-15334"/>
              <a:lumOff val="-145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108000" lvl="1" indent="-108000" algn="l" defTabSz="466725">
            <a:lnSpc>
              <a:spcPct val="90000"/>
            </a:lnSpc>
            <a:spcBef>
              <a:spcPct val="0"/>
            </a:spcBef>
            <a:spcAft>
              <a:spcPct val="15000"/>
            </a:spcAft>
            <a:buChar char="•"/>
          </a:pPr>
          <a:r>
            <a:rPr lang="en-US" sz="1050" b="1" kern="1200" dirty="0">
              <a:latin typeface="Marianne" panose="02000000000000000000" pitchFamily="2" charset="0"/>
            </a:rPr>
            <a:t>Du 1er Juillet 2025 au 31 </a:t>
          </a:r>
          <a:r>
            <a:rPr lang="en-US" sz="1050" b="1" kern="1200" dirty="0" err="1">
              <a:latin typeface="Marianne" panose="02000000000000000000" pitchFamily="2" charset="0"/>
            </a:rPr>
            <a:t>décembre</a:t>
          </a:r>
          <a:r>
            <a:rPr lang="en-US" sz="1050" b="1" kern="1200" dirty="0">
              <a:latin typeface="Marianne" panose="02000000000000000000" pitchFamily="2" charset="0"/>
            </a:rPr>
            <a:t> 2026</a:t>
          </a:r>
          <a:endParaRPr lang="fr-FR" sz="1050" b="1" kern="1200" dirty="0">
            <a:latin typeface="Marianne" panose="02000000000000000000" pitchFamily="2" charset="0"/>
          </a:endParaRPr>
        </a:p>
        <a:p>
          <a:pPr marL="108000" lvl="1" indent="-108000" algn="l" defTabSz="622300">
            <a:lnSpc>
              <a:spcPct val="90000"/>
            </a:lnSpc>
            <a:spcBef>
              <a:spcPct val="0"/>
            </a:spcBef>
            <a:spcAft>
              <a:spcPct val="15000"/>
            </a:spcAft>
            <a:buChar char="•"/>
          </a:pPr>
          <a:endParaRPr lang="en-US" sz="1400" b="1" kern="1200" dirty="0">
            <a:latin typeface="Marianne" panose="02000000000000000000" pitchFamily="2" charset="0"/>
          </a:endParaRPr>
        </a:p>
        <a:p>
          <a:pPr marL="108000" lvl="1" indent="-108000" algn="l" defTabSz="466725">
            <a:lnSpc>
              <a:spcPct val="90000"/>
            </a:lnSpc>
            <a:spcBef>
              <a:spcPct val="0"/>
            </a:spcBef>
            <a:spcAft>
              <a:spcPct val="15000"/>
            </a:spcAft>
            <a:buChar char="•"/>
          </a:pPr>
          <a:r>
            <a:rPr lang="en-US" sz="1050" b="1" kern="1200" dirty="0">
              <a:latin typeface="Marianne" panose="02000000000000000000" pitchFamily="2" charset="0"/>
            </a:rPr>
            <a:t>Objectif : </a:t>
          </a:r>
          <a:r>
            <a:rPr lang="en-US" sz="1050" b="1" kern="1200" dirty="0" err="1">
              <a:latin typeface="Marianne" panose="02000000000000000000" pitchFamily="2" charset="0"/>
            </a:rPr>
            <a:t>généralisation</a:t>
          </a:r>
          <a:r>
            <a:rPr lang="en-US" sz="1050" b="1" kern="1200" dirty="0">
              <a:latin typeface="Marianne" panose="02000000000000000000" pitchFamily="2" charset="0"/>
            </a:rPr>
            <a:t> à </a:t>
          </a:r>
          <a:r>
            <a:rPr lang="en-US" sz="1050" b="1" kern="1200" dirty="0" err="1">
              <a:latin typeface="Marianne" panose="02000000000000000000" pitchFamily="2" charset="0"/>
            </a:rPr>
            <a:t>partir</a:t>
          </a:r>
          <a:r>
            <a:rPr lang="en-US" sz="1050" b="1" kern="1200" dirty="0">
              <a:latin typeface="Marianne" panose="02000000000000000000" pitchFamily="2" charset="0"/>
            </a:rPr>
            <a:t> de 2027, après </a:t>
          </a:r>
          <a:r>
            <a:rPr lang="en-US" sz="1050" b="1" kern="1200" dirty="0" err="1">
              <a:latin typeface="Marianne" panose="02000000000000000000" pitchFamily="2" charset="0"/>
            </a:rPr>
            <a:t>évaluation</a:t>
          </a:r>
          <a:r>
            <a:rPr lang="en-US" sz="1050" b="1" kern="1200" dirty="0">
              <a:latin typeface="Marianne" panose="02000000000000000000" pitchFamily="2" charset="0"/>
            </a:rPr>
            <a:t> de </a:t>
          </a:r>
          <a:r>
            <a:rPr lang="en-US" sz="1050" b="1" kern="1200" dirty="0" err="1">
              <a:latin typeface="Marianne" panose="02000000000000000000" pitchFamily="2" charset="0"/>
            </a:rPr>
            <a:t>l’expérimentation</a:t>
          </a:r>
          <a:endParaRPr lang="en-US" sz="1050" b="1" kern="1200" dirty="0">
            <a:latin typeface="Marianne" panose="02000000000000000000" pitchFamily="2" charset="0"/>
          </a:endParaRPr>
        </a:p>
      </dsp:txBody>
      <dsp:txXfrm>
        <a:off x="4638514" y="1990882"/>
        <a:ext cx="2032111" cy="2854800"/>
      </dsp:txXfrm>
    </dsp:sp>
    <dsp:sp modelId="{7F77CEA2-34E7-4023-9319-C2A4675AECED}">
      <dsp:nvSpPr>
        <dsp:cNvPr id="0" name=""/>
        <dsp:cNvSpPr/>
      </dsp:nvSpPr>
      <dsp:spPr>
        <a:xfrm>
          <a:off x="6955121" y="1178038"/>
          <a:ext cx="2032111" cy="812844"/>
        </a:xfrm>
        <a:prstGeom prst="rect">
          <a:avLst/>
        </a:prstGeom>
        <a:solidFill>
          <a:schemeClr val="accent4">
            <a:hueOff val="4949952"/>
            <a:satOff val="-21901"/>
            <a:lumOff val="-3677"/>
            <a:alphaOff val="0"/>
          </a:schemeClr>
        </a:solidFill>
        <a:ln w="19050" cap="flat" cmpd="sng" algn="ctr">
          <a:solidFill>
            <a:schemeClr val="accent4">
              <a:hueOff val="4949952"/>
              <a:satOff val="-21901"/>
              <a:lumOff val="-36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Marianne" panose="02000000000000000000" pitchFamily="2" charset="0"/>
            </a:rPr>
            <a:t>Où est-elle mise en œuvre ?</a:t>
          </a:r>
        </a:p>
      </dsp:txBody>
      <dsp:txXfrm>
        <a:off x="6955121" y="1178038"/>
        <a:ext cx="2032111" cy="812844"/>
      </dsp:txXfrm>
    </dsp:sp>
    <dsp:sp modelId="{83ADFEBA-C440-47DC-B82D-07CEB36EB4AB}">
      <dsp:nvSpPr>
        <dsp:cNvPr id="0" name=""/>
        <dsp:cNvSpPr/>
      </dsp:nvSpPr>
      <dsp:spPr>
        <a:xfrm>
          <a:off x="6926244" y="1990882"/>
          <a:ext cx="2032111" cy="2854800"/>
        </a:xfrm>
        <a:prstGeom prst="rect">
          <a:avLst/>
        </a:prstGeom>
        <a:solidFill>
          <a:schemeClr val="accent4">
            <a:tint val="40000"/>
            <a:alpha val="90000"/>
            <a:hueOff val="4619651"/>
            <a:satOff val="-23002"/>
            <a:lumOff val="-2183"/>
            <a:alphaOff val="0"/>
          </a:schemeClr>
        </a:solidFill>
        <a:ln w="19050" cap="flat" cmpd="sng" algn="ctr">
          <a:solidFill>
            <a:schemeClr val="accent4">
              <a:tint val="40000"/>
              <a:alpha val="90000"/>
              <a:hueOff val="4619651"/>
              <a:satOff val="-23002"/>
              <a:lumOff val="-21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108000" lvl="1" indent="-108000" algn="l" defTabSz="466725">
            <a:lnSpc>
              <a:spcPct val="90000"/>
            </a:lnSpc>
            <a:spcBef>
              <a:spcPct val="0"/>
            </a:spcBef>
            <a:spcAft>
              <a:spcPct val="15000"/>
            </a:spcAft>
            <a:buChar char="•"/>
          </a:pPr>
          <a:r>
            <a:rPr lang="en-US" sz="1050" b="1" kern="1200" dirty="0">
              <a:latin typeface="Marianne" panose="02000000000000000000" pitchFamily="2" charset="0"/>
            </a:rPr>
            <a:t>23 départements </a:t>
          </a:r>
          <a:r>
            <a:rPr lang="en-US" sz="1050" b="1" kern="1200" dirty="0" err="1">
              <a:latin typeface="Marianne" panose="02000000000000000000" pitchFamily="2" charset="0"/>
            </a:rPr>
            <a:t>expérimentateurs</a:t>
          </a:r>
          <a:r>
            <a:rPr lang="en-US" sz="1050" b="1" kern="1200" dirty="0">
              <a:latin typeface="Marianne" panose="02000000000000000000" pitchFamily="2" charset="0"/>
            </a:rPr>
            <a:t> </a:t>
          </a:r>
          <a:r>
            <a:rPr lang="en-US" sz="1050" b="1" kern="1200" dirty="0" err="1">
              <a:latin typeface="Marianne" panose="02000000000000000000" pitchFamily="2" charset="0"/>
            </a:rPr>
            <a:t>dont</a:t>
          </a:r>
          <a:r>
            <a:rPr lang="en-US" sz="1050" b="1" kern="1200" dirty="0">
              <a:latin typeface="Marianne" panose="02000000000000000000" pitchFamily="2" charset="0"/>
            </a:rPr>
            <a:t> :</a:t>
          </a:r>
          <a:endParaRPr lang="fr-FR" sz="1050" b="1" kern="1200" dirty="0">
            <a:latin typeface="Marianne" panose="02000000000000000000" pitchFamily="2" charset="0"/>
          </a:endParaRPr>
        </a:p>
        <a:p>
          <a:pPr marL="108000" lvl="2" indent="-108000" algn="l" defTabSz="466725">
            <a:lnSpc>
              <a:spcPct val="90000"/>
            </a:lnSpc>
            <a:spcBef>
              <a:spcPct val="0"/>
            </a:spcBef>
            <a:spcAft>
              <a:spcPct val="15000"/>
            </a:spcAft>
            <a:buChar char="•"/>
          </a:pPr>
          <a:r>
            <a:rPr lang="fr-FR" sz="1050" b="1" kern="1200" dirty="0">
              <a:solidFill>
                <a:srgbClr val="FF0000"/>
              </a:solidFill>
              <a:latin typeface="Marianne" panose="02000000000000000000" pitchFamily="2" charset="0"/>
            </a:rPr>
            <a:t>Les Côtes </a:t>
          </a:r>
          <a:r>
            <a:rPr lang="fr-FR" sz="1050" b="1" kern="1200" dirty="0" err="1">
              <a:solidFill>
                <a:srgbClr val="FF0000"/>
              </a:solidFill>
              <a:latin typeface="Marianne" panose="02000000000000000000" pitchFamily="2" charset="0"/>
            </a:rPr>
            <a:t>d’armor</a:t>
          </a:r>
          <a:endParaRPr lang="fr-FR" sz="1050" b="1" kern="1200" dirty="0">
            <a:solidFill>
              <a:srgbClr val="FF0000"/>
            </a:solidFill>
            <a:latin typeface="Marianne" panose="02000000000000000000" pitchFamily="2" charset="0"/>
          </a:endParaRPr>
        </a:p>
        <a:p>
          <a:pPr marL="108000" lvl="2" indent="-108000" algn="l" defTabSz="466725">
            <a:lnSpc>
              <a:spcPct val="90000"/>
            </a:lnSpc>
            <a:spcBef>
              <a:spcPct val="0"/>
            </a:spcBef>
            <a:spcAft>
              <a:spcPct val="15000"/>
            </a:spcAft>
            <a:buChar char="•"/>
          </a:pPr>
          <a:r>
            <a:rPr lang="fr-FR" sz="1050" b="1" kern="1200" dirty="0">
              <a:solidFill>
                <a:srgbClr val="FF0000"/>
              </a:solidFill>
              <a:latin typeface="Marianne" panose="02000000000000000000" pitchFamily="2" charset="0"/>
            </a:rPr>
            <a:t>Le Finistère</a:t>
          </a:r>
        </a:p>
        <a:p>
          <a:pPr marL="108000" lvl="2" indent="-108000" algn="l" defTabSz="466725">
            <a:lnSpc>
              <a:spcPct val="90000"/>
            </a:lnSpc>
            <a:spcBef>
              <a:spcPct val="0"/>
            </a:spcBef>
            <a:spcAft>
              <a:spcPct val="15000"/>
            </a:spcAft>
            <a:buChar char="•"/>
          </a:pPr>
          <a:r>
            <a:rPr lang="fr-FR" sz="1050" b="1" kern="1200" dirty="0">
              <a:solidFill>
                <a:srgbClr val="FF0000"/>
              </a:solidFill>
              <a:latin typeface="Marianne" panose="02000000000000000000" pitchFamily="2" charset="0"/>
            </a:rPr>
            <a:t>Le Morbihan</a:t>
          </a:r>
        </a:p>
      </dsp:txBody>
      <dsp:txXfrm>
        <a:off x="6926244" y="1990882"/>
        <a:ext cx="2032111" cy="2854800"/>
      </dsp:txXfrm>
    </dsp:sp>
    <dsp:sp modelId="{5E4C2CD1-F473-4F10-AF93-A7896598D178}">
      <dsp:nvSpPr>
        <dsp:cNvPr id="0" name=""/>
        <dsp:cNvSpPr/>
      </dsp:nvSpPr>
      <dsp:spPr>
        <a:xfrm>
          <a:off x="9271727" y="1178038"/>
          <a:ext cx="2032111" cy="812844"/>
        </a:xfrm>
        <a:prstGeom prst="rect">
          <a:avLst/>
        </a:prstGeom>
        <a:solidFill>
          <a:schemeClr val="accent4">
            <a:hueOff val="6599937"/>
            <a:satOff val="-29202"/>
            <a:lumOff val="-4903"/>
            <a:alphaOff val="0"/>
          </a:schemeClr>
        </a:solidFill>
        <a:ln w="19050" cap="flat" cmpd="sng" algn="ctr">
          <a:solidFill>
            <a:schemeClr val="accent4">
              <a:hueOff val="6599937"/>
              <a:satOff val="-29202"/>
              <a:lumOff val="-490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Marianne" panose="02000000000000000000" pitchFamily="2" charset="0"/>
              <a:ea typeface="+mn-ea"/>
              <a:cs typeface="+mn-cs"/>
            </a:rPr>
            <a:t>Comment </a:t>
          </a:r>
          <a:r>
            <a:rPr lang="en-US" sz="1400" b="1" kern="1200" dirty="0" err="1">
              <a:latin typeface="Marianne" panose="02000000000000000000" pitchFamily="2" charset="0"/>
              <a:ea typeface="+mn-ea"/>
              <a:cs typeface="+mn-cs"/>
            </a:rPr>
            <a:t>est-elle</a:t>
          </a:r>
          <a:r>
            <a:rPr lang="en-US" sz="1400" b="1" kern="1200" dirty="0">
              <a:latin typeface="Marianne" panose="02000000000000000000" pitchFamily="2" charset="0"/>
              <a:ea typeface="+mn-ea"/>
              <a:cs typeface="+mn-cs"/>
            </a:rPr>
            <a:t> </a:t>
          </a:r>
          <a:r>
            <a:rPr lang="en-US" sz="1400" b="1" kern="1200" dirty="0" err="1">
              <a:latin typeface="Marianne" panose="02000000000000000000" pitchFamily="2" charset="0"/>
              <a:ea typeface="+mn-ea"/>
              <a:cs typeface="+mn-cs"/>
            </a:rPr>
            <a:t>financée</a:t>
          </a:r>
          <a:r>
            <a:rPr lang="en-US" sz="1400" b="1" kern="1200" dirty="0">
              <a:latin typeface="Marianne" panose="02000000000000000000" pitchFamily="2" charset="0"/>
              <a:ea typeface="+mn-ea"/>
              <a:cs typeface="+mn-cs"/>
            </a:rPr>
            <a:t> ?</a:t>
          </a:r>
        </a:p>
      </dsp:txBody>
      <dsp:txXfrm>
        <a:off x="9271727" y="1178038"/>
        <a:ext cx="2032111" cy="812844"/>
      </dsp:txXfrm>
    </dsp:sp>
    <dsp:sp modelId="{7D24B6D1-1592-4E5C-8111-EEAD030E4CBA}">
      <dsp:nvSpPr>
        <dsp:cNvPr id="0" name=""/>
        <dsp:cNvSpPr/>
      </dsp:nvSpPr>
      <dsp:spPr>
        <a:xfrm>
          <a:off x="9271727" y="1990882"/>
          <a:ext cx="2032111" cy="2854800"/>
        </a:xfrm>
        <a:prstGeom prst="rect">
          <a:avLst/>
        </a:prstGeom>
        <a:solidFill>
          <a:schemeClr val="accent4">
            <a:tint val="40000"/>
            <a:alpha val="90000"/>
            <a:hueOff val="6159535"/>
            <a:satOff val="-30669"/>
            <a:lumOff val="-2910"/>
            <a:alphaOff val="0"/>
          </a:schemeClr>
        </a:solidFill>
        <a:ln w="19050" cap="flat" cmpd="sng" algn="ctr">
          <a:solidFill>
            <a:schemeClr val="accent4">
              <a:tint val="40000"/>
              <a:alpha val="90000"/>
              <a:hueOff val="6159535"/>
              <a:satOff val="-30669"/>
              <a:lumOff val="-291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108000" lvl="1" indent="-108000" algn="l" defTabSz="466725">
            <a:lnSpc>
              <a:spcPct val="90000"/>
            </a:lnSpc>
            <a:spcBef>
              <a:spcPct val="0"/>
            </a:spcBef>
            <a:spcAft>
              <a:spcPct val="15000"/>
            </a:spcAft>
            <a:buChar char="•"/>
          </a:pPr>
          <a:r>
            <a:rPr lang="en-US" sz="1050" b="1" kern="1200" dirty="0" err="1">
              <a:latin typeface="Marianne" panose="02000000000000000000" pitchFamily="2" charset="0"/>
            </a:rPr>
            <a:t>Transfert</a:t>
          </a:r>
          <a:r>
            <a:rPr lang="en-US" sz="1050" b="1" kern="1200" dirty="0">
              <a:latin typeface="Marianne" panose="02000000000000000000" pitchFamily="2" charset="0"/>
            </a:rPr>
            <a:t> de charges des départements </a:t>
          </a:r>
          <a:r>
            <a:rPr lang="en-US" sz="1050" b="1" kern="1200" dirty="0" err="1">
              <a:latin typeface="Marianne" panose="02000000000000000000" pitchFamily="2" charset="0"/>
            </a:rPr>
            <a:t>vers</a:t>
          </a:r>
          <a:r>
            <a:rPr lang="en-US" sz="1050" b="1" kern="1200" dirty="0">
              <a:latin typeface="Marianne" panose="02000000000000000000" pitchFamily="2" charset="0"/>
            </a:rPr>
            <a:t> la </a:t>
          </a:r>
          <a:r>
            <a:rPr lang="en-US" sz="1050" b="1" kern="1200" dirty="0" err="1">
              <a:latin typeface="Marianne" panose="02000000000000000000" pitchFamily="2" charset="0"/>
            </a:rPr>
            <a:t>Sécurité</a:t>
          </a:r>
          <a:r>
            <a:rPr lang="en-US" sz="1050" b="1" kern="1200" dirty="0">
              <a:latin typeface="Marianne" panose="02000000000000000000" pitchFamily="2" charset="0"/>
            </a:rPr>
            <a:t> </a:t>
          </a:r>
          <a:r>
            <a:rPr lang="en-US" sz="1050" b="1" kern="1200" dirty="0" err="1">
              <a:latin typeface="Marianne" panose="02000000000000000000" pitchFamily="2" charset="0"/>
            </a:rPr>
            <a:t>sociale</a:t>
          </a:r>
          <a:endParaRPr lang="en-US" sz="1050" b="1" kern="1200" dirty="0">
            <a:latin typeface="Marianne" panose="02000000000000000000" pitchFamily="2" charset="0"/>
            <a:ea typeface="+mn-ea"/>
            <a:cs typeface="+mn-cs"/>
          </a:endParaRPr>
        </a:p>
        <a:p>
          <a:pPr marL="108000" lvl="1" indent="-108000" algn="l" defTabSz="622300">
            <a:lnSpc>
              <a:spcPct val="90000"/>
            </a:lnSpc>
            <a:spcBef>
              <a:spcPct val="0"/>
            </a:spcBef>
            <a:spcAft>
              <a:spcPct val="15000"/>
            </a:spcAft>
            <a:buChar char="•"/>
          </a:pPr>
          <a:endParaRPr lang="en-US" sz="1400" b="1" kern="1200" dirty="0">
            <a:latin typeface="Marianne" panose="02000000000000000000" pitchFamily="2" charset="0"/>
            <a:ea typeface="+mn-ea"/>
            <a:cs typeface="+mn-cs"/>
          </a:endParaRPr>
        </a:p>
        <a:p>
          <a:pPr marL="108000" lvl="1" indent="-108000" algn="l" defTabSz="466725">
            <a:lnSpc>
              <a:spcPct val="90000"/>
            </a:lnSpc>
            <a:spcBef>
              <a:spcPct val="0"/>
            </a:spcBef>
            <a:spcAft>
              <a:spcPts val="600"/>
            </a:spcAft>
            <a:buChar char="•"/>
          </a:pPr>
          <a:r>
            <a:rPr lang="en-US" sz="1050" b="1" kern="1200" dirty="0">
              <a:latin typeface="Marianne" panose="02000000000000000000" pitchFamily="2" charset="0"/>
            </a:rPr>
            <a:t>Compensation par </a:t>
          </a:r>
          <a:r>
            <a:rPr lang="en-US" sz="1050" b="1" kern="1200" dirty="0" err="1">
              <a:latin typeface="Marianne" panose="02000000000000000000" pitchFamily="2" charset="0"/>
            </a:rPr>
            <a:t>une</a:t>
          </a:r>
          <a:r>
            <a:rPr lang="en-US" sz="1050" b="1" kern="1200" dirty="0">
              <a:latin typeface="Marianne" panose="02000000000000000000" pitchFamily="2" charset="0"/>
            </a:rPr>
            <a:t> reprise de </a:t>
          </a:r>
          <a:r>
            <a:rPr lang="en-US" sz="1050" b="1" kern="1200" dirty="0" err="1">
              <a:latin typeface="Marianne" panose="02000000000000000000" pitchFamily="2" charset="0"/>
            </a:rPr>
            <a:t>recettes</a:t>
          </a:r>
          <a:r>
            <a:rPr lang="en-US" sz="1050" b="1" kern="1200" dirty="0">
              <a:latin typeface="Marianne" panose="02000000000000000000" pitchFamily="2" charset="0"/>
            </a:rPr>
            <a:t> aux départements (</a:t>
          </a:r>
          <a:r>
            <a:rPr lang="en-US" sz="1050" b="1" kern="1200" dirty="0" err="1">
              <a:latin typeface="Marianne" panose="02000000000000000000" pitchFamily="2" charset="0"/>
            </a:rPr>
            <a:t>rétro</a:t>
          </a:r>
          <a:r>
            <a:rPr lang="en-US" sz="1050" b="1" kern="1200" dirty="0">
              <a:latin typeface="Marianne" panose="02000000000000000000" pitchFamily="2" charset="0"/>
            </a:rPr>
            <a:t>-compensation), </a:t>
          </a:r>
          <a:r>
            <a:rPr lang="en-US" sz="1050" b="1" kern="1200" dirty="0" err="1">
              <a:latin typeface="Marianne" panose="02000000000000000000" pitchFamily="2" charset="0"/>
            </a:rPr>
            <a:t>imputée</a:t>
          </a:r>
          <a:r>
            <a:rPr lang="en-US" sz="1050" b="1" kern="1200" dirty="0">
              <a:latin typeface="Marianne" panose="02000000000000000000" pitchFamily="2" charset="0"/>
            </a:rPr>
            <a:t> sur : </a:t>
          </a:r>
          <a:endParaRPr lang="en-US" sz="1050" b="1" kern="1200" dirty="0">
            <a:latin typeface="Marianne" panose="02000000000000000000" pitchFamily="2" charset="0"/>
            <a:ea typeface="+mn-ea"/>
            <a:cs typeface="+mn-cs"/>
          </a:endParaRPr>
        </a:p>
        <a:p>
          <a:pPr marL="288000" lvl="1" indent="-108000" algn="l" defTabSz="466725">
            <a:lnSpc>
              <a:spcPct val="90000"/>
            </a:lnSpc>
            <a:spcBef>
              <a:spcPct val="0"/>
            </a:spcBef>
            <a:spcAft>
              <a:spcPts val="600"/>
            </a:spcAft>
            <a:buFont typeface="Marianne" panose="02000000000000000000" pitchFamily="2" charset="0"/>
            <a:buChar char="-"/>
          </a:pPr>
          <a:r>
            <a:rPr lang="en-US" sz="1050" b="1" kern="1200" dirty="0">
              <a:latin typeface="Marianne" panose="02000000000000000000" pitchFamily="2" charset="0"/>
            </a:rPr>
            <a:t>La </a:t>
          </a:r>
          <a:r>
            <a:rPr lang="en-US" sz="1050" b="1" kern="1200" dirty="0" err="1">
              <a:latin typeface="Marianne" panose="02000000000000000000" pitchFamily="2" charset="0"/>
            </a:rPr>
            <a:t>partie</a:t>
          </a:r>
          <a:r>
            <a:rPr lang="en-US" sz="1050" b="1" kern="1200" dirty="0">
              <a:latin typeface="Marianne" panose="02000000000000000000" pitchFamily="2" charset="0"/>
            </a:rPr>
            <a:t> du concours de la CNSA </a:t>
          </a:r>
          <a:r>
            <a:rPr lang="en-US" sz="1050" b="1" kern="1200" dirty="0">
              <a:solidFill>
                <a:prstClr val="black">
                  <a:hueOff val="0"/>
                  <a:satOff val="0"/>
                  <a:lumOff val="0"/>
                  <a:alphaOff val="0"/>
                </a:prstClr>
              </a:solidFill>
              <a:latin typeface="Marianne" panose="02000000000000000000" pitchFamily="2" charset="0"/>
              <a:ea typeface="+mn-ea"/>
              <a:cs typeface="+mn-cs"/>
            </a:rPr>
            <a:t>relative</a:t>
          </a:r>
          <a:r>
            <a:rPr lang="en-US" sz="1050" b="1" kern="1200" dirty="0">
              <a:latin typeface="Marianne" panose="02000000000000000000" pitchFamily="2" charset="0"/>
            </a:rPr>
            <a:t> à </a:t>
          </a:r>
          <a:r>
            <a:rPr lang="en-US" sz="1050" b="1" kern="1200" dirty="0" err="1">
              <a:latin typeface="Marianne" panose="02000000000000000000" pitchFamily="2" charset="0"/>
            </a:rPr>
            <a:t>l’APA</a:t>
          </a:r>
          <a:r>
            <a:rPr lang="en-US" sz="1050" b="1" kern="1200" dirty="0">
              <a:latin typeface="Marianne" panose="02000000000000000000" pitchFamily="2" charset="0"/>
            </a:rPr>
            <a:t> </a:t>
          </a:r>
          <a:r>
            <a:rPr lang="en-US" sz="1050" b="1" kern="1200" dirty="0" err="1">
              <a:latin typeface="Marianne" panose="02000000000000000000" pitchFamily="2" charset="0"/>
            </a:rPr>
            <a:t>en</a:t>
          </a:r>
          <a:r>
            <a:rPr lang="en-US" sz="1050" b="1" kern="1200" dirty="0">
              <a:latin typeface="Marianne" panose="02000000000000000000" pitchFamily="2" charset="0"/>
            </a:rPr>
            <a:t> </a:t>
          </a:r>
          <a:r>
            <a:rPr lang="en-US" sz="1050" b="1" kern="1200" dirty="0" err="1">
              <a:latin typeface="Marianne" panose="02000000000000000000" pitchFamily="2" charset="0"/>
            </a:rPr>
            <a:t>établissement</a:t>
          </a:r>
          <a:r>
            <a:rPr lang="en-US" sz="1050" b="1" kern="1200" dirty="0">
              <a:latin typeface="Marianne" panose="02000000000000000000" pitchFamily="2" charset="0"/>
            </a:rPr>
            <a:t> </a:t>
          </a:r>
        </a:p>
        <a:p>
          <a:pPr marL="288000" lvl="1" indent="-108000" algn="l" defTabSz="466725">
            <a:lnSpc>
              <a:spcPct val="90000"/>
            </a:lnSpc>
            <a:spcBef>
              <a:spcPct val="0"/>
            </a:spcBef>
            <a:spcAft>
              <a:spcPts val="600"/>
            </a:spcAft>
            <a:buFont typeface="Marianne" panose="02000000000000000000" pitchFamily="2" charset="0"/>
            <a:buChar char="-"/>
          </a:pPr>
          <a:r>
            <a:rPr lang="en-US" sz="1050" b="1" kern="1200" dirty="0">
              <a:latin typeface="Marianne" panose="02000000000000000000" pitchFamily="2" charset="0"/>
            </a:rPr>
            <a:t>La </a:t>
          </a:r>
          <a:r>
            <a:rPr lang="en-US" sz="1050" b="1" kern="1200" dirty="0" err="1">
              <a:latin typeface="Marianne" panose="02000000000000000000" pitchFamily="2" charset="0"/>
            </a:rPr>
            <a:t>taxe</a:t>
          </a:r>
          <a:r>
            <a:rPr lang="en-US" sz="1050" b="1" kern="1200" dirty="0">
              <a:latin typeface="Marianne" panose="02000000000000000000" pitchFamily="2" charset="0"/>
            </a:rPr>
            <a:t> </a:t>
          </a:r>
          <a:r>
            <a:rPr lang="en-US" sz="1050" b="1" kern="1200" dirty="0" err="1">
              <a:latin typeface="Marianne" panose="02000000000000000000" pitchFamily="2" charset="0"/>
            </a:rPr>
            <a:t>spéciale</a:t>
          </a:r>
          <a:r>
            <a:rPr lang="en-US" sz="1050" b="1" kern="1200" dirty="0">
              <a:latin typeface="Marianne" panose="02000000000000000000" pitchFamily="2" charset="0"/>
            </a:rPr>
            <a:t> sur les conventions </a:t>
          </a:r>
          <a:r>
            <a:rPr lang="en-US" sz="1050" b="1" kern="1200" dirty="0" err="1">
              <a:latin typeface="Marianne" panose="02000000000000000000" pitchFamily="2" charset="0"/>
            </a:rPr>
            <a:t>d’assurance</a:t>
          </a:r>
          <a:endParaRPr lang="en-US" sz="1050" b="1" kern="1200" dirty="0">
            <a:latin typeface="Marianne" panose="02000000000000000000" pitchFamily="2" charset="0"/>
          </a:endParaRPr>
        </a:p>
      </dsp:txBody>
      <dsp:txXfrm>
        <a:off x="9271727" y="1990882"/>
        <a:ext cx="2032111" cy="2854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669ED2-3822-48D5-B283-8E1C69C40CFE}">
      <dsp:nvSpPr>
        <dsp:cNvPr id="0" name=""/>
        <dsp:cNvSpPr/>
      </dsp:nvSpPr>
      <dsp:spPr>
        <a:xfrm>
          <a:off x="2720670" y="1041467"/>
          <a:ext cx="1697464" cy="437990"/>
        </a:xfrm>
        <a:custGeom>
          <a:avLst/>
          <a:gdLst/>
          <a:ahLst/>
          <a:cxnLst/>
          <a:rect l="0" t="0" r="0" b="0"/>
          <a:pathLst>
            <a:path>
              <a:moveTo>
                <a:pt x="0" y="0"/>
              </a:moveTo>
              <a:lnTo>
                <a:pt x="0" y="218995"/>
              </a:lnTo>
              <a:lnTo>
                <a:pt x="1697464" y="218995"/>
              </a:lnTo>
              <a:lnTo>
                <a:pt x="1697464" y="437990"/>
              </a:lnTo>
            </a:path>
          </a:pathLst>
        </a:custGeom>
        <a:noFill/>
        <a:ln w="1905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EC149FBC-F375-4865-B710-B5B58B86E826}">
      <dsp:nvSpPr>
        <dsp:cNvPr id="0" name=""/>
        <dsp:cNvSpPr/>
      </dsp:nvSpPr>
      <dsp:spPr>
        <a:xfrm>
          <a:off x="1479571" y="1041467"/>
          <a:ext cx="1241098" cy="437990"/>
        </a:xfrm>
        <a:custGeom>
          <a:avLst/>
          <a:gdLst/>
          <a:ahLst/>
          <a:cxnLst/>
          <a:rect l="0" t="0" r="0" b="0"/>
          <a:pathLst>
            <a:path>
              <a:moveTo>
                <a:pt x="1241098" y="0"/>
              </a:moveTo>
              <a:lnTo>
                <a:pt x="1241098" y="218995"/>
              </a:lnTo>
              <a:lnTo>
                <a:pt x="0" y="218995"/>
              </a:lnTo>
              <a:lnTo>
                <a:pt x="0" y="437990"/>
              </a:lnTo>
            </a:path>
          </a:pathLst>
        </a:custGeom>
        <a:noFill/>
        <a:ln w="1905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0C506702-EB7A-414B-82A3-519C9CD7F0A5}">
      <dsp:nvSpPr>
        <dsp:cNvPr id="0" name=""/>
        <dsp:cNvSpPr/>
      </dsp:nvSpPr>
      <dsp:spPr>
        <a:xfrm>
          <a:off x="2048427" y="724852"/>
          <a:ext cx="1344485" cy="316615"/>
        </a:xfrm>
        <a:prstGeom prst="rect">
          <a:avLst/>
        </a:prstGeom>
        <a:solidFill>
          <a:schemeClr val="lt1">
            <a:hueOff val="0"/>
            <a:satOff val="0"/>
            <a:lumOff val="0"/>
            <a:alphaOff val="0"/>
          </a:schemeClr>
        </a:solidFill>
        <a:ln w="28575"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latin typeface="Marianne" panose="02000000000000000000" pitchFamily="2" charset="0"/>
            </a:rPr>
            <a:t>APA</a:t>
          </a:r>
        </a:p>
      </dsp:txBody>
      <dsp:txXfrm>
        <a:off x="2048427" y="724852"/>
        <a:ext cx="1344485" cy="316615"/>
      </dsp:txXfrm>
    </dsp:sp>
    <dsp:sp modelId="{E0D8152F-58B2-4879-A37B-A23D9DE4E7F2}">
      <dsp:nvSpPr>
        <dsp:cNvPr id="0" name=""/>
        <dsp:cNvSpPr/>
      </dsp:nvSpPr>
      <dsp:spPr>
        <a:xfrm>
          <a:off x="1102" y="1479458"/>
          <a:ext cx="2956938" cy="729577"/>
        </a:xfrm>
        <a:prstGeom prst="rect">
          <a:avLst/>
        </a:prstGeom>
        <a:solidFill>
          <a:schemeClr val="lt1">
            <a:hueOff val="0"/>
            <a:satOff val="0"/>
            <a:lumOff val="0"/>
            <a:alphaOff val="0"/>
          </a:schemeClr>
        </a:solidFill>
        <a:ln w="28575" cap="flat" cmpd="sng" algn="ctr">
          <a:solidFill>
            <a:srgbClr val="92D0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latin typeface="Marianne" panose="02000000000000000000" pitchFamily="2" charset="0"/>
            </a:rPr>
            <a:t>APA en établissement (APAE)</a:t>
          </a:r>
        </a:p>
      </dsp:txBody>
      <dsp:txXfrm>
        <a:off x="1102" y="1479458"/>
        <a:ext cx="2956938" cy="729577"/>
      </dsp:txXfrm>
    </dsp:sp>
    <dsp:sp modelId="{035EA5D4-221D-4285-802A-620E70BC0699}">
      <dsp:nvSpPr>
        <dsp:cNvPr id="0" name=""/>
        <dsp:cNvSpPr/>
      </dsp:nvSpPr>
      <dsp:spPr>
        <a:xfrm>
          <a:off x="3396031" y="1479458"/>
          <a:ext cx="2044207" cy="729577"/>
        </a:xfrm>
        <a:prstGeom prst="rect">
          <a:avLst/>
        </a:prstGeom>
        <a:solidFill>
          <a:schemeClr val="lt1">
            <a:hueOff val="0"/>
            <a:satOff val="0"/>
            <a:lumOff val="0"/>
            <a:alphaOff val="0"/>
          </a:schemeClr>
        </a:solidFill>
        <a:ln w="28575" cap="flat" cmpd="sng" algn="ctr">
          <a:solidFill>
            <a:srgbClr val="FFC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latin typeface="Marianne" panose="02000000000000000000" pitchFamily="2" charset="0"/>
            </a:rPr>
            <a:t>APA à domicile (APAD)</a:t>
          </a:r>
        </a:p>
      </dsp:txBody>
      <dsp:txXfrm>
        <a:off x="3396031" y="1479458"/>
        <a:ext cx="2044207" cy="7295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3CD7A6-2598-44F9-BBF1-1C742F1BCF42}">
      <dsp:nvSpPr>
        <dsp:cNvPr id="0" name=""/>
        <dsp:cNvSpPr/>
      </dsp:nvSpPr>
      <dsp:spPr>
        <a:xfrm>
          <a:off x="0" y="0"/>
          <a:ext cx="6527112" cy="878051"/>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Fixation ARS – </a:t>
          </a:r>
          <a:r>
            <a:rPr lang="en-US" sz="1400" b="1" kern="1200" dirty="0" err="1"/>
            <a:t>versement</a:t>
          </a:r>
          <a:r>
            <a:rPr lang="en-US" sz="1400" b="1" kern="1200" dirty="0"/>
            <a:t> Assurance </a:t>
          </a:r>
          <a:r>
            <a:rPr lang="en-US" sz="1400" b="1" kern="1200" dirty="0" err="1"/>
            <a:t>maladie</a:t>
          </a:r>
          <a:endParaRPr lang="en-US" sz="1400" b="1" kern="1200" dirty="0"/>
        </a:p>
        <a:p>
          <a:pPr marL="0" lvl="0" indent="0" algn="ctr" defTabSz="622300">
            <a:lnSpc>
              <a:spcPct val="90000"/>
            </a:lnSpc>
            <a:spcBef>
              <a:spcPct val="0"/>
            </a:spcBef>
            <a:spcAft>
              <a:spcPct val="35000"/>
            </a:spcAft>
            <a:buNone/>
          </a:pPr>
          <a:r>
            <a:rPr lang="en-US" sz="1400" b="1" kern="1200" dirty="0">
              <a:solidFill>
                <a:schemeClr val="accent2">
                  <a:lumMod val="40000"/>
                  <a:lumOff val="60000"/>
                </a:schemeClr>
              </a:solidFill>
            </a:rPr>
            <a:t>(Par </a:t>
          </a:r>
          <a:r>
            <a:rPr lang="en-US" sz="1400" b="1" kern="1200" dirty="0" err="1">
              <a:solidFill>
                <a:schemeClr val="accent2">
                  <a:lumMod val="40000"/>
                  <a:lumOff val="60000"/>
                </a:schemeClr>
              </a:solidFill>
            </a:rPr>
            <a:t>douzième</a:t>
          </a:r>
          <a:r>
            <a:rPr lang="en-US" sz="1400" b="1" kern="1200" dirty="0">
              <a:solidFill>
                <a:schemeClr val="accent2">
                  <a:lumMod val="40000"/>
                  <a:lumOff val="60000"/>
                </a:schemeClr>
              </a:solidFill>
            </a:rPr>
            <a:t> </a:t>
          </a:r>
          <a:r>
            <a:rPr lang="en-US" sz="1400" b="1" kern="1200" dirty="0" err="1">
              <a:solidFill>
                <a:schemeClr val="accent2">
                  <a:lumMod val="40000"/>
                  <a:lumOff val="60000"/>
                </a:schemeClr>
              </a:solidFill>
            </a:rPr>
            <a:t>chaque</a:t>
          </a:r>
          <a:r>
            <a:rPr lang="en-US" sz="1400" b="1" kern="1200" dirty="0">
              <a:solidFill>
                <a:schemeClr val="accent2">
                  <a:lumMod val="40000"/>
                  <a:lumOff val="60000"/>
                </a:schemeClr>
              </a:solidFill>
            </a:rPr>
            <a:t> 20 du </a:t>
          </a:r>
          <a:r>
            <a:rPr lang="en-US" sz="1400" b="1" kern="1200" dirty="0" err="1">
              <a:solidFill>
                <a:schemeClr val="accent2">
                  <a:lumMod val="40000"/>
                  <a:lumOff val="60000"/>
                </a:schemeClr>
              </a:solidFill>
            </a:rPr>
            <a:t>mois</a:t>
          </a:r>
          <a:r>
            <a:rPr lang="en-US" sz="1400" b="1" kern="1200" dirty="0">
              <a:solidFill>
                <a:schemeClr val="accent2">
                  <a:lumMod val="40000"/>
                  <a:lumOff val="60000"/>
                </a:schemeClr>
              </a:solidFill>
            </a:rPr>
            <a:t>)</a:t>
          </a:r>
        </a:p>
      </dsp:txBody>
      <dsp:txXfrm>
        <a:off x="25717" y="25717"/>
        <a:ext cx="6475678" cy="826617"/>
      </dsp:txXfrm>
    </dsp:sp>
    <dsp:sp modelId="{8F8B9BCA-4A1C-4635-AC17-215DC87CF9EA}">
      <dsp:nvSpPr>
        <dsp:cNvPr id="0" name=""/>
        <dsp:cNvSpPr/>
      </dsp:nvSpPr>
      <dsp:spPr>
        <a:xfrm>
          <a:off x="11168" y="1060775"/>
          <a:ext cx="1598238" cy="95383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FGU</a:t>
          </a:r>
        </a:p>
      </dsp:txBody>
      <dsp:txXfrm>
        <a:off x="39105" y="1088712"/>
        <a:ext cx="1542364" cy="897964"/>
      </dsp:txXfrm>
    </dsp:sp>
    <dsp:sp modelId="{FF916EB2-5B02-4F3F-B170-52FEFBEB43DF}">
      <dsp:nvSpPr>
        <dsp:cNvPr id="0" name=""/>
        <dsp:cNvSpPr/>
      </dsp:nvSpPr>
      <dsp:spPr>
        <a:xfrm>
          <a:off x="11184" y="2193030"/>
          <a:ext cx="782682" cy="1394684"/>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ET </a:t>
          </a:r>
          <a:r>
            <a:rPr lang="en-US" sz="1400" b="1" kern="1200" dirty="0" err="1"/>
            <a:t>soins</a:t>
          </a:r>
          <a:endParaRPr lang="en-US" sz="1400" b="1" kern="1200" dirty="0"/>
        </a:p>
      </dsp:txBody>
      <dsp:txXfrm>
        <a:off x="34108" y="2215954"/>
        <a:ext cx="736834" cy="1348836"/>
      </dsp:txXfrm>
    </dsp:sp>
    <dsp:sp modelId="{66F9BC17-860A-4B6E-85BC-FDF6F4D92130}">
      <dsp:nvSpPr>
        <dsp:cNvPr id="0" name=""/>
        <dsp:cNvSpPr/>
      </dsp:nvSpPr>
      <dsp:spPr>
        <a:xfrm>
          <a:off x="826707" y="2193030"/>
          <a:ext cx="782682" cy="1394684"/>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ET </a:t>
          </a:r>
          <a:r>
            <a:rPr lang="en-US" sz="1400" b="1" kern="1200" dirty="0" err="1"/>
            <a:t>dépen</a:t>
          </a:r>
          <a:r>
            <a:rPr lang="en-US" sz="1400" b="1" kern="1200" dirty="0"/>
            <a:t>-dance</a:t>
          </a:r>
        </a:p>
      </dsp:txBody>
      <dsp:txXfrm>
        <a:off x="849631" y="2215954"/>
        <a:ext cx="736834" cy="1348836"/>
      </dsp:txXfrm>
    </dsp:sp>
    <dsp:sp modelId="{80A9BF45-FCA0-45EE-8A69-76E3D42EACBF}">
      <dsp:nvSpPr>
        <dsp:cNvPr id="0" name=""/>
        <dsp:cNvSpPr/>
      </dsp:nvSpPr>
      <dsp:spPr>
        <a:xfrm>
          <a:off x="1675088" y="1060775"/>
          <a:ext cx="3995596" cy="95383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err="1"/>
            <a:t>Financements</a:t>
          </a:r>
          <a:r>
            <a:rPr lang="en-US" sz="1400" b="1" kern="1200" dirty="0"/>
            <a:t> </a:t>
          </a:r>
          <a:r>
            <a:rPr lang="en-US" sz="1400" b="1" kern="1200" dirty="0" err="1"/>
            <a:t>complémentaires</a:t>
          </a:r>
          <a:r>
            <a:rPr lang="en-US" sz="1400" b="1" kern="1200" dirty="0"/>
            <a:t> (FC)</a:t>
          </a:r>
        </a:p>
      </dsp:txBody>
      <dsp:txXfrm>
        <a:off x="1703025" y="1088712"/>
        <a:ext cx="3939722" cy="897964"/>
      </dsp:txXfrm>
    </dsp:sp>
    <dsp:sp modelId="{163728CB-0C15-4E0F-924C-91B0623B5F06}">
      <dsp:nvSpPr>
        <dsp:cNvPr id="0" name=""/>
        <dsp:cNvSpPr/>
      </dsp:nvSpPr>
      <dsp:spPr>
        <a:xfrm>
          <a:off x="1675104" y="2193030"/>
          <a:ext cx="782682" cy="1394684"/>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FC </a:t>
          </a:r>
          <a:r>
            <a:rPr lang="en-US" sz="1400" b="1" kern="1200" dirty="0" err="1"/>
            <a:t>soins</a:t>
          </a:r>
          <a:r>
            <a:rPr lang="en-US" sz="1400" b="1" kern="1200" dirty="0"/>
            <a:t> </a:t>
          </a:r>
        </a:p>
        <a:p>
          <a:pPr marL="0" lvl="0" indent="0" algn="ctr" defTabSz="622300">
            <a:lnSpc>
              <a:spcPct val="90000"/>
            </a:lnSpc>
            <a:spcBef>
              <a:spcPct val="0"/>
            </a:spcBef>
            <a:spcAft>
              <a:spcPct val="35000"/>
            </a:spcAft>
            <a:buNone/>
          </a:pPr>
          <a:r>
            <a:rPr lang="en-US" sz="1400" b="1" kern="1200" dirty="0" err="1"/>
            <a:t>Habi-tuels</a:t>
          </a:r>
          <a:endParaRPr lang="en-US" sz="1400" b="1" kern="1200" dirty="0"/>
        </a:p>
      </dsp:txBody>
      <dsp:txXfrm>
        <a:off x="1698028" y="2215954"/>
        <a:ext cx="736834" cy="1348836"/>
      </dsp:txXfrm>
    </dsp:sp>
    <dsp:sp modelId="{8E9A3281-0638-45AD-93CD-707429905C61}">
      <dsp:nvSpPr>
        <dsp:cNvPr id="0" name=""/>
        <dsp:cNvSpPr/>
      </dsp:nvSpPr>
      <dsp:spPr>
        <a:xfrm>
          <a:off x="2490627" y="2193030"/>
          <a:ext cx="3180040" cy="1394684"/>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FC ex-</a:t>
          </a:r>
          <a:r>
            <a:rPr lang="en-US" sz="1400" b="1" kern="1200" dirty="0" err="1"/>
            <a:t>partie</a:t>
          </a:r>
          <a:r>
            <a:rPr lang="en-US" sz="1400" b="1" kern="1200" dirty="0"/>
            <a:t> CD </a:t>
          </a:r>
          <a:r>
            <a:rPr lang="en-US" sz="1400" b="1" kern="1200" dirty="0" err="1"/>
            <a:t>liés</a:t>
          </a:r>
          <a:r>
            <a:rPr lang="en-US" sz="1400" b="1" kern="1200" dirty="0"/>
            <a:t> à </a:t>
          </a:r>
          <a:r>
            <a:rPr lang="en-US" sz="1400" b="1" kern="1200" dirty="0" err="1"/>
            <a:t>l’HP</a:t>
          </a:r>
          <a:endParaRPr lang="en-US" sz="1400" b="1" kern="1200" dirty="0"/>
        </a:p>
        <a:p>
          <a:pPr marL="0" lvl="0" indent="0" algn="ctr" defTabSz="622300">
            <a:lnSpc>
              <a:spcPct val="90000"/>
            </a:lnSpc>
            <a:spcBef>
              <a:spcPct val="0"/>
            </a:spcBef>
            <a:spcAft>
              <a:spcPct val="35000"/>
            </a:spcAft>
            <a:buNone/>
          </a:pPr>
          <a:r>
            <a:rPr lang="en-US" sz="1400" b="1" kern="1200" dirty="0"/>
            <a:t>( reconduction FC </a:t>
          </a:r>
          <a:r>
            <a:rPr lang="en-US" sz="1400" b="1" kern="1200" dirty="0" err="1"/>
            <a:t>notifiés</a:t>
          </a:r>
          <a:r>
            <a:rPr lang="en-US" sz="1400" b="1" kern="1200" dirty="0"/>
            <a:t> 1er </a:t>
          </a:r>
          <a:r>
            <a:rPr lang="en-US" sz="1400" b="1" kern="1200" dirty="0" err="1"/>
            <a:t>semestre</a:t>
          </a:r>
          <a:r>
            <a:rPr lang="en-US" sz="1400" b="1" kern="1200" dirty="0"/>
            <a:t> 2025 par les CD  - pas de </a:t>
          </a:r>
          <a:r>
            <a:rPr lang="en-US" sz="1400" b="1" kern="1200" dirty="0" err="1"/>
            <a:t>financements</a:t>
          </a:r>
          <a:r>
            <a:rPr lang="en-US" sz="1400" b="1" kern="1200" dirty="0"/>
            <a:t> nouveaux)</a:t>
          </a:r>
        </a:p>
      </dsp:txBody>
      <dsp:txXfrm>
        <a:off x="2531476" y="2233879"/>
        <a:ext cx="3098342" cy="1312986"/>
      </dsp:txXfrm>
    </dsp:sp>
    <dsp:sp modelId="{2045D700-A984-41D5-8E62-DB48AC7328CA}">
      <dsp:nvSpPr>
        <dsp:cNvPr id="0" name=""/>
        <dsp:cNvSpPr/>
      </dsp:nvSpPr>
      <dsp:spPr>
        <a:xfrm>
          <a:off x="2490627" y="3766132"/>
          <a:ext cx="782682" cy="1394684"/>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UHR/PASA</a:t>
          </a:r>
        </a:p>
      </dsp:txBody>
      <dsp:txXfrm>
        <a:off x="2513551" y="3789056"/>
        <a:ext cx="736834" cy="1348836"/>
      </dsp:txXfrm>
    </dsp:sp>
    <dsp:sp modelId="{B3D151A5-AAE5-4FB1-9C46-51AA3AAD6A59}">
      <dsp:nvSpPr>
        <dsp:cNvPr id="0" name=""/>
        <dsp:cNvSpPr/>
      </dsp:nvSpPr>
      <dsp:spPr>
        <a:xfrm>
          <a:off x="3289747" y="3766132"/>
          <a:ext cx="782682" cy="1394684"/>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err="1"/>
            <a:t>Psychologue</a:t>
          </a:r>
          <a:endParaRPr lang="en-US" sz="1400" b="1" kern="1200" dirty="0"/>
        </a:p>
      </dsp:txBody>
      <dsp:txXfrm>
        <a:off x="3312671" y="3789056"/>
        <a:ext cx="736834" cy="1348836"/>
      </dsp:txXfrm>
    </dsp:sp>
    <dsp:sp modelId="{754BAA76-BFE8-4234-B6F5-08935F3E1BF9}">
      <dsp:nvSpPr>
        <dsp:cNvPr id="0" name=""/>
        <dsp:cNvSpPr/>
      </dsp:nvSpPr>
      <dsp:spPr>
        <a:xfrm>
          <a:off x="4088866" y="3766132"/>
          <a:ext cx="782682" cy="1394684"/>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err="1"/>
            <a:t>Renforcement</a:t>
          </a:r>
          <a:r>
            <a:rPr lang="en-US" sz="1400" b="1" kern="1200" dirty="0"/>
            <a:t> RH</a:t>
          </a:r>
        </a:p>
      </dsp:txBody>
      <dsp:txXfrm>
        <a:off x="4111790" y="3789056"/>
        <a:ext cx="736834" cy="1348836"/>
      </dsp:txXfrm>
    </dsp:sp>
    <dsp:sp modelId="{9755457A-C0C2-4D38-B7E8-B9FA1326CDC1}">
      <dsp:nvSpPr>
        <dsp:cNvPr id="0" name=""/>
        <dsp:cNvSpPr/>
      </dsp:nvSpPr>
      <dsp:spPr>
        <a:xfrm>
          <a:off x="4887985" y="3766132"/>
          <a:ext cx="782682" cy="1394684"/>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Plan Bien </a:t>
          </a:r>
          <a:r>
            <a:rPr lang="en-US" sz="1400" b="1" kern="1200" dirty="0" err="1"/>
            <a:t>Viellir</a:t>
          </a:r>
          <a:endParaRPr lang="en-US" sz="1400" b="1" kern="1200" dirty="0"/>
        </a:p>
      </dsp:txBody>
      <dsp:txXfrm>
        <a:off x="4910909" y="3789056"/>
        <a:ext cx="736834" cy="1348836"/>
      </dsp:txXfrm>
    </dsp:sp>
    <dsp:sp modelId="{FBBEFD69-4D14-4A58-BEC6-9CE46D8E145D}">
      <dsp:nvSpPr>
        <dsp:cNvPr id="0" name=""/>
        <dsp:cNvSpPr/>
      </dsp:nvSpPr>
      <dsp:spPr>
        <a:xfrm>
          <a:off x="5736365" y="1060775"/>
          <a:ext cx="782682" cy="915456"/>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CNR </a:t>
          </a:r>
          <a:r>
            <a:rPr lang="en-US" sz="1400" b="1" kern="1200" dirty="0" err="1"/>
            <a:t>habi-tuels</a:t>
          </a:r>
          <a:endParaRPr lang="en-US" sz="1400" b="1" kern="1200" dirty="0"/>
        </a:p>
      </dsp:txBody>
      <dsp:txXfrm>
        <a:off x="5759289" y="1083699"/>
        <a:ext cx="736834" cy="869608"/>
      </dsp:txXfrm>
    </dsp:sp>
    <dsp:sp modelId="{A7BFE385-8514-4174-88E3-F535F80E9566}">
      <dsp:nvSpPr>
        <dsp:cNvPr id="0" name=""/>
        <dsp:cNvSpPr/>
      </dsp:nvSpPr>
      <dsp:spPr>
        <a:xfrm>
          <a:off x="6660155" y="4307"/>
          <a:ext cx="2453752" cy="878051"/>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Département </a:t>
          </a:r>
          <a:r>
            <a:rPr lang="en-US" sz="1400" b="1" kern="1200" dirty="0" err="1"/>
            <a:t>d’implantation</a:t>
          </a:r>
          <a:endParaRPr lang="en-US" sz="1400" b="1" kern="1200" dirty="0"/>
        </a:p>
      </dsp:txBody>
      <dsp:txXfrm>
        <a:off x="6685872" y="30024"/>
        <a:ext cx="2402318" cy="826617"/>
      </dsp:txXfrm>
    </dsp:sp>
    <dsp:sp modelId="{7E690FB5-0192-4F5F-A3E2-6936707B022B}">
      <dsp:nvSpPr>
        <dsp:cNvPr id="0" name=""/>
        <dsp:cNvSpPr/>
      </dsp:nvSpPr>
      <dsp:spPr>
        <a:xfrm>
          <a:off x="6662582" y="1060775"/>
          <a:ext cx="783448" cy="95383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TH ASH</a:t>
          </a:r>
        </a:p>
      </dsp:txBody>
      <dsp:txXfrm>
        <a:off x="6685528" y="1083721"/>
        <a:ext cx="737556" cy="907946"/>
      </dsp:txXfrm>
    </dsp:sp>
    <dsp:sp modelId="{9A90EE42-63EE-49C6-A2E0-E2B7157790CF}">
      <dsp:nvSpPr>
        <dsp:cNvPr id="0" name=""/>
        <dsp:cNvSpPr/>
      </dsp:nvSpPr>
      <dsp:spPr>
        <a:xfrm>
          <a:off x="7511712" y="1060775"/>
          <a:ext cx="1599768" cy="95383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err="1"/>
            <a:t>Financements</a:t>
          </a:r>
          <a:r>
            <a:rPr lang="en-US" sz="1400" b="1" kern="1200" dirty="0"/>
            <a:t> APAD</a:t>
          </a:r>
        </a:p>
      </dsp:txBody>
      <dsp:txXfrm>
        <a:off x="7539649" y="1088712"/>
        <a:ext cx="1543894" cy="897964"/>
      </dsp:txXfrm>
    </dsp:sp>
    <dsp:sp modelId="{A67E187F-D289-4475-99E8-221435C7AE30}">
      <dsp:nvSpPr>
        <dsp:cNvPr id="0" name=""/>
        <dsp:cNvSpPr/>
      </dsp:nvSpPr>
      <dsp:spPr>
        <a:xfrm>
          <a:off x="7511728" y="2193030"/>
          <a:ext cx="783448" cy="1394684"/>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AJ/HT</a:t>
          </a:r>
        </a:p>
      </dsp:txBody>
      <dsp:txXfrm>
        <a:off x="7534674" y="2215976"/>
        <a:ext cx="737556" cy="1348792"/>
      </dsp:txXfrm>
    </dsp:sp>
    <dsp:sp modelId="{03A925DD-C876-4F60-8479-AE45229FFCDB}">
      <dsp:nvSpPr>
        <dsp:cNvPr id="0" name=""/>
        <dsp:cNvSpPr/>
      </dsp:nvSpPr>
      <dsp:spPr>
        <a:xfrm>
          <a:off x="8328016" y="2193030"/>
          <a:ext cx="783448" cy="1394684"/>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err="1"/>
            <a:t>Autres</a:t>
          </a:r>
          <a:r>
            <a:rPr lang="en-US" sz="1400" b="1" kern="1200" dirty="0"/>
            <a:t> </a:t>
          </a:r>
          <a:r>
            <a:rPr lang="en-US" sz="1400" b="1" kern="1200" dirty="0" err="1"/>
            <a:t>financements</a:t>
          </a:r>
          <a:r>
            <a:rPr lang="en-US" sz="1400" b="1" kern="1200" dirty="0"/>
            <a:t> APAD</a:t>
          </a:r>
        </a:p>
      </dsp:txBody>
      <dsp:txXfrm>
        <a:off x="8350962" y="2215976"/>
        <a:ext cx="737556" cy="1348792"/>
      </dsp:txXfrm>
    </dsp:sp>
    <dsp:sp modelId="{1D9C82CB-08E2-4541-A63E-46A8B468F0B7}">
      <dsp:nvSpPr>
        <dsp:cNvPr id="0" name=""/>
        <dsp:cNvSpPr/>
      </dsp:nvSpPr>
      <dsp:spPr>
        <a:xfrm>
          <a:off x="9245398" y="4307"/>
          <a:ext cx="1635770" cy="878051"/>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err="1"/>
            <a:t>Résident</a:t>
          </a:r>
          <a:endParaRPr lang="en-US" sz="1400" b="1" kern="1200" dirty="0"/>
        </a:p>
      </dsp:txBody>
      <dsp:txXfrm>
        <a:off x="9271115" y="30024"/>
        <a:ext cx="1584336" cy="826617"/>
      </dsp:txXfrm>
    </dsp:sp>
    <dsp:sp modelId="{A89ACB75-EF6C-459A-891A-90224DB1655A}">
      <dsp:nvSpPr>
        <dsp:cNvPr id="0" name=""/>
        <dsp:cNvSpPr/>
      </dsp:nvSpPr>
      <dsp:spPr>
        <a:xfrm>
          <a:off x="9245463" y="1060775"/>
          <a:ext cx="784980" cy="95383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TH non ASH</a:t>
          </a:r>
        </a:p>
      </dsp:txBody>
      <dsp:txXfrm>
        <a:off x="9268454" y="1083766"/>
        <a:ext cx="738998" cy="907856"/>
      </dsp:txXfrm>
    </dsp:sp>
    <dsp:sp modelId="{51CA4233-5291-4314-8EA4-2159628A44DC}">
      <dsp:nvSpPr>
        <dsp:cNvPr id="0" name=""/>
        <dsp:cNvSpPr/>
      </dsp:nvSpPr>
      <dsp:spPr>
        <a:xfrm>
          <a:off x="10096124" y="1060775"/>
          <a:ext cx="784980" cy="95383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err="1"/>
            <a:t>Partici-pation</a:t>
          </a:r>
          <a:r>
            <a:rPr lang="en-US" sz="1400" b="1" kern="1200" dirty="0"/>
            <a:t> </a:t>
          </a:r>
          <a:r>
            <a:rPr lang="en-US" sz="1400" b="1" kern="1200" dirty="0" err="1"/>
            <a:t>forfai-taire</a:t>
          </a:r>
          <a:r>
            <a:rPr lang="en-US" sz="1400" b="1" kern="1200"/>
            <a:t> </a:t>
          </a:r>
          <a:endParaRPr lang="en-US" sz="1400" b="1" kern="1200" dirty="0"/>
        </a:p>
      </dsp:txBody>
      <dsp:txXfrm>
        <a:off x="10119115" y="1083766"/>
        <a:ext cx="738998" cy="907856"/>
      </dsp:txXfrm>
    </dsp:sp>
    <dsp:sp modelId="{26FFFEB2-1517-4A09-891C-0CE7991CC7A1}">
      <dsp:nvSpPr>
        <dsp:cNvPr id="0" name=""/>
        <dsp:cNvSpPr/>
      </dsp:nvSpPr>
      <dsp:spPr>
        <a:xfrm>
          <a:off x="11012660" y="4307"/>
          <a:ext cx="784980" cy="878051"/>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err="1"/>
            <a:t>Autres</a:t>
          </a:r>
          <a:r>
            <a:rPr lang="en-US" sz="1400" b="1" kern="1200" dirty="0"/>
            <a:t> départements</a:t>
          </a:r>
        </a:p>
      </dsp:txBody>
      <dsp:txXfrm>
        <a:off x="11035651" y="27298"/>
        <a:ext cx="738998" cy="832069"/>
      </dsp:txXfrm>
    </dsp:sp>
    <dsp:sp modelId="{F2A00FBE-F942-4D56-8206-3850F6A4039D}">
      <dsp:nvSpPr>
        <dsp:cNvPr id="0" name=""/>
        <dsp:cNvSpPr/>
      </dsp:nvSpPr>
      <dsp:spPr>
        <a:xfrm>
          <a:off x="11012660" y="1060775"/>
          <a:ext cx="784980" cy="95383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err="1"/>
            <a:t>Aucun</a:t>
          </a:r>
          <a:r>
            <a:rPr lang="en-US" sz="1400" b="1" kern="1200" dirty="0"/>
            <a:t> </a:t>
          </a:r>
          <a:r>
            <a:rPr lang="en-US" sz="1400" b="1" kern="1200" dirty="0" err="1"/>
            <a:t>ver-sement</a:t>
          </a:r>
          <a:endParaRPr lang="en-US" sz="1400" b="1" kern="1200" dirty="0"/>
        </a:p>
      </dsp:txBody>
      <dsp:txXfrm>
        <a:off x="11035651" y="1083766"/>
        <a:ext cx="738998" cy="9078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908360-F9B3-4760-8849-91A8C7A0D2D0}">
      <dsp:nvSpPr>
        <dsp:cNvPr id="0" name=""/>
        <dsp:cNvSpPr/>
      </dsp:nvSpPr>
      <dsp:spPr>
        <a:xfrm>
          <a:off x="3334505" y="0"/>
          <a:ext cx="2585525" cy="646381"/>
        </a:xfrm>
        <a:prstGeom prst="roundRect">
          <a:avLst>
            <a:gd name="adj" fmla="val 10000"/>
          </a:avLst>
        </a:prstGeom>
        <a:solidFill>
          <a:srgbClr val="002060"/>
        </a:solidFill>
        <a:ln w="25400" cap="flat" cmpd="sng" algn="ctr">
          <a:noFill/>
          <a:prstDash val="solid"/>
          <a:miter lim="800000"/>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t>Versement  au titre de la dépendance par le département</a:t>
          </a:r>
        </a:p>
      </dsp:txBody>
      <dsp:txXfrm>
        <a:off x="3353437" y="18932"/>
        <a:ext cx="2547661" cy="608517"/>
      </dsp:txXfrm>
    </dsp:sp>
    <dsp:sp modelId="{4A803C38-74E3-4B09-A6C5-DF2FEBAB2CE2}">
      <dsp:nvSpPr>
        <dsp:cNvPr id="0" name=""/>
        <dsp:cNvSpPr/>
      </dsp:nvSpPr>
      <dsp:spPr>
        <a:xfrm rot="5400000">
          <a:off x="4571386" y="701586"/>
          <a:ext cx="111763"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A8B594D6-9D06-4319-A2B3-0CADD6B63839}">
      <dsp:nvSpPr>
        <dsp:cNvPr id="0" name=""/>
        <dsp:cNvSpPr/>
      </dsp:nvSpPr>
      <dsp:spPr>
        <a:xfrm>
          <a:off x="3334505" y="869907"/>
          <a:ext cx="2585525" cy="646381"/>
        </a:xfrm>
        <a:prstGeom prst="roundRect">
          <a:avLst>
            <a:gd name="adj" fmla="val 10000"/>
          </a:avLst>
        </a:prstGeom>
        <a:solidFill>
          <a:srgbClr val="CCCCD1">
            <a:alpha val="89804"/>
          </a:srgbClr>
        </a:solidFill>
        <a:ln w="1905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latin typeface="Arial" panose="020B0604020202020204" pitchFamily="34" charset="0"/>
              <a:cs typeface="Arial" panose="020B0604020202020204" pitchFamily="34" charset="0"/>
            </a:rPr>
            <a:t>Résultat équation tarifaire dépendance</a:t>
          </a:r>
        </a:p>
      </dsp:txBody>
      <dsp:txXfrm>
        <a:off x="3353437" y="888839"/>
        <a:ext cx="2547661" cy="608517"/>
      </dsp:txXfrm>
    </dsp:sp>
    <dsp:sp modelId="{02BB743B-B175-4455-AB07-34F29F1BF022}">
      <dsp:nvSpPr>
        <dsp:cNvPr id="0" name=""/>
        <dsp:cNvSpPr/>
      </dsp:nvSpPr>
      <dsp:spPr>
        <a:xfrm rot="5400000">
          <a:off x="4570709" y="1572847"/>
          <a:ext cx="113116"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ACFCF321-53F6-4318-8825-660062F4432A}">
      <dsp:nvSpPr>
        <dsp:cNvPr id="0" name=""/>
        <dsp:cNvSpPr/>
      </dsp:nvSpPr>
      <dsp:spPr>
        <a:xfrm>
          <a:off x="3334505" y="1742522"/>
          <a:ext cx="2585525" cy="646381"/>
        </a:xfrm>
        <a:prstGeom prst="roundRect">
          <a:avLst>
            <a:gd name="adj" fmla="val 10000"/>
          </a:avLst>
        </a:prstGeom>
        <a:solidFill>
          <a:srgbClr val="CACFD9">
            <a:alpha val="89804"/>
          </a:srgbClr>
        </a:solidFill>
        <a:ln w="19050" cap="flat" cmpd="sng" algn="ctr">
          <a:solidFill>
            <a:schemeClr val="accent2">
              <a:tint val="40000"/>
              <a:alpha val="90000"/>
              <a:hueOff val="612247"/>
              <a:satOff val="-5657"/>
              <a:lumOff val="-63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t>Talon GIR 5/6</a:t>
          </a:r>
        </a:p>
      </dsp:txBody>
      <dsp:txXfrm>
        <a:off x="3353437" y="1761454"/>
        <a:ext cx="2547661" cy="608517"/>
      </dsp:txXfrm>
    </dsp:sp>
    <dsp:sp modelId="{111896D9-79B4-49B8-B176-98037DF908AE}">
      <dsp:nvSpPr>
        <dsp:cNvPr id="0" name=""/>
        <dsp:cNvSpPr/>
      </dsp:nvSpPr>
      <dsp:spPr>
        <a:xfrm rot="5400000">
          <a:off x="4570709" y="2445462"/>
          <a:ext cx="113116"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AD0EFC87-6BA6-4410-A780-7EFCE943E27B}">
      <dsp:nvSpPr>
        <dsp:cNvPr id="0" name=""/>
        <dsp:cNvSpPr/>
      </dsp:nvSpPr>
      <dsp:spPr>
        <a:xfrm>
          <a:off x="3334505" y="2615137"/>
          <a:ext cx="2585525" cy="646381"/>
        </a:xfrm>
        <a:prstGeom prst="roundRect">
          <a:avLst>
            <a:gd name="adj" fmla="val 10000"/>
          </a:avLst>
        </a:prstGeom>
        <a:solidFill>
          <a:srgbClr val="C8D9DF">
            <a:alpha val="89804"/>
          </a:srgbClr>
        </a:solidFill>
        <a:ln w="19050" cap="flat" cmpd="sng" algn="ctr">
          <a:solidFill>
            <a:schemeClr val="accent2">
              <a:tint val="40000"/>
              <a:alpha val="90000"/>
              <a:hueOff val="1224494"/>
              <a:satOff val="-11315"/>
              <a:lumOff val="-127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t>Participations – 60 ans (</a:t>
          </a:r>
          <a:r>
            <a:rPr lang="fr-FR" sz="1600" b="1" u="sng" kern="1200" dirty="0"/>
            <a:t>partie dépendance uniquement</a:t>
          </a:r>
          <a:r>
            <a:rPr lang="fr-FR" sz="1600" b="1" kern="1200" dirty="0"/>
            <a:t>)</a:t>
          </a:r>
        </a:p>
      </dsp:txBody>
      <dsp:txXfrm>
        <a:off x="3353437" y="2634069"/>
        <a:ext cx="2547661" cy="608517"/>
      </dsp:txXfrm>
    </dsp:sp>
    <dsp:sp modelId="{F62ED5DA-7502-41FB-A66F-9AC1D384A7DD}">
      <dsp:nvSpPr>
        <dsp:cNvPr id="0" name=""/>
        <dsp:cNvSpPr/>
      </dsp:nvSpPr>
      <dsp:spPr>
        <a:xfrm rot="5400000">
          <a:off x="4570709" y="3318077"/>
          <a:ext cx="113116"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C6DC0D0F-17CD-4F30-ADB1-BB867339171C}">
      <dsp:nvSpPr>
        <dsp:cNvPr id="0" name=""/>
        <dsp:cNvSpPr/>
      </dsp:nvSpPr>
      <dsp:spPr>
        <a:xfrm>
          <a:off x="3334505" y="3487752"/>
          <a:ext cx="2585525" cy="646381"/>
        </a:xfrm>
        <a:prstGeom prst="roundRect">
          <a:avLst>
            <a:gd name="adj" fmla="val 10000"/>
          </a:avLst>
        </a:prstGeom>
        <a:solidFill>
          <a:srgbClr val="C9D4DC">
            <a:alpha val="89804"/>
          </a:srgbClr>
        </a:solidFill>
        <a:ln w="19050" cap="flat" cmpd="sng" algn="ctr">
          <a:solidFill>
            <a:schemeClr val="accent2">
              <a:tint val="40000"/>
              <a:alpha val="90000"/>
              <a:hueOff val="1836741"/>
              <a:satOff val="-16972"/>
              <a:lumOff val="-19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t>Participations des non bénéficiaires de l’APAE</a:t>
          </a:r>
          <a:endParaRPr lang="fr-FR" sz="1600" b="1" kern="1200" dirty="0">
            <a:latin typeface="Arial" panose="020B0604020202020204" pitchFamily="34" charset="0"/>
            <a:cs typeface="Arial" panose="020B0604020202020204" pitchFamily="34" charset="0"/>
          </a:endParaRPr>
        </a:p>
      </dsp:txBody>
      <dsp:txXfrm>
        <a:off x="3353437" y="3506684"/>
        <a:ext cx="2547661" cy="608517"/>
      </dsp:txXfrm>
    </dsp:sp>
    <dsp:sp modelId="{81F128BF-D78E-4C86-A68A-35F403FD9382}">
      <dsp:nvSpPr>
        <dsp:cNvPr id="0" name=""/>
        <dsp:cNvSpPr/>
      </dsp:nvSpPr>
      <dsp:spPr>
        <a:xfrm rot="5400000">
          <a:off x="4570709" y="4190692"/>
          <a:ext cx="113116"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638ACA1B-1594-4DBF-B8D1-C95E9A26CC8B}">
      <dsp:nvSpPr>
        <dsp:cNvPr id="0" name=""/>
        <dsp:cNvSpPr/>
      </dsp:nvSpPr>
      <dsp:spPr>
        <a:xfrm>
          <a:off x="3334505" y="4360367"/>
          <a:ext cx="2585525" cy="646381"/>
        </a:xfrm>
        <a:prstGeom prst="roundRect">
          <a:avLst>
            <a:gd name="adj" fmla="val 10000"/>
          </a:avLst>
        </a:prstGeom>
        <a:solidFill>
          <a:srgbClr val="C9D4DC">
            <a:alpha val="89804"/>
          </a:srgbClr>
        </a:solidFill>
        <a:ln w="19050" cap="flat" cmpd="sng" algn="ctr">
          <a:solidFill>
            <a:schemeClr val="accent2">
              <a:tint val="40000"/>
              <a:alpha val="90000"/>
              <a:hueOff val="2448988"/>
              <a:satOff val="-22630"/>
              <a:lumOff val="-255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latin typeface="Arial" panose="020B0604020202020204" pitchFamily="34" charset="0"/>
              <a:cs typeface="Arial" panose="020B0604020202020204" pitchFamily="34" charset="0"/>
            </a:rPr>
            <a:t>Tarifs journaliers (TJ) versés par départements tiers</a:t>
          </a:r>
        </a:p>
      </dsp:txBody>
      <dsp:txXfrm>
        <a:off x="3353437" y="4379299"/>
        <a:ext cx="2547661" cy="608517"/>
      </dsp:txXfrm>
    </dsp:sp>
    <dsp:sp modelId="{88D0F8C8-8D7D-4FCE-AD17-9624F9B71973}">
      <dsp:nvSpPr>
        <dsp:cNvPr id="0" name=""/>
        <dsp:cNvSpPr/>
      </dsp:nvSpPr>
      <dsp:spPr>
        <a:xfrm rot="5400000">
          <a:off x="4570709" y="5063307"/>
          <a:ext cx="113116"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AA921CFF-69F0-44AE-BE91-3C30FE90863A}">
      <dsp:nvSpPr>
        <dsp:cNvPr id="0" name=""/>
        <dsp:cNvSpPr/>
      </dsp:nvSpPr>
      <dsp:spPr>
        <a:xfrm>
          <a:off x="3334505" y="5232982"/>
          <a:ext cx="2585525" cy="646381"/>
        </a:xfrm>
        <a:prstGeom prst="roundRect">
          <a:avLst>
            <a:gd name="adj" fmla="val 10000"/>
          </a:avLst>
        </a:prstGeom>
        <a:solidFill>
          <a:schemeClr val="tx2">
            <a:lumMod val="10000"/>
            <a:lumOff val="90000"/>
            <a:alpha val="90000"/>
          </a:schemeClr>
        </a:solidFill>
        <a:ln w="19050" cap="flat" cmpd="sng" algn="ctr">
          <a:solidFill>
            <a:schemeClr val="accent2">
              <a:tint val="40000"/>
              <a:alpha val="90000"/>
              <a:hueOff val="3061236"/>
              <a:satOff val="-28287"/>
              <a:lumOff val="-31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t>Financements complémentaires (FC)</a:t>
          </a:r>
        </a:p>
      </dsp:txBody>
      <dsp:txXfrm>
        <a:off x="3353437" y="5251914"/>
        <a:ext cx="2547661" cy="608517"/>
      </dsp:txXfrm>
    </dsp:sp>
    <dsp:sp modelId="{48F73CAE-5DEE-4FEF-9080-58D40970D4DA}">
      <dsp:nvSpPr>
        <dsp:cNvPr id="0" name=""/>
        <dsp:cNvSpPr/>
      </dsp:nvSpPr>
      <dsp:spPr>
        <a:xfrm>
          <a:off x="10295158" y="0"/>
          <a:ext cx="2585525" cy="646381"/>
        </a:xfrm>
        <a:prstGeom prst="roundRect">
          <a:avLst>
            <a:gd name="adj" fmla="val 10000"/>
          </a:avLst>
        </a:prstGeom>
        <a:solidFill>
          <a:srgbClr val="92D050"/>
        </a:solidFill>
        <a:ln w="25400" cap="flat" cmpd="sng" algn="ctr">
          <a:noFill/>
          <a:prstDash val="solid"/>
          <a:miter lim="800000"/>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t>Versement au titre du FGU (Part « Entretien de l’autonomie ») par l’ ARS</a:t>
          </a:r>
        </a:p>
      </dsp:txBody>
      <dsp:txXfrm>
        <a:off x="10314090" y="18932"/>
        <a:ext cx="2547661" cy="608517"/>
      </dsp:txXfrm>
    </dsp:sp>
    <dsp:sp modelId="{204EE417-4447-4E3D-A154-390FFD67D9E4}">
      <dsp:nvSpPr>
        <dsp:cNvPr id="0" name=""/>
        <dsp:cNvSpPr/>
      </dsp:nvSpPr>
      <dsp:spPr>
        <a:xfrm rot="5400000">
          <a:off x="11540121" y="685423"/>
          <a:ext cx="95600"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655BF7E6-61DF-4FBF-A13D-40FC081B1D02}">
      <dsp:nvSpPr>
        <dsp:cNvPr id="0" name=""/>
        <dsp:cNvSpPr/>
      </dsp:nvSpPr>
      <dsp:spPr>
        <a:xfrm>
          <a:off x="10295158" y="837581"/>
          <a:ext cx="2585525" cy="646381"/>
        </a:xfrm>
        <a:prstGeom prst="roundRect">
          <a:avLst>
            <a:gd name="adj" fmla="val 10000"/>
          </a:avLst>
        </a:prstGeom>
        <a:solidFill>
          <a:srgbClr val="D0F5C7">
            <a:alpha val="89804"/>
          </a:srgbClr>
        </a:solidFill>
        <a:ln w="19050" cap="flat" cmpd="sng" algn="ctr">
          <a:solidFill>
            <a:schemeClr val="accent2">
              <a:tint val="40000"/>
              <a:alpha val="90000"/>
              <a:hueOff val="3673483"/>
              <a:satOff val="-33945"/>
              <a:lumOff val="-382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latin typeface="Arial" panose="020B0604020202020204" pitchFamily="34" charset="0"/>
              <a:cs typeface="Arial" panose="020B0604020202020204" pitchFamily="34" charset="0"/>
            </a:rPr>
            <a:t>Résultat équation tarifaire ex-dépendance</a:t>
          </a:r>
          <a:endParaRPr lang="fr-FR" sz="1600" b="1" kern="1200" dirty="0"/>
        </a:p>
      </dsp:txBody>
      <dsp:txXfrm>
        <a:off x="10314090" y="856513"/>
        <a:ext cx="2547661" cy="608517"/>
      </dsp:txXfrm>
    </dsp:sp>
    <dsp:sp modelId="{AF91DDBF-DD11-4BD2-A639-AF0B8CE51764}">
      <dsp:nvSpPr>
        <dsp:cNvPr id="0" name=""/>
        <dsp:cNvSpPr/>
      </dsp:nvSpPr>
      <dsp:spPr>
        <a:xfrm rot="5400000">
          <a:off x="11531362" y="1540521"/>
          <a:ext cx="113116"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F04AC754-065B-412C-B722-7D41DBB0B19B}">
      <dsp:nvSpPr>
        <dsp:cNvPr id="0" name=""/>
        <dsp:cNvSpPr/>
      </dsp:nvSpPr>
      <dsp:spPr>
        <a:xfrm>
          <a:off x="10295158" y="1710196"/>
          <a:ext cx="2585525" cy="646381"/>
        </a:xfrm>
        <a:prstGeom prst="roundRect">
          <a:avLst>
            <a:gd name="adj" fmla="val 10000"/>
          </a:avLst>
        </a:prstGeom>
        <a:solidFill>
          <a:srgbClr val="D0F5C7"/>
        </a:solidFill>
        <a:ln w="19050" cap="flat" cmpd="sng" algn="ctr">
          <a:solidFill>
            <a:schemeClr val="accent2">
              <a:tint val="40000"/>
              <a:alpha val="90000"/>
              <a:hueOff val="4285730"/>
              <a:satOff val="-39602"/>
              <a:lumOff val="-4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t>Participation forfaitaire fixée par arrêté au JO</a:t>
          </a:r>
        </a:p>
      </dsp:txBody>
      <dsp:txXfrm>
        <a:off x="10314090" y="1729128"/>
        <a:ext cx="2547661" cy="608517"/>
      </dsp:txXfrm>
    </dsp:sp>
    <dsp:sp modelId="{B694FA7A-E662-4418-B8EB-28705A483E37}">
      <dsp:nvSpPr>
        <dsp:cNvPr id="0" name=""/>
        <dsp:cNvSpPr/>
      </dsp:nvSpPr>
      <dsp:spPr>
        <a:xfrm rot="5400000">
          <a:off x="11531362" y="2413136"/>
          <a:ext cx="113116"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A8C4ED51-0995-4F41-9FEF-25618971D0A5}">
      <dsp:nvSpPr>
        <dsp:cNvPr id="0" name=""/>
        <dsp:cNvSpPr/>
      </dsp:nvSpPr>
      <dsp:spPr>
        <a:xfrm>
          <a:off x="10295158" y="2582811"/>
          <a:ext cx="2585525" cy="646381"/>
        </a:xfrm>
        <a:prstGeom prst="roundRect">
          <a:avLst>
            <a:gd name="adj" fmla="val 10000"/>
          </a:avLst>
        </a:prstGeom>
        <a:solidFill>
          <a:srgbClr val="E4F9C8">
            <a:alpha val="89804"/>
          </a:srgbClr>
        </a:solidFill>
        <a:ln w="19050" cap="flat" cmpd="sng" algn="ctr">
          <a:solidFill>
            <a:schemeClr val="accent2">
              <a:tint val="40000"/>
              <a:alpha val="90000"/>
              <a:hueOff val="4897977"/>
              <a:satOff val="-45260"/>
              <a:lumOff val="-510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prstClr val="black">
                  <a:hueOff val="0"/>
                  <a:satOff val="0"/>
                  <a:lumOff val="0"/>
                  <a:alphaOff val="0"/>
                </a:prstClr>
              </a:solidFill>
              <a:latin typeface="Aptos" panose="02110004020202020204"/>
              <a:ea typeface="+mn-ea"/>
              <a:cs typeface="+mn-cs"/>
            </a:rPr>
            <a:t>Remplacées par la participation forfaitaire</a:t>
          </a:r>
        </a:p>
      </dsp:txBody>
      <dsp:txXfrm>
        <a:off x="10314090" y="2601743"/>
        <a:ext cx="2547661" cy="608517"/>
      </dsp:txXfrm>
    </dsp:sp>
    <dsp:sp modelId="{5A3A520C-1F03-4F54-9AAA-431E4C0B55BE}">
      <dsp:nvSpPr>
        <dsp:cNvPr id="0" name=""/>
        <dsp:cNvSpPr/>
      </dsp:nvSpPr>
      <dsp:spPr>
        <a:xfrm rot="5400000">
          <a:off x="11531362" y="3285750"/>
          <a:ext cx="113116"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B338EE62-C481-4B97-8CB3-352C245CACD1}">
      <dsp:nvSpPr>
        <dsp:cNvPr id="0" name=""/>
        <dsp:cNvSpPr/>
      </dsp:nvSpPr>
      <dsp:spPr>
        <a:xfrm>
          <a:off x="10295158" y="3455425"/>
          <a:ext cx="2585525" cy="646381"/>
        </a:xfrm>
        <a:prstGeom prst="roundRect">
          <a:avLst>
            <a:gd name="adj" fmla="val 10000"/>
          </a:avLst>
        </a:prstGeom>
        <a:solidFill>
          <a:srgbClr val="D8F6C7">
            <a:alpha val="89804"/>
          </a:srgbClr>
        </a:solidFill>
        <a:ln w="19050" cap="flat" cmpd="sng" algn="ctr">
          <a:solidFill>
            <a:schemeClr val="accent2">
              <a:tint val="40000"/>
              <a:alpha val="90000"/>
              <a:hueOff val="5510224"/>
              <a:satOff val="-50917"/>
              <a:lumOff val="-574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prstClr val="black">
                  <a:hueOff val="0"/>
                  <a:satOff val="0"/>
                  <a:lumOff val="0"/>
                  <a:alphaOff val="0"/>
                </a:prstClr>
              </a:solidFill>
              <a:latin typeface="Aptos" panose="02110004020202020204"/>
              <a:ea typeface="+mn-ea"/>
              <a:cs typeface="+mn-cs"/>
            </a:rPr>
            <a:t>Inclus directement dans le versement de l’ARS</a:t>
          </a:r>
        </a:p>
      </dsp:txBody>
      <dsp:txXfrm>
        <a:off x="10314090" y="3474357"/>
        <a:ext cx="2547661" cy="608517"/>
      </dsp:txXfrm>
    </dsp:sp>
    <dsp:sp modelId="{33EBB8E0-2A33-4FFA-BEB2-438D550A0553}">
      <dsp:nvSpPr>
        <dsp:cNvPr id="0" name=""/>
        <dsp:cNvSpPr/>
      </dsp:nvSpPr>
      <dsp:spPr>
        <a:xfrm rot="5400000">
          <a:off x="11531362" y="4158365"/>
          <a:ext cx="113116"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B7DB72FF-5F1C-487C-9395-5E7F124E4858}">
      <dsp:nvSpPr>
        <dsp:cNvPr id="0" name=""/>
        <dsp:cNvSpPr/>
      </dsp:nvSpPr>
      <dsp:spPr>
        <a:xfrm>
          <a:off x="10295158" y="4328040"/>
          <a:ext cx="2585525" cy="646381"/>
        </a:xfrm>
        <a:prstGeom prst="roundRect">
          <a:avLst>
            <a:gd name="adj" fmla="val 10000"/>
          </a:avLst>
        </a:prstGeom>
        <a:solidFill>
          <a:srgbClr val="D8F6C7">
            <a:alpha val="89804"/>
          </a:srgbClr>
        </a:solidFill>
        <a:ln w="19050" cap="flat" cmpd="sng" algn="ctr">
          <a:solidFill>
            <a:schemeClr val="accent2">
              <a:tint val="40000"/>
              <a:alpha val="90000"/>
              <a:hueOff val="6122471"/>
              <a:satOff val="-56575"/>
              <a:lumOff val="-63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prstClr val="black">
                  <a:hueOff val="0"/>
                  <a:satOff val="0"/>
                  <a:lumOff val="0"/>
                  <a:alphaOff val="0"/>
                </a:prstClr>
              </a:solidFill>
              <a:latin typeface="Aptos" panose="02110004020202020204"/>
              <a:ea typeface="+mn-ea"/>
              <a:cs typeface="+mn-cs"/>
            </a:rPr>
            <a:t>Inclus directement dans le versement de l’ARS</a:t>
          </a:r>
          <a:endParaRPr lang="fr-FR" sz="1600" b="1" u="sng" kern="1200" dirty="0"/>
        </a:p>
      </dsp:txBody>
      <dsp:txXfrm>
        <a:off x="10314090" y="4346972"/>
        <a:ext cx="2547661" cy="608517"/>
      </dsp:txXfrm>
    </dsp:sp>
    <dsp:sp modelId="{FC540D84-1CF0-41B0-BDC2-63B2840547A7}">
      <dsp:nvSpPr>
        <dsp:cNvPr id="0" name=""/>
        <dsp:cNvSpPr/>
      </dsp:nvSpPr>
      <dsp:spPr>
        <a:xfrm rot="5400000">
          <a:off x="11539076" y="5023267"/>
          <a:ext cx="97689"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91393C3B-DAA3-48B5-A5A6-87FCC2DA60CD}">
      <dsp:nvSpPr>
        <dsp:cNvPr id="0" name=""/>
        <dsp:cNvSpPr/>
      </dsp:nvSpPr>
      <dsp:spPr>
        <a:xfrm>
          <a:off x="10295158" y="5185228"/>
          <a:ext cx="2585525" cy="646381"/>
        </a:xfrm>
        <a:prstGeom prst="roundRect">
          <a:avLst>
            <a:gd name="adj" fmla="val 10000"/>
          </a:avLst>
        </a:prstGeom>
        <a:solidFill>
          <a:schemeClr val="accent6">
            <a:lumMod val="40000"/>
            <a:lumOff val="60000"/>
            <a:alpha val="90000"/>
          </a:schemeClr>
        </a:solidFill>
        <a:ln w="19050" cap="flat" cmpd="sng" algn="ctr">
          <a:solidFill>
            <a:schemeClr val="accent2">
              <a:tint val="40000"/>
              <a:alpha val="90000"/>
              <a:hueOff val="6734718"/>
              <a:satOff val="-62232"/>
              <a:lumOff val="-701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t>Financements complémentaires (FC)</a:t>
          </a:r>
        </a:p>
      </dsp:txBody>
      <dsp:txXfrm>
        <a:off x="10314090" y="5204160"/>
        <a:ext cx="2547661" cy="6085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2717B6-F79A-4825-88CE-480645592DF2}">
      <dsp:nvSpPr>
        <dsp:cNvPr id="0" name=""/>
        <dsp:cNvSpPr/>
      </dsp:nvSpPr>
      <dsp:spPr>
        <a:xfrm>
          <a:off x="-69211" y="403081"/>
          <a:ext cx="3779089" cy="877447"/>
        </a:xfrm>
        <a:prstGeom prst="rect">
          <a:avLst/>
        </a:prstGeom>
        <a:solidFill>
          <a:schemeClr val="accent1">
            <a:alpha val="90000"/>
          </a:schemeClr>
        </a:solidFill>
        <a:ln w="1905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endParaRPr lang="fr-FR" sz="1400" kern="1200" dirty="0">
            <a:latin typeface="Marianne" panose="02000000000000000000" pitchFamily="2" charset="0"/>
          </a:endParaRPr>
        </a:p>
      </dsp:txBody>
      <dsp:txXfrm>
        <a:off x="535443" y="403081"/>
        <a:ext cx="3174435" cy="877447"/>
      </dsp:txXfrm>
    </dsp:sp>
    <dsp:sp modelId="{286A4D1B-E476-46FB-9245-FF1BC54C5398}">
      <dsp:nvSpPr>
        <dsp:cNvPr id="0" name=""/>
        <dsp:cNvSpPr/>
      </dsp:nvSpPr>
      <dsp:spPr>
        <a:xfrm>
          <a:off x="-69211" y="1280529"/>
          <a:ext cx="3779089" cy="877447"/>
        </a:xfrm>
        <a:prstGeom prst="rect">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fr-FR" sz="1400" kern="1200" dirty="0">
              <a:latin typeface="Marianne" panose="02000000000000000000" pitchFamily="2" charset="0"/>
            </a:rPr>
            <a:t>Participation aux frais afférents à la dépendance</a:t>
          </a:r>
        </a:p>
      </dsp:txBody>
      <dsp:txXfrm>
        <a:off x="535443" y="1280529"/>
        <a:ext cx="3174435" cy="877447"/>
      </dsp:txXfrm>
    </dsp:sp>
    <dsp:sp modelId="{525623BA-4EB6-489B-B023-B254D4A83ED0}">
      <dsp:nvSpPr>
        <dsp:cNvPr id="0" name=""/>
        <dsp:cNvSpPr/>
      </dsp:nvSpPr>
      <dsp:spPr>
        <a:xfrm>
          <a:off x="-69211" y="2157977"/>
          <a:ext cx="3779089" cy="877447"/>
        </a:xfrm>
        <a:prstGeom prst="rect">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fr-FR" sz="1400" kern="1200" dirty="0">
              <a:latin typeface="Marianne" panose="02000000000000000000" pitchFamily="2" charset="0"/>
            </a:rPr>
            <a:t>Ticket modérateur (TM, appelé aussi talon GIR 5/6)</a:t>
          </a:r>
        </a:p>
      </dsp:txBody>
      <dsp:txXfrm>
        <a:off x="535443" y="2157977"/>
        <a:ext cx="3174435" cy="877447"/>
      </dsp:txXfrm>
    </dsp:sp>
    <dsp:sp modelId="{52CD4F1E-34CA-4C31-A545-70A3049359CE}">
      <dsp:nvSpPr>
        <dsp:cNvPr id="0" name=""/>
        <dsp:cNvSpPr/>
      </dsp:nvSpPr>
      <dsp:spPr>
        <a:xfrm>
          <a:off x="-69211" y="3035424"/>
          <a:ext cx="3779089" cy="877447"/>
        </a:xfrm>
        <a:prstGeom prst="rect">
          <a:avLst/>
        </a:prstGeom>
        <a:solidFill>
          <a:schemeClr val="accent5">
            <a:tint val="40000"/>
            <a:alpha val="90000"/>
            <a:hueOff val="0"/>
            <a:satOff val="0"/>
            <a:lumOff val="0"/>
            <a:alphaOff val="0"/>
          </a:schemeClr>
        </a:solidFill>
        <a:ln w="1905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fr-FR" sz="1400" kern="1200" dirty="0">
              <a:latin typeface="Marianne" panose="02000000000000000000" pitchFamily="2" charset="0"/>
            </a:rPr>
            <a:t>Correspond au tarif journalier calculé pour le GIR 5/6</a:t>
          </a:r>
        </a:p>
      </dsp:txBody>
      <dsp:txXfrm>
        <a:off x="535443" y="3035424"/>
        <a:ext cx="3174435" cy="877447"/>
      </dsp:txXfrm>
    </dsp:sp>
    <dsp:sp modelId="{7395C30F-96DB-44F3-9129-104CB04D67A2}">
      <dsp:nvSpPr>
        <dsp:cNvPr id="0" name=""/>
        <dsp:cNvSpPr/>
      </dsp:nvSpPr>
      <dsp:spPr>
        <a:xfrm>
          <a:off x="-69211" y="3912872"/>
          <a:ext cx="3779089" cy="877447"/>
        </a:xfrm>
        <a:prstGeom prst="rect">
          <a:avLst/>
        </a:prstGeom>
        <a:solidFill>
          <a:schemeClr val="accent6">
            <a:tint val="40000"/>
            <a:alpha val="90000"/>
            <a:hueOff val="0"/>
            <a:satOff val="0"/>
            <a:lumOff val="0"/>
            <a:alphaOff val="0"/>
          </a:schemeClr>
        </a:solidFill>
        <a:ln w="1905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fr-FR" sz="1400" kern="1200" dirty="0">
              <a:latin typeface="Marianne" panose="02000000000000000000" pitchFamily="2" charset="0"/>
            </a:rPr>
            <a:t>Calcul propre à chaque établissement</a:t>
          </a:r>
        </a:p>
      </dsp:txBody>
      <dsp:txXfrm>
        <a:off x="535443" y="3912872"/>
        <a:ext cx="3174435" cy="877447"/>
      </dsp:txXfrm>
    </dsp:sp>
    <dsp:sp modelId="{38973C2D-DDBE-42E6-A0BC-6946FDA5F39B}">
      <dsp:nvSpPr>
        <dsp:cNvPr id="0" name=""/>
        <dsp:cNvSpPr/>
      </dsp:nvSpPr>
      <dsp:spPr>
        <a:xfrm>
          <a:off x="244343" y="0"/>
          <a:ext cx="2088001" cy="1079998"/>
        </a:xfrm>
        <a:prstGeom prst="roundRect">
          <a:avLst/>
        </a:prstGeom>
        <a:solidFill>
          <a:schemeClr val="accent1"/>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fr-FR" sz="1800" kern="1200" dirty="0">
              <a:latin typeface="Marianne" panose="02000000000000000000" pitchFamily="2" charset="0"/>
            </a:rPr>
            <a:t>Actuellement</a:t>
          </a:r>
        </a:p>
      </dsp:txBody>
      <dsp:txXfrm>
        <a:off x="297064" y="52721"/>
        <a:ext cx="1982559" cy="974556"/>
      </dsp:txXfrm>
    </dsp:sp>
    <dsp:sp modelId="{F426A750-D1D8-4141-B994-8D729904BF6C}">
      <dsp:nvSpPr>
        <dsp:cNvPr id="0" name=""/>
        <dsp:cNvSpPr/>
      </dsp:nvSpPr>
      <dsp:spPr>
        <a:xfrm>
          <a:off x="4055586" y="399241"/>
          <a:ext cx="3779089" cy="877447"/>
        </a:xfrm>
        <a:prstGeom prst="rect">
          <a:avLst/>
        </a:prstGeom>
        <a:solidFill>
          <a:srgbClr val="92D050">
            <a:alpha val="90000"/>
          </a:srgbClr>
        </a:solidFill>
        <a:ln w="1905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r" defTabSz="622300">
            <a:lnSpc>
              <a:spcPct val="90000"/>
            </a:lnSpc>
            <a:spcBef>
              <a:spcPct val="0"/>
            </a:spcBef>
            <a:spcAft>
              <a:spcPct val="35000"/>
            </a:spcAft>
            <a:buNone/>
          </a:pPr>
          <a:endParaRPr lang="fr-FR" sz="1400" kern="1200" dirty="0">
            <a:latin typeface="Marianne" panose="02000000000000000000" pitchFamily="2" charset="0"/>
          </a:endParaRPr>
        </a:p>
      </dsp:txBody>
      <dsp:txXfrm>
        <a:off x="4660240" y="399241"/>
        <a:ext cx="3174435" cy="877447"/>
      </dsp:txXfrm>
    </dsp:sp>
    <dsp:sp modelId="{DBE775A0-540B-4D53-8BD7-71D03BB72AF3}">
      <dsp:nvSpPr>
        <dsp:cNvPr id="0" name=""/>
        <dsp:cNvSpPr/>
      </dsp:nvSpPr>
      <dsp:spPr>
        <a:xfrm>
          <a:off x="4055586" y="1276689"/>
          <a:ext cx="3779089" cy="877447"/>
        </a:xfrm>
        <a:prstGeom prst="rect">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ctr" defTabSz="622300">
            <a:lnSpc>
              <a:spcPct val="90000"/>
            </a:lnSpc>
            <a:spcBef>
              <a:spcPct val="0"/>
            </a:spcBef>
            <a:spcAft>
              <a:spcPct val="35000"/>
            </a:spcAft>
            <a:buNone/>
          </a:pPr>
          <a:r>
            <a:rPr lang="fr-FR" sz="1400" kern="1200" dirty="0">
              <a:latin typeface="Marianne" panose="02000000000000000000" pitchFamily="2" charset="0"/>
            </a:rPr>
            <a:t>Participation aux frais d’entretien de l’autonomie</a:t>
          </a:r>
        </a:p>
      </dsp:txBody>
      <dsp:txXfrm>
        <a:off x="4660240" y="1276689"/>
        <a:ext cx="3174435" cy="877447"/>
      </dsp:txXfrm>
    </dsp:sp>
    <dsp:sp modelId="{7BC77A78-74DD-4547-B32D-2A4310E801FE}">
      <dsp:nvSpPr>
        <dsp:cNvPr id="0" name=""/>
        <dsp:cNvSpPr/>
      </dsp:nvSpPr>
      <dsp:spPr>
        <a:xfrm>
          <a:off x="4055586" y="2154136"/>
          <a:ext cx="3779089" cy="877447"/>
        </a:xfrm>
        <a:prstGeom prst="rect">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fr-FR" sz="1400" kern="1200" dirty="0">
              <a:latin typeface="Marianne" panose="02000000000000000000" pitchFamily="2" charset="0"/>
            </a:rPr>
            <a:t>Participation forfaitaire, applicable quel que soit l’âge, le département domicile de secours ou le GIR</a:t>
          </a:r>
        </a:p>
      </dsp:txBody>
      <dsp:txXfrm>
        <a:off x="4660240" y="2154136"/>
        <a:ext cx="3174435" cy="877447"/>
      </dsp:txXfrm>
    </dsp:sp>
    <dsp:sp modelId="{B1BDA61D-CDA5-4E66-B462-308642A70CA5}">
      <dsp:nvSpPr>
        <dsp:cNvPr id="0" name=""/>
        <dsp:cNvSpPr/>
      </dsp:nvSpPr>
      <dsp:spPr>
        <a:xfrm>
          <a:off x="4055586" y="3031584"/>
          <a:ext cx="3779089" cy="877447"/>
        </a:xfrm>
        <a:prstGeom prst="rect">
          <a:avLst/>
        </a:prstGeom>
        <a:solidFill>
          <a:schemeClr val="accent5">
            <a:tint val="40000"/>
            <a:alpha val="90000"/>
            <a:hueOff val="0"/>
            <a:satOff val="0"/>
            <a:lumOff val="0"/>
            <a:alphaOff val="0"/>
          </a:schemeClr>
        </a:solidFill>
        <a:ln w="1905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fr-FR" sz="1400" kern="1200" dirty="0">
              <a:latin typeface="Marianne" panose="02000000000000000000" pitchFamily="2" charset="0"/>
            </a:rPr>
            <a:t>Montant fixé par arrêté publié au JO</a:t>
          </a:r>
        </a:p>
      </dsp:txBody>
      <dsp:txXfrm>
        <a:off x="4660240" y="3031584"/>
        <a:ext cx="3174435" cy="877447"/>
      </dsp:txXfrm>
    </dsp:sp>
    <dsp:sp modelId="{342A42E6-1553-4119-A19A-A85F4684B8C0}">
      <dsp:nvSpPr>
        <dsp:cNvPr id="0" name=""/>
        <dsp:cNvSpPr/>
      </dsp:nvSpPr>
      <dsp:spPr>
        <a:xfrm>
          <a:off x="4055586" y="3909032"/>
          <a:ext cx="3779089" cy="877447"/>
        </a:xfrm>
        <a:prstGeom prst="rect">
          <a:avLst/>
        </a:prstGeom>
        <a:solidFill>
          <a:schemeClr val="accent6">
            <a:tint val="40000"/>
            <a:alpha val="90000"/>
            <a:hueOff val="0"/>
            <a:satOff val="0"/>
            <a:lumOff val="0"/>
            <a:alphaOff val="0"/>
          </a:schemeClr>
        </a:solidFill>
        <a:ln w="1905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fr-FR" sz="1400" kern="1200" dirty="0">
              <a:latin typeface="Marianne" panose="02000000000000000000" pitchFamily="2" charset="0"/>
            </a:rPr>
            <a:t>Montant unique pour tous les établissements concernés par l’expérimentation</a:t>
          </a:r>
        </a:p>
      </dsp:txBody>
      <dsp:txXfrm>
        <a:off x="4660240" y="3909032"/>
        <a:ext cx="3174435" cy="877447"/>
      </dsp:txXfrm>
    </dsp:sp>
    <dsp:sp modelId="{7D027454-3B66-4C2C-821D-DDBDD6E08EF1}">
      <dsp:nvSpPr>
        <dsp:cNvPr id="0" name=""/>
        <dsp:cNvSpPr/>
      </dsp:nvSpPr>
      <dsp:spPr>
        <a:xfrm>
          <a:off x="4686509" y="20132"/>
          <a:ext cx="2088001" cy="1079998"/>
        </a:xfrm>
        <a:prstGeom prst="flowChartAlternateProcess">
          <a:avLst/>
        </a:prstGeom>
        <a:solidFill>
          <a:srgbClr val="92D050"/>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fr-FR" sz="1800" kern="1200" dirty="0">
              <a:latin typeface="Marianne" panose="02000000000000000000" pitchFamily="2" charset="0"/>
            </a:rPr>
            <a:t>Dans le cadre de l’expérimentation</a:t>
          </a:r>
        </a:p>
      </dsp:txBody>
      <dsp:txXfrm>
        <a:off x="4739229" y="72852"/>
        <a:ext cx="1982561" cy="9745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BFA582-2CFB-426D-8824-A768D3490B09}">
      <dsp:nvSpPr>
        <dsp:cNvPr id="0" name=""/>
        <dsp:cNvSpPr/>
      </dsp:nvSpPr>
      <dsp:spPr>
        <a:xfrm>
          <a:off x="3652260" y="2470185"/>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8358B45-E05F-4A6F-A85F-78E761F809EF}">
      <dsp:nvSpPr>
        <dsp:cNvPr id="0" name=""/>
        <dsp:cNvSpPr/>
      </dsp:nvSpPr>
      <dsp:spPr>
        <a:xfrm>
          <a:off x="3467033" y="2470185"/>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8B63D34-5F15-4EEE-BBCC-F31F72AED474}">
      <dsp:nvSpPr>
        <dsp:cNvPr id="0" name=""/>
        <dsp:cNvSpPr/>
      </dsp:nvSpPr>
      <dsp:spPr>
        <a:xfrm>
          <a:off x="3281805" y="2470185"/>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ABE4A8D-5356-4F7D-82BD-001D6EE8B9B1}">
      <dsp:nvSpPr>
        <dsp:cNvPr id="0" name=""/>
        <dsp:cNvSpPr/>
      </dsp:nvSpPr>
      <dsp:spPr>
        <a:xfrm>
          <a:off x="3096930" y="2470185"/>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4FEEA6E-7BF5-4A6E-A25C-4746C9833170}">
      <dsp:nvSpPr>
        <dsp:cNvPr id="0" name=""/>
        <dsp:cNvSpPr/>
      </dsp:nvSpPr>
      <dsp:spPr>
        <a:xfrm>
          <a:off x="2911703" y="2470185"/>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1716303-0082-48BE-A064-1B237C7B6EA2}">
      <dsp:nvSpPr>
        <dsp:cNvPr id="0" name=""/>
        <dsp:cNvSpPr/>
      </dsp:nvSpPr>
      <dsp:spPr>
        <a:xfrm>
          <a:off x="2625410" y="2419653"/>
          <a:ext cx="202130" cy="20229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0625E49-899F-4FB9-8C7D-8BF4FB835DA8}">
      <dsp:nvSpPr>
        <dsp:cNvPr id="0" name=""/>
        <dsp:cNvSpPr/>
      </dsp:nvSpPr>
      <dsp:spPr>
        <a:xfrm>
          <a:off x="3487457" y="2261409"/>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DC3D93B-C6D8-4BC9-9EAB-4B79A7E84229}">
      <dsp:nvSpPr>
        <dsp:cNvPr id="0" name=""/>
        <dsp:cNvSpPr/>
      </dsp:nvSpPr>
      <dsp:spPr>
        <a:xfrm>
          <a:off x="3487457" y="2680457"/>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7194B3D-E22A-4FD4-8053-2383D4DEDADC}">
      <dsp:nvSpPr>
        <dsp:cNvPr id="0" name=""/>
        <dsp:cNvSpPr/>
      </dsp:nvSpPr>
      <dsp:spPr>
        <a:xfrm>
          <a:off x="3577606" y="2352167"/>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15471E3-23DC-4DD7-B847-B160D56CC392}">
      <dsp:nvSpPr>
        <dsp:cNvPr id="0" name=""/>
        <dsp:cNvSpPr/>
      </dsp:nvSpPr>
      <dsp:spPr>
        <a:xfrm>
          <a:off x="3583592" y="2590198"/>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BFD29B9-6E56-4B39-B572-B9F39EF5DB1A}">
      <dsp:nvSpPr>
        <dsp:cNvPr id="0" name=""/>
        <dsp:cNvSpPr/>
      </dsp:nvSpPr>
      <dsp:spPr>
        <a:xfrm>
          <a:off x="1518272" y="2009083"/>
          <a:ext cx="1023328" cy="1023434"/>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latin typeface="Marianne" panose="02000000000000000000" pitchFamily="2" charset="0"/>
            </a:rPr>
            <a:t>Règle</a:t>
          </a:r>
          <a:endParaRPr lang="en-US" sz="1600" b="1" kern="1200" dirty="0">
            <a:latin typeface="Marianne" panose="02000000000000000000" pitchFamily="2" charset="0"/>
          </a:endParaRPr>
        </a:p>
      </dsp:txBody>
      <dsp:txXfrm>
        <a:off x="1668135" y="2158961"/>
        <a:ext cx="723602" cy="723678"/>
      </dsp:txXfrm>
    </dsp:sp>
    <dsp:sp modelId="{279EFBFB-39BB-439C-804C-E305DE650A26}">
      <dsp:nvSpPr>
        <dsp:cNvPr id="0" name=""/>
        <dsp:cNvSpPr/>
      </dsp:nvSpPr>
      <dsp:spPr>
        <a:xfrm>
          <a:off x="1441857" y="1921649"/>
          <a:ext cx="202130" cy="20229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7779A59-04A4-47AE-BF16-96BF6314F3D6}">
      <dsp:nvSpPr>
        <dsp:cNvPr id="0" name=""/>
        <dsp:cNvSpPr/>
      </dsp:nvSpPr>
      <dsp:spPr>
        <a:xfrm>
          <a:off x="1312268" y="1814934"/>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C461368-687E-46FA-A364-8257A0BC8C63}">
      <dsp:nvSpPr>
        <dsp:cNvPr id="0" name=""/>
        <dsp:cNvSpPr/>
      </dsp:nvSpPr>
      <dsp:spPr>
        <a:xfrm>
          <a:off x="1096404" y="1814934"/>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FE6B0EB-9B82-47C8-BBDE-5F55F5A5F786}">
      <dsp:nvSpPr>
        <dsp:cNvPr id="0" name=""/>
        <dsp:cNvSpPr/>
      </dsp:nvSpPr>
      <dsp:spPr>
        <a:xfrm>
          <a:off x="880540" y="1814934"/>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9DA8358-460B-476A-9DAD-83EB0D9989DE}">
      <dsp:nvSpPr>
        <dsp:cNvPr id="0" name=""/>
        <dsp:cNvSpPr/>
      </dsp:nvSpPr>
      <dsp:spPr>
        <a:xfrm>
          <a:off x="664676" y="1814934"/>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7FDBC8F-9864-401A-AB00-AF8C87A43BC2}">
      <dsp:nvSpPr>
        <dsp:cNvPr id="0" name=""/>
        <dsp:cNvSpPr/>
      </dsp:nvSpPr>
      <dsp:spPr>
        <a:xfrm>
          <a:off x="448460" y="1814934"/>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3FD0995-43F9-483D-8406-BAE381C8AAE0}">
      <dsp:nvSpPr>
        <dsp:cNvPr id="0" name=""/>
        <dsp:cNvSpPr/>
      </dsp:nvSpPr>
      <dsp:spPr>
        <a:xfrm>
          <a:off x="232597" y="1814934"/>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9E46156-A73E-4927-9AC6-ED17867A7FC8}">
      <dsp:nvSpPr>
        <dsp:cNvPr id="0" name=""/>
        <dsp:cNvSpPr/>
      </dsp:nvSpPr>
      <dsp:spPr>
        <a:xfrm>
          <a:off x="284388" y="1556000"/>
          <a:ext cx="1634370" cy="23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711200">
            <a:lnSpc>
              <a:spcPct val="90000"/>
            </a:lnSpc>
            <a:spcBef>
              <a:spcPct val="0"/>
            </a:spcBef>
            <a:spcAft>
              <a:spcPct val="35000"/>
            </a:spcAft>
            <a:buNone/>
          </a:pPr>
          <a:r>
            <a:rPr lang="en-US" sz="1600" b="1" kern="1200" dirty="0" err="1">
              <a:latin typeface="Marianne" panose="02000000000000000000" pitchFamily="2" charset="0"/>
            </a:rPr>
            <a:t>Réglementation</a:t>
          </a:r>
          <a:r>
            <a:rPr lang="en-US" sz="1400" b="1" kern="1200" dirty="0">
              <a:latin typeface="Marianne" panose="02000000000000000000" pitchFamily="2" charset="0"/>
            </a:rPr>
            <a:t> </a:t>
          </a:r>
          <a:r>
            <a:rPr lang="en-US" sz="1600" b="1" kern="1200" dirty="0" err="1">
              <a:latin typeface="Marianne" panose="02000000000000000000" pitchFamily="2" charset="0"/>
            </a:rPr>
            <a:t>inchangée</a:t>
          </a:r>
          <a:endParaRPr lang="en-US" sz="1400" b="1" kern="1200" dirty="0">
            <a:latin typeface="Marianne" panose="02000000000000000000" pitchFamily="2" charset="0"/>
          </a:endParaRPr>
        </a:p>
      </dsp:txBody>
      <dsp:txXfrm>
        <a:off x="284388" y="1556000"/>
        <a:ext cx="1634370" cy="238467"/>
      </dsp:txXfrm>
    </dsp:sp>
    <dsp:sp modelId="{13FE6EDE-C0CF-4E1C-ABC6-FC9BDD425360}">
      <dsp:nvSpPr>
        <dsp:cNvPr id="0" name=""/>
        <dsp:cNvSpPr/>
      </dsp:nvSpPr>
      <dsp:spPr>
        <a:xfrm>
          <a:off x="1441857" y="2909346"/>
          <a:ext cx="202130" cy="20229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A778849-3D09-43E8-8E18-C9E7260ECA27}">
      <dsp:nvSpPr>
        <dsp:cNvPr id="0" name=""/>
        <dsp:cNvSpPr/>
      </dsp:nvSpPr>
      <dsp:spPr>
        <a:xfrm>
          <a:off x="1312268" y="3115296"/>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47447E9-279E-4F00-B531-531DE560A893}">
      <dsp:nvSpPr>
        <dsp:cNvPr id="0" name=""/>
        <dsp:cNvSpPr/>
      </dsp:nvSpPr>
      <dsp:spPr>
        <a:xfrm>
          <a:off x="1096404" y="3115296"/>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DE66D1B-5967-4CA3-BB75-680C35271E5A}">
      <dsp:nvSpPr>
        <dsp:cNvPr id="0" name=""/>
        <dsp:cNvSpPr/>
      </dsp:nvSpPr>
      <dsp:spPr>
        <a:xfrm>
          <a:off x="880540" y="3115296"/>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C021B13-B77F-42F5-B5B0-70491D3314D6}">
      <dsp:nvSpPr>
        <dsp:cNvPr id="0" name=""/>
        <dsp:cNvSpPr/>
      </dsp:nvSpPr>
      <dsp:spPr>
        <a:xfrm>
          <a:off x="664676" y="3115296"/>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43D28F6-7C24-4B67-AFA3-87294CA4DA42}">
      <dsp:nvSpPr>
        <dsp:cNvPr id="0" name=""/>
        <dsp:cNvSpPr/>
      </dsp:nvSpPr>
      <dsp:spPr>
        <a:xfrm>
          <a:off x="448460" y="3115296"/>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5A2FFFA-75E4-46A0-9AE4-5C1B32799D12}">
      <dsp:nvSpPr>
        <dsp:cNvPr id="0" name=""/>
        <dsp:cNvSpPr/>
      </dsp:nvSpPr>
      <dsp:spPr>
        <a:xfrm>
          <a:off x="232597" y="3115296"/>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42C5FE5-A59F-4369-A8D3-EBB2B7EEF1D7}">
      <dsp:nvSpPr>
        <dsp:cNvPr id="0" name=""/>
        <dsp:cNvSpPr/>
      </dsp:nvSpPr>
      <dsp:spPr>
        <a:xfrm>
          <a:off x="231892" y="2854326"/>
          <a:ext cx="1184610" cy="259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711200">
            <a:lnSpc>
              <a:spcPct val="90000"/>
            </a:lnSpc>
            <a:spcBef>
              <a:spcPct val="0"/>
            </a:spcBef>
            <a:spcAft>
              <a:spcPct val="35000"/>
            </a:spcAft>
            <a:buNone/>
          </a:pPr>
          <a:r>
            <a:rPr lang="en-US" sz="1600" b="1" kern="1200" dirty="0">
              <a:latin typeface="Marianne" panose="02000000000000000000" pitchFamily="2" charset="0"/>
            </a:rPr>
            <a:t>Supports déjà </a:t>
          </a:r>
          <a:r>
            <a:rPr lang="en-US" sz="1600" b="1" kern="1200" dirty="0" err="1">
              <a:latin typeface="Marianne" panose="02000000000000000000" pitchFamily="2" charset="0"/>
            </a:rPr>
            <a:t>existants</a:t>
          </a:r>
          <a:endParaRPr lang="en-US" sz="1600" b="1" kern="1200" dirty="0">
            <a:latin typeface="Marianne" panose="02000000000000000000" pitchFamily="2" charset="0"/>
          </a:endParaRPr>
        </a:p>
      </dsp:txBody>
      <dsp:txXfrm>
        <a:off x="231892" y="2854326"/>
        <a:ext cx="1184610" cy="259972"/>
      </dsp:txXfrm>
    </dsp:sp>
    <dsp:sp modelId="{DFF6CB64-6F35-4BF2-AF18-038C07D3ACC5}">
      <dsp:nvSpPr>
        <dsp:cNvPr id="0" name=""/>
        <dsp:cNvSpPr/>
      </dsp:nvSpPr>
      <dsp:spPr>
        <a:xfrm>
          <a:off x="7377046" y="2475561"/>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7A753ED-CDC7-46B6-8A92-79EBDF3C4EC4}">
      <dsp:nvSpPr>
        <dsp:cNvPr id="0" name=""/>
        <dsp:cNvSpPr/>
      </dsp:nvSpPr>
      <dsp:spPr>
        <a:xfrm>
          <a:off x="7191818" y="2475561"/>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3279682-C0F7-405D-88E5-CA08AF3AC912}">
      <dsp:nvSpPr>
        <dsp:cNvPr id="0" name=""/>
        <dsp:cNvSpPr/>
      </dsp:nvSpPr>
      <dsp:spPr>
        <a:xfrm>
          <a:off x="7006591" y="2475561"/>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C3F958E-1546-4F97-9969-57C8C8FEFE40}">
      <dsp:nvSpPr>
        <dsp:cNvPr id="0" name=""/>
        <dsp:cNvSpPr/>
      </dsp:nvSpPr>
      <dsp:spPr>
        <a:xfrm>
          <a:off x="6821716" y="2475561"/>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6FE87BA-0399-42FF-ADBC-B419DEAEE4D8}">
      <dsp:nvSpPr>
        <dsp:cNvPr id="0" name=""/>
        <dsp:cNvSpPr/>
      </dsp:nvSpPr>
      <dsp:spPr>
        <a:xfrm>
          <a:off x="6636489" y="2475561"/>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51EBC42-D2AA-465D-B197-3665B3734C3E}">
      <dsp:nvSpPr>
        <dsp:cNvPr id="0" name=""/>
        <dsp:cNvSpPr/>
      </dsp:nvSpPr>
      <dsp:spPr>
        <a:xfrm>
          <a:off x="6350196" y="2425030"/>
          <a:ext cx="202130" cy="20229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1A31E81-3597-48FE-8809-B1F51775C75A}">
      <dsp:nvSpPr>
        <dsp:cNvPr id="0" name=""/>
        <dsp:cNvSpPr/>
      </dsp:nvSpPr>
      <dsp:spPr>
        <a:xfrm>
          <a:off x="7212243" y="2266785"/>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9F29520-6DCD-4963-8CA2-C541BAFA39F0}">
      <dsp:nvSpPr>
        <dsp:cNvPr id="0" name=""/>
        <dsp:cNvSpPr/>
      </dsp:nvSpPr>
      <dsp:spPr>
        <a:xfrm>
          <a:off x="7212243" y="2685833"/>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1BF1048-A49A-4660-ACD8-7B5AA460A1B0}">
      <dsp:nvSpPr>
        <dsp:cNvPr id="0" name=""/>
        <dsp:cNvSpPr/>
      </dsp:nvSpPr>
      <dsp:spPr>
        <a:xfrm>
          <a:off x="7302391" y="2357543"/>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7B2F6C5-BAED-4588-AB7C-52B5E09E6FE3}">
      <dsp:nvSpPr>
        <dsp:cNvPr id="0" name=""/>
        <dsp:cNvSpPr/>
      </dsp:nvSpPr>
      <dsp:spPr>
        <a:xfrm>
          <a:off x="7308378" y="2595574"/>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0236095-5750-4EE4-9718-3440F3CA3E48}">
      <dsp:nvSpPr>
        <dsp:cNvPr id="0" name=""/>
        <dsp:cNvSpPr/>
      </dsp:nvSpPr>
      <dsp:spPr>
        <a:xfrm>
          <a:off x="5243058" y="2014459"/>
          <a:ext cx="1023328" cy="1023434"/>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latin typeface="Marianne" panose="02000000000000000000" pitchFamily="2" charset="0"/>
            </a:rPr>
            <a:t>Tarifi</a:t>
          </a:r>
          <a:r>
            <a:rPr lang="en-US" sz="1600" b="1" kern="1200" dirty="0">
              <a:latin typeface="Marianne" panose="02000000000000000000" pitchFamily="2" charset="0"/>
            </a:rPr>
            <a:t>-cation</a:t>
          </a:r>
        </a:p>
      </dsp:txBody>
      <dsp:txXfrm>
        <a:off x="5392921" y="2164337"/>
        <a:ext cx="723602" cy="723678"/>
      </dsp:txXfrm>
    </dsp:sp>
    <dsp:sp modelId="{1C034E1E-D1F0-49B1-9A77-E4738F3A343B}">
      <dsp:nvSpPr>
        <dsp:cNvPr id="0" name=""/>
        <dsp:cNvSpPr/>
      </dsp:nvSpPr>
      <dsp:spPr>
        <a:xfrm>
          <a:off x="5166642" y="1927026"/>
          <a:ext cx="202130" cy="20229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88037F6-DDC4-4EF7-AFE1-6616C28B908F}">
      <dsp:nvSpPr>
        <dsp:cNvPr id="0" name=""/>
        <dsp:cNvSpPr/>
      </dsp:nvSpPr>
      <dsp:spPr>
        <a:xfrm>
          <a:off x="5037054" y="1820311"/>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CAA0894-96C4-422D-A706-31F98F998A64}">
      <dsp:nvSpPr>
        <dsp:cNvPr id="0" name=""/>
        <dsp:cNvSpPr/>
      </dsp:nvSpPr>
      <dsp:spPr>
        <a:xfrm>
          <a:off x="4821190" y="1820311"/>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E9CEF5F-78A4-449F-AD1A-A31BE619C36A}">
      <dsp:nvSpPr>
        <dsp:cNvPr id="0" name=""/>
        <dsp:cNvSpPr/>
      </dsp:nvSpPr>
      <dsp:spPr>
        <a:xfrm>
          <a:off x="4605326" y="1820311"/>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2F3D380-B445-49D0-920A-92F9F58D995A}">
      <dsp:nvSpPr>
        <dsp:cNvPr id="0" name=""/>
        <dsp:cNvSpPr/>
      </dsp:nvSpPr>
      <dsp:spPr>
        <a:xfrm>
          <a:off x="4389462" y="1820311"/>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3F316AF-E810-4CA4-B0D9-1D4B439DF084}">
      <dsp:nvSpPr>
        <dsp:cNvPr id="0" name=""/>
        <dsp:cNvSpPr/>
      </dsp:nvSpPr>
      <dsp:spPr>
        <a:xfrm>
          <a:off x="4173246" y="1820311"/>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31F0E9F-BB03-4A7B-A8E9-75B614D93604}">
      <dsp:nvSpPr>
        <dsp:cNvPr id="0" name=""/>
        <dsp:cNvSpPr/>
      </dsp:nvSpPr>
      <dsp:spPr>
        <a:xfrm>
          <a:off x="3957382" y="1820311"/>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B14BB0B-CE4F-40E5-AD8E-11D3E64A8229}">
      <dsp:nvSpPr>
        <dsp:cNvPr id="0" name=""/>
        <dsp:cNvSpPr/>
      </dsp:nvSpPr>
      <dsp:spPr>
        <a:xfrm>
          <a:off x="3956678" y="1559507"/>
          <a:ext cx="1184610" cy="259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711200">
            <a:lnSpc>
              <a:spcPct val="90000"/>
            </a:lnSpc>
            <a:spcBef>
              <a:spcPct val="0"/>
            </a:spcBef>
            <a:spcAft>
              <a:spcPct val="35000"/>
            </a:spcAft>
            <a:buNone/>
          </a:pPr>
          <a:r>
            <a:rPr lang="en-US" sz="1600" b="1" kern="1200" dirty="0">
              <a:latin typeface="Marianne" panose="02000000000000000000" pitchFamily="2" charset="0"/>
            </a:rPr>
            <a:t>AAP*</a:t>
          </a:r>
        </a:p>
      </dsp:txBody>
      <dsp:txXfrm>
        <a:off x="3956678" y="1559507"/>
        <a:ext cx="1184610" cy="259972"/>
      </dsp:txXfrm>
    </dsp:sp>
    <dsp:sp modelId="{563A7BE5-5FBF-4A45-9D11-BBC05AC7BEEC}">
      <dsp:nvSpPr>
        <dsp:cNvPr id="0" name=""/>
        <dsp:cNvSpPr/>
      </dsp:nvSpPr>
      <dsp:spPr>
        <a:xfrm>
          <a:off x="5166642" y="2914722"/>
          <a:ext cx="202130" cy="20229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FB0F0C6-A530-435B-9C1E-67CF185568BA}">
      <dsp:nvSpPr>
        <dsp:cNvPr id="0" name=""/>
        <dsp:cNvSpPr/>
      </dsp:nvSpPr>
      <dsp:spPr>
        <a:xfrm>
          <a:off x="5037054" y="3120673"/>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C992711-49DD-417D-9857-C5DC2AB77E28}">
      <dsp:nvSpPr>
        <dsp:cNvPr id="0" name=""/>
        <dsp:cNvSpPr/>
      </dsp:nvSpPr>
      <dsp:spPr>
        <a:xfrm>
          <a:off x="4821190" y="3120673"/>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E5B0E6A-DF81-4A0C-8506-7357326EF4B3}">
      <dsp:nvSpPr>
        <dsp:cNvPr id="0" name=""/>
        <dsp:cNvSpPr/>
      </dsp:nvSpPr>
      <dsp:spPr>
        <a:xfrm>
          <a:off x="4605326" y="3120673"/>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F4CD6D4-3096-4B20-9B1B-FAB959DCC1A8}">
      <dsp:nvSpPr>
        <dsp:cNvPr id="0" name=""/>
        <dsp:cNvSpPr/>
      </dsp:nvSpPr>
      <dsp:spPr>
        <a:xfrm>
          <a:off x="4389462" y="3120673"/>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66A3B66-A023-4604-B586-C22AF1722FB6}">
      <dsp:nvSpPr>
        <dsp:cNvPr id="0" name=""/>
        <dsp:cNvSpPr/>
      </dsp:nvSpPr>
      <dsp:spPr>
        <a:xfrm>
          <a:off x="4173246" y="3120673"/>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71941AB-3A63-4E73-B4BD-1CF4E273B52D}">
      <dsp:nvSpPr>
        <dsp:cNvPr id="0" name=""/>
        <dsp:cNvSpPr/>
      </dsp:nvSpPr>
      <dsp:spPr>
        <a:xfrm>
          <a:off x="3957382" y="3120673"/>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FDEDD3E-3F8D-4DF4-BD58-5CFEC86DA761}">
      <dsp:nvSpPr>
        <dsp:cNvPr id="0" name=""/>
        <dsp:cNvSpPr/>
      </dsp:nvSpPr>
      <dsp:spPr>
        <a:xfrm>
          <a:off x="3956678" y="2859703"/>
          <a:ext cx="1184610" cy="259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711200">
            <a:lnSpc>
              <a:spcPct val="90000"/>
            </a:lnSpc>
            <a:spcBef>
              <a:spcPct val="0"/>
            </a:spcBef>
            <a:spcAft>
              <a:spcPct val="35000"/>
            </a:spcAft>
            <a:buNone/>
          </a:pPr>
          <a:r>
            <a:rPr lang="en-US" sz="1600" b="1" kern="1200" dirty="0">
              <a:latin typeface="Marianne" panose="02000000000000000000" pitchFamily="2" charset="0"/>
            </a:rPr>
            <a:t>GALAAD</a:t>
          </a:r>
        </a:p>
      </dsp:txBody>
      <dsp:txXfrm>
        <a:off x="3956678" y="2859703"/>
        <a:ext cx="1184610" cy="259972"/>
      </dsp:txXfrm>
    </dsp:sp>
    <dsp:sp modelId="{5A9DA44D-FA91-4B20-B667-D9C80A99CAE3}">
      <dsp:nvSpPr>
        <dsp:cNvPr id="0" name=""/>
        <dsp:cNvSpPr/>
      </dsp:nvSpPr>
      <dsp:spPr>
        <a:xfrm>
          <a:off x="11590424" y="2490415"/>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110D1B9-8CCA-42D5-BE8C-B3B7B063E8CD}">
      <dsp:nvSpPr>
        <dsp:cNvPr id="0" name=""/>
        <dsp:cNvSpPr/>
      </dsp:nvSpPr>
      <dsp:spPr>
        <a:xfrm>
          <a:off x="11405197" y="2490415"/>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31559E5-8655-4F93-BF6D-3B0750E485EE}">
      <dsp:nvSpPr>
        <dsp:cNvPr id="0" name=""/>
        <dsp:cNvSpPr/>
      </dsp:nvSpPr>
      <dsp:spPr>
        <a:xfrm>
          <a:off x="11219969" y="2490415"/>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C652EA3-83D8-45E7-ABED-47D695952D40}">
      <dsp:nvSpPr>
        <dsp:cNvPr id="0" name=""/>
        <dsp:cNvSpPr/>
      </dsp:nvSpPr>
      <dsp:spPr>
        <a:xfrm>
          <a:off x="11035094" y="2490415"/>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B935BDA-A79E-473E-9465-39BCA865E128}">
      <dsp:nvSpPr>
        <dsp:cNvPr id="0" name=""/>
        <dsp:cNvSpPr/>
      </dsp:nvSpPr>
      <dsp:spPr>
        <a:xfrm>
          <a:off x="10849867" y="2490415"/>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2411EDF-FAFE-4AC4-8243-AB83C24A6FFE}">
      <dsp:nvSpPr>
        <dsp:cNvPr id="0" name=""/>
        <dsp:cNvSpPr/>
      </dsp:nvSpPr>
      <dsp:spPr>
        <a:xfrm>
          <a:off x="10563574" y="2439883"/>
          <a:ext cx="202130" cy="20229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E0BA434-D4D6-40B9-8802-8F9249445073}">
      <dsp:nvSpPr>
        <dsp:cNvPr id="0" name=""/>
        <dsp:cNvSpPr/>
      </dsp:nvSpPr>
      <dsp:spPr>
        <a:xfrm>
          <a:off x="11425621" y="2281639"/>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702E831-71B8-4E3B-8CF9-E6D193D87192}">
      <dsp:nvSpPr>
        <dsp:cNvPr id="0" name=""/>
        <dsp:cNvSpPr/>
      </dsp:nvSpPr>
      <dsp:spPr>
        <a:xfrm>
          <a:off x="11425621" y="2700687"/>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4393C09-608B-4F01-9C67-ED1380E75C56}">
      <dsp:nvSpPr>
        <dsp:cNvPr id="0" name=""/>
        <dsp:cNvSpPr/>
      </dsp:nvSpPr>
      <dsp:spPr>
        <a:xfrm>
          <a:off x="11515770" y="2372397"/>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38EEEDD-02E4-4E92-AC01-E01412865E99}">
      <dsp:nvSpPr>
        <dsp:cNvPr id="0" name=""/>
        <dsp:cNvSpPr/>
      </dsp:nvSpPr>
      <dsp:spPr>
        <a:xfrm>
          <a:off x="11521756" y="2610428"/>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A351EB7-7142-4FB1-850F-DDB1AB7F3D71}">
      <dsp:nvSpPr>
        <dsp:cNvPr id="0" name=""/>
        <dsp:cNvSpPr/>
      </dsp:nvSpPr>
      <dsp:spPr>
        <a:xfrm>
          <a:off x="9456436" y="2029313"/>
          <a:ext cx="1023328" cy="1023434"/>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Marianne" panose="02000000000000000000" pitchFamily="2" charset="0"/>
            </a:rPr>
            <a:t>Remon-</a:t>
          </a:r>
          <a:r>
            <a:rPr lang="en-US" sz="1400" b="1" kern="1200" dirty="0" err="1">
              <a:latin typeface="Marianne" panose="02000000000000000000" pitchFamily="2" charset="0"/>
            </a:rPr>
            <a:t>tées</a:t>
          </a:r>
          <a:r>
            <a:rPr lang="en-US" sz="1400" b="1" kern="1200" dirty="0">
              <a:latin typeface="Marianne" panose="02000000000000000000" pitchFamily="2" charset="0"/>
            </a:rPr>
            <a:t> OG**</a:t>
          </a:r>
        </a:p>
      </dsp:txBody>
      <dsp:txXfrm>
        <a:off x="9606299" y="2179191"/>
        <a:ext cx="723602" cy="723678"/>
      </dsp:txXfrm>
    </dsp:sp>
    <dsp:sp modelId="{E34EB4B1-2699-4078-B2BF-3C67343A159D}">
      <dsp:nvSpPr>
        <dsp:cNvPr id="0" name=""/>
        <dsp:cNvSpPr/>
      </dsp:nvSpPr>
      <dsp:spPr>
        <a:xfrm>
          <a:off x="9380021" y="1941879"/>
          <a:ext cx="202130" cy="20229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08A5323-3991-4B90-9DD1-F57F4D0A07D0}">
      <dsp:nvSpPr>
        <dsp:cNvPr id="0" name=""/>
        <dsp:cNvSpPr/>
      </dsp:nvSpPr>
      <dsp:spPr>
        <a:xfrm>
          <a:off x="9250432" y="1835164"/>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E1B569C-0FF3-48BD-A22B-69B1BF48011A}">
      <dsp:nvSpPr>
        <dsp:cNvPr id="0" name=""/>
        <dsp:cNvSpPr/>
      </dsp:nvSpPr>
      <dsp:spPr>
        <a:xfrm>
          <a:off x="9034568" y="1835164"/>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C8EC408-C1AA-4856-BA72-A758494EE195}">
      <dsp:nvSpPr>
        <dsp:cNvPr id="0" name=""/>
        <dsp:cNvSpPr/>
      </dsp:nvSpPr>
      <dsp:spPr>
        <a:xfrm>
          <a:off x="8818704" y="1835164"/>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39B53D9-7FD9-4020-9560-06F0B3A6A8BF}">
      <dsp:nvSpPr>
        <dsp:cNvPr id="0" name=""/>
        <dsp:cNvSpPr/>
      </dsp:nvSpPr>
      <dsp:spPr>
        <a:xfrm>
          <a:off x="8602840" y="1835164"/>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93079D2-BA02-4F90-955C-19B5AA39FA8F}">
      <dsp:nvSpPr>
        <dsp:cNvPr id="0" name=""/>
        <dsp:cNvSpPr/>
      </dsp:nvSpPr>
      <dsp:spPr>
        <a:xfrm>
          <a:off x="8386624" y="1835164"/>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C80F108-F713-4F7C-B34D-8D372C1A5E1E}">
      <dsp:nvSpPr>
        <dsp:cNvPr id="0" name=""/>
        <dsp:cNvSpPr/>
      </dsp:nvSpPr>
      <dsp:spPr>
        <a:xfrm>
          <a:off x="8170761" y="1835164"/>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555D2BE-3CDA-4510-9296-17FAD5541889}">
      <dsp:nvSpPr>
        <dsp:cNvPr id="0" name=""/>
        <dsp:cNvSpPr/>
      </dsp:nvSpPr>
      <dsp:spPr>
        <a:xfrm>
          <a:off x="8195063" y="1520338"/>
          <a:ext cx="2161794" cy="3193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711200">
            <a:lnSpc>
              <a:spcPct val="90000"/>
            </a:lnSpc>
            <a:spcBef>
              <a:spcPct val="0"/>
            </a:spcBef>
            <a:spcAft>
              <a:spcPct val="35000"/>
            </a:spcAft>
            <a:buNone/>
          </a:pPr>
          <a:r>
            <a:rPr lang="en-US" sz="1600" b="1" kern="1200" dirty="0">
              <a:latin typeface="Marianne" panose="02000000000000000000" pitchFamily="2" charset="0"/>
            </a:rPr>
            <a:t>AAP et GALAAD </a:t>
          </a:r>
          <a:r>
            <a:rPr lang="en-US" sz="1600" b="1" kern="1200" dirty="0" err="1">
              <a:latin typeface="Marianne" panose="02000000000000000000" pitchFamily="2" charset="0"/>
            </a:rPr>
            <a:t>uniquement</a:t>
          </a:r>
          <a:endParaRPr lang="en-US" sz="1600" b="1" kern="1200" dirty="0">
            <a:latin typeface="Marianne" panose="02000000000000000000" pitchFamily="2" charset="0"/>
          </a:endParaRPr>
        </a:p>
      </dsp:txBody>
      <dsp:txXfrm>
        <a:off x="8195063" y="1520338"/>
        <a:ext cx="2161794" cy="319386"/>
      </dsp:txXfrm>
    </dsp:sp>
    <dsp:sp modelId="{75987447-117B-4BD1-9C18-516D90DB3CAD}">
      <dsp:nvSpPr>
        <dsp:cNvPr id="0" name=""/>
        <dsp:cNvSpPr/>
      </dsp:nvSpPr>
      <dsp:spPr>
        <a:xfrm>
          <a:off x="9380021" y="2929576"/>
          <a:ext cx="202130" cy="20229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1A06A36-8B14-4389-B228-DF649BCB91DD}">
      <dsp:nvSpPr>
        <dsp:cNvPr id="0" name=""/>
        <dsp:cNvSpPr/>
      </dsp:nvSpPr>
      <dsp:spPr>
        <a:xfrm>
          <a:off x="9250432" y="3135526"/>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9087A2C-7EE5-413F-8358-63CFD1FC6458}">
      <dsp:nvSpPr>
        <dsp:cNvPr id="0" name=""/>
        <dsp:cNvSpPr/>
      </dsp:nvSpPr>
      <dsp:spPr>
        <a:xfrm>
          <a:off x="9034568" y="3135526"/>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1A6BA57-BA21-4024-9825-42FA6FC47F28}">
      <dsp:nvSpPr>
        <dsp:cNvPr id="0" name=""/>
        <dsp:cNvSpPr/>
      </dsp:nvSpPr>
      <dsp:spPr>
        <a:xfrm>
          <a:off x="8818704" y="3135526"/>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DA5CC3E-DBC0-48B4-B8E9-396E4CE62874}">
      <dsp:nvSpPr>
        <dsp:cNvPr id="0" name=""/>
        <dsp:cNvSpPr/>
      </dsp:nvSpPr>
      <dsp:spPr>
        <a:xfrm>
          <a:off x="8602840" y="3135526"/>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AF68B8C-B47F-4F25-A6B7-9124A8A39E62}">
      <dsp:nvSpPr>
        <dsp:cNvPr id="0" name=""/>
        <dsp:cNvSpPr/>
      </dsp:nvSpPr>
      <dsp:spPr>
        <a:xfrm>
          <a:off x="8386624" y="3135526"/>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1D0A9A2-13DB-4386-98CC-E923332D0B2A}">
      <dsp:nvSpPr>
        <dsp:cNvPr id="0" name=""/>
        <dsp:cNvSpPr/>
      </dsp:nvSpPr>
      <dsp:spPr>
        <a:xfrm>
          <a:off x="8170761" y="3135526"/>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826C268-3D26-4A21-ABCF-F0808D03800B}">
      <dsp:nvSpPr>
        <dsp:cNvPr id="0" name=""/>
        <dsp:cNvSpPr/>
      </dsp:nvSpPr>
      <dsp:spPr>
        <a:xfrm>
          <a:off x="8170056" y="2874556"/>
          <a:ext cx="1184610" cy="259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711200">
            <a:lnSpc>
              <a:spcPct val="90000"/>
            </a:lnSpc>
            <a:spcBef>
              <a:spcPct val="0"/>
            </a:spcBef>
            <a:spcAft>
              <a:spcPct val="35000"/>
            </a:spcAft>
            <a:buNone/>
          </a:pPr>
          <a:r>
            <a:rPr lang="en-US" sz="1600" b="1" kern="1200" dirty="0" err="1">
              <a:latin typeface="Marianne" panose="02000000000000000000" pitchFamily="2" charset="0"/>
            </a:rPr>
            <a:t>Qualité</a:t>
          </a:r>
          <a:r>
            <a:rPr lang="en-US" sz="1600" b="1" kern="1200" dirty="0">
              <a:latin typeface="Marianne" panose="02000000000000000000" pitchFamily="2" charset="0"/>
            </a:rPr>
            <a:t> des données</a:t>
          </a:r>
        </a:p>
      </dsp:txBody>
      <dsp:txXfrm>
        <a:off x="8170056" y="2874556"/>
        <a:ext cx="1184610" cy="25997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9ADDD6-B25B-40FC-88D7-8C8FCDF43BEA}">
      <dsp:nvSpPr>
        <dsp:cNvPr id="0" name=""/>
        <dsp:cNvSpPr/>
      </dsp:nvSpPr>
      <dsp:spPr>
        <a:xfrm>
          <a:off x="3207" y="0"/>
          <a:ext cx="1924445" cy="2204542"/>
        </a:xfrm>
        <a:prstGeom prst="upArrow">
          <a:avLst/>
        </a:prstGeom>
        <a:gradFill rotWithShape="0">
          <a:gsLst>
            <a:gs pos="0">
              <a:schemeClr val="accent1">
                <a:shade val="50000"/>
                <a:hueOff val="0"/>
                <a:satOff val="0"/>
                <a:lumOff val="0"/>
                <a:alphaOff val="0"/>
                <a:satMod val="103000"/>
                <a:lumMod val="102000"/>
                <a:tint val="94000"/>
              </a:schemeClr>
            </a:gs>
            <a:gs pos="50000">
              <a:schemeClr val="accent1">
                <a:shade val="50000"/>
                <a:hueOff val="0"/>
                <a:satOff val="0"/>
                <a:lumOff val="0"/>
                <a:alphaOff val="0"/>
                <a:satMod val="110000"/>
                <a:lumMod val="100000"/>
                <a:shade val="100000"/>
              </a:schemeClr>
            </a:gs>
            <a:gs pos="100000">
              <a:schemeClr val="accent1">
                <a:shade val="5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89BE54E-29D2-422D-85E5-46718A522CAD}">
      <dsp:nvSpPr>
        <dsp:cNvPr id="0" name=""/>
        <dsp:cNvSpPr/>
      </dsp:nvSpPr>
      <dsp:spPr>
        <a:xfrm>
          <a:off x="1985386" y="0"/>
          <a:ext cx="3265725" cy="2204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0" rIns="99568" bIns="99568" numCol="1" spcCol="1270" anchor="ctr" anchorCtr="0">
          <a:noAutofit/>
        </a:bodyPr>
        <a:lstStyle/>
        <a:p>
          <a:pPr marL="0" lvl="0" indent="0" algn="l" defTabSz="622300">
            <a:lnSpc>
              <a:spcPct val="90000"/>
            </a:lnSpc>
            <a:spcBef>
              <a:spcPct val="0"/>
            </a:spcBef>
            <a:spcAft>
              <a:spcPct val="35000"/>
            </a:spcAft>
            <a:buNone/>
          </a:pPr>
          <a:r>
            <a:rPr lang="fr-FR" sz="1400" b="1" u="sng" kern="1200">
              <a:latin typeface="Marianne" panose="02000000000000000000" pitchFamily="2" charset="0"/>
            </a:rPr>
            <a:t>Département</a:t>
          </a:r>
        </a:p>
        <a:p>
          <a:pPr marL="0" lvl="0" indent="0" algn="l" defTabSz="622300">
            <a:lnSpc>
              <a:spcPct val="90000"/>
            </a:lnSpc>
            <a:spcBef>
              <a:spcPct val="0"/>
            </a:spcBef>
            <a:spcAft>
              <a:spcPct val="35000"/>
            </a:spcAft>
            <a:buNone/>
          </a:pPr>
          <a:r>
            <a:rPr lang="fr-FR" sz="1400" kern="1200">
              <a:latin typeface="Marianne" panose="02000000000000000000" pitchFamily="2" charset="0"/>
            </a:rPr>
            <a:t>Forfait global </a:t>
          </a:r>
          <a:r>
            <a:rPr lang="fr-FR" sz="1400" b="1" kern="1200">
              <a:latin typeface="Marianne" panose="02000000000000000000" pitchFamily="2" charset="0"/>
            </a:rPr>
            <a:t>dépendance</a:t>
          </a:r>
        </a:p>
        <a:p>
          <a:pPr marL="0" lvl="0" indent="0" algn="l" defTabSz="622300">
            <a:lnSpc>
              <a:spcPct val="90000"/>
            </a:lnSpc>
            <a:spcBef>
              <a:spcPct val="0"/>
            </a:spcBef>
            <a:spcAft>
              <a:spcPct val="35000"/>
            </a:spcAft>
            <a:buNone/>
          </a:pPr>
          <a:r>
            <a:rPr lang="fr-FR" sz="1400" kern="1200">
              <a:latin typeface="Marianne" panose="02000000000000000000" pitchFamily="2" charset="0"/>
            </a:rPr>
            <a:t>Sans changements</a:t>
          </a:r>
          <a:endParaRPr lang="fr-FR" sz="1400" kern="1200" dirty="0">
            <a:latin typeface="Marianne" panose="02000000000000000000" pitchFamily="2" charset="0"/>
          </a:endParaRPr>
        </a:p>
      </dsp:txBody>
      <dsp:txXfrm>
        <a:off x="1985386" y="0"/>
        <a:ext cx="3265725" cy="2204542"/>
      </dsp:txXfrm>
    </dsp:sp>
    <dsp:sp modelId="{AD083868-1D74-422F-81F8-9B7244EA78D7}">
      <dsp:nvSpPr>
        <dsp:cNvPr id="0" name=""/>
        <dsp:cNvSpPr/>
      </dsp:nvSpPr>
      <dsp:spPr>
        <a:xfrm>
          <a:off x="580541" y="2388254"/>
          <a:ext cx="1924445" cy="2204542"/>
        </a:xfrm>
        <a:prstGeom prst="downArrow">
          <a:avLst/>
        </a:prstGeom>
        <a:gradFill rotWithShape="0">
          <a:gsLst>
            <a:gs pos="0">
              <a:schemeClr val="accent1">
                <a:shade val="50000"/>
                <a:hueOff val="589649"/>
                <a:satOff val="-61978"/>
                <a:lumOff val="53482"/>
                <a:alphaOff val="0"/>
                <a:satMod val="103000"/>
                <a:lumMod val="102000"/>
                <a:tint val="94000"/>
              </a:schemeClr>
            </a:gs>
            <a:gs pos="50000">
              <a:schemeClr val="accent1">
                <a:shade val="50000"/>
                <a:hueOff val="589649"/>
                <a:satOff val="-61978"/>
                <a:lumOff val="53482"/>
                <a:alphaOff val="0"/>
                <a:satMod val="110000"/>
                <a:lumMod val="100000"/>
                <a:shade val="100000"/>
              </a:schemeClr>
            </a:gs>
            <a:gs pos="100000">
              <a:schemeClr val="accent1">
                <a:shade val="50000"/>
                <a:hueOff val="589649"/>
                <a:satOff val="-61978"/>
                <a:lumOff val="5348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255D688-5AAE-4477-858A-3690C3CAC796}">
      <dsp:nvSpPr>
        <dsp:cNvPr id="0" name=""/>
        <dsp:cNvSpPr/>
      </dsp:nvSpPr>
      <dsp:spPr>
        <a:xfrm>
          <a:off x="2562719" y="2388254"/>
          <a:ext cx="3265725" cy="2204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0" rIns="99568" bIns="99568" numCol="1" spcCol="1270" anchor="ctr" anchorCtr="0">
          <a:noAutofit/>
        </a:bodyPr>
        <a:lstStyle/>
        <a:p>
          <a:pPr marL="0" lvl="0" indent="0" algn="l" defTabSz="622300">
            <a:lnSpc>
              <a:spcPct val="90000"/>
            </a:lnSpc>
            <a:spcBef>
              <a:spcPct val="0"/>
            </a:spcBef>
            <a:spcAft>
              <a:spcPct val="35000"/>
            </a:spcAft>
            <a:buNone/>
          </a:pPr>
          <a:r>
            <a:rPr lang="fr-FR" sz="1400" b="1" u="sng" kern="1200">
              <a:latin typeface="Marianne" panose="02000000000000000000" pitchFamily="2" charset="0"/>
            </a:rPr>
            <a:t>ARS</a:t>
          </a:r>
        </a:p>
        <a:p>
          <a:pPr marL="0" lvl="0" indent="0" algn="l" defTabSz="622300">
            <a:lnSpc>
              <a:spcPct val="90000"/>
            </a:lnSpc>
            <a:spcBef>
              <a:spcPct val="0"/>
            </a:spcBef>
            <a:spcAft>
              <a:spcPct val="35000"/>
            </a:spcAft>
            <a:buNone/>
          </a:pPr>
          <a:r>
            <a:rPr lang="fr-FR" sz="1400" kern="1200">
              <a:latin typeface="Marianne" panose="02000000000000000000" pitchFamily="2" charset="0"/>
            </a:rPr>
            <a:t>Forfait global </a:t>
          </a:r>
          <a:r>
            <a:rPr lang="fr-FR" sz="1400" b="1" kern="1200">
              <a:latin typeface="Marianne" panose="02000000000000000000" pitchFamily="2" charset="0"/>
            </a:rPr>
            <a:t>unique</a:t>
          </a:r>
        </a:p>
        <a:p>
          <a:pPr marL="0" lvl="0" indent="0" algn="l" defTabSz="622300">
            <a:lnSpc>
              <a:spcPct val="90000"/>
            </a:lnSpc>
            <a:spcBef>
              <a:spcPct val="0"/>
            </a:spcBef>
            <a:spcAft>
              <a:spcPct val="35000"/>
            </a:spcAft>
            <a:buNone/>
          </a:pPr>
          <a:r>
            <a:rPr lang="fr-FR" sz="1400" kern="1200">
              <a:latin typeface="Marianne" panose="02000000000000000000" pitchFamily="2" charset="0"/>
            </a:rPr>
            <a:t>Conditions issues de la LFSS 2025</a:t>
          </a:r>
          <a:endParaRPr lang="fr-FR" sz="1400" kern="1200" dirty="0">
            <a:latin typeface="Marianne" panose="02000000000000000000" pitchFamily="2" charset="0"/>
          </a:endParaRPr>
        </a:p>
      </dsp:txBody>
      <dsp:txXfrm>
        <a:off x="2562719" y="2388254"/>
        <a:ext cx="3265725" cy="220454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DFF2F7-10C6-490C-953B-FF30CB95CEEE}" type="datetimeFigureOut">
              <a:rPr lang="fr-FR" smtClean="0"/>
              <a:t>05/05/2025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BBF8C3-E6E6-4768-AAE9-4EFF944F07EE}" type="slidenum">
              <a:rPr lang="fr-FR" smtClean="0"/>
              <a:t>‹N°›</a:t>
            </a:fld>
            <a:endParaRPr lang="fr-FR"/>
          </a:p>
        </p:txBody>
      </p:sp>
    </p:spTree>
    <p:extLst>
      <p:ext uri="{BB962C8B-B14F-4D97-AF65-F5344CB8AC3E}">
        <p14:creationId xmlns:p14="http://schemas.microsoft.com/office/powerpoint/2010/main" val="1662868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1519C2F-9DA7-45D0-B4AE-1EF87EDD12D0}" type="slidenum">
              <a:rPr lang="fr-FR" smtClean="0"/>
              <a:t>1</a:t>
            </a:fld>
            <a:endParaRPr lang="fr-FR"/>
          </a:p>
        </p:txBody>
      </p:sp>
    </p:spTree>
    <p:extLst>
      <p:ext uri="{BB962C8B-B14F-4D97-AF65-F5344CB8AC3E}">
        <p14:creationId xmlns:p14="http://schemas.microsoft.com/office/powerpoint/2010/main" val="156374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7397730-2084-409A-A8CF-CCDDC1718159}" type="slidenum">
              <a:rPr lang="fr-FR" smtClean="0"/>
              <a:t>15</a:t>
            </a:fld>
            <a:endParaRPr lang="fr-FR" dirty="0"/>
          </a:p>
        </p:txBody>
      </p:sp>
    </p:spTree>
    <p:extLst>
      <p:ext uri="{BB962C8B-B14F-4D97-AF65-F5344CB8AC3E}">
        <p14:creationId xmlns:p14="http://schemas.microsoft.com/office/powerpoint/2010/main" val="31073794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A3AB2B-189A-4C92-A457-C6A3833631A7}" type="slidenum">
              <a:rPr lang="en-US" smtClean="0"/>
              <a:pPr/>
              <a:t>19</a:t>
            </a:fld>
            <a:endParaRPr lang="en-US"/>
          </a:p>
        </p:txBody>
      </p:sp>
    </p:spTree>
    <p:extLst>
      <p:ext uri="{BB962C8B-B14F-4D97-AF65-F5344CB8AC3E}">
        <p14:creationId xmlns:p14="http://schemas.microsoft.com/office/powerpoint/2010/main" val="824116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A3AB2B-189A-4C92-A457-C6A3833631A7}" type="slidenum">
              <a:rPr lang="en-US" smtClean="0"/>
              <a:pPr/>
              <a:t>21</a:t>
            </a:fld>
            <a:endParaRPr lang="en-US"/>
          </a:p>
        </p:txBody>
      </p:sp>
    </p:spTree>
    <p:extLst>
      <p:ext uri="{BB962C8B-B14F-4D97-AF65-F5344CB8AC3E}">
        <p14:creationId xmlns:p14="http://schemas.microsoft.com/office/powerpoint/2010/main" val="1125286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A3AB2B-189A-4C92-A457-C6A3833631A7}" type="slidenum">
              <a:rPr lang="en-US" smtClean="0"/>
              <a:pPr/>
              <a:t>22</a:t>
            </a:fld>
            <a:endParaRPr lang="en-US"/>
          </a:p>
        </p:txBody>
      </p:sp>
    </p:spTree>
    <p:extLst>
      <p:ext uri="{BB962C8B-B14F-4D97-AF65-F5344CB8AC3E}">
        <p14:creationId xmlns:p14="http://schemas.microsoft.com/office/powerpoint/2010/main" val="255121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prstClr val="black"/>
                </a:solidFill>
              </a:rPr>
              <a:t>© Copyright Showeet.com</a:t>
            </a:r>
            <a:endParaRPr lang="en-US" dirty="0"/>
          </a:p>
        </p:txBody>
      </p:sp>
      <p:sp>
        <p:nvSpPr>
          <p:cNvPr id="4" name="Slide Number Placeholder 3"/>
          <p:cNvSpPr>
            <a:spLocks noGrp="1"/>
          </p:cNvSpPr>
          <p:nvPr>
            <p:ph type="sldNum" sz="quarter" idx="10"/>
          </p:nvPr>
        </p:nvSpPr>
        <p:spPr/>
        <p:txBody>
          <a:bodyPr/>
          <a:lstStyle/>
          <a:p>
            <a:fld id="{2CA3AB2B-189A-4C92-A457-C6A3833631A7}" type="slidenum">
              <a:rPr lang="en-US" smtClean="0"/>
              <a:pPr/>
              <a:t>24</a:t>
            </a:fld>
            <a:endParaRPr lang="en-US"/>
          </a:p>
        </p:txBody>
      </p:sp>
    </p:spTree>
    <p:extLst>
      <p:ext uri="{BB962C8B-B14F-4D97-AF65-F5344CB8AC3E}">
        <p14:creationId xmlns:p14="http://schemas.microsoft.com/office/powerpoint/2010/main" val="3584585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prstClr val="black"/>
                </a:solidFill>
              </a:rPr>
              <a:t>© Copyright Showeet.com</a:t>
            </a:r>
            <a:endParaRPr lang="en-US" dirty="0"/>
          </a:p>
        </p:txBody>
      </p:sp>
      <p:sp>
        <p:nvSpPr>
          <p:cNvPr id="4" name="Slide Number Placeholder 3"/>
          <p:cNvSpPr>
            <a:spLocks noGrp="1"/>
          </p:cNvSpPr>
          <p:nvPr>
            <p:ph type="sldNum" sz="quarter" idx="10"/>
          </p:nvPr>
        </p:nvSpPr>
        <p:spPr/>
        <p:txBody>
          <a:bodyPr/>
          <a:lstStyle/>
          <a:p>
            <a:fld id="{2CA3AB2B-189A-4C92-A457-C6A3833631A7}" type="slidenum">
              <a:rPr lang="en-US" smtClean="0"/>
              <a:pPr/>
              <a:t>25</a:t>
            </a:fld>
            <a:endParaRPr lang="en-US"/>
          </a:p>
        </p:txBody>
      </p:sp>
    </p:spTree>
    <p:extLst>
      <p:ext uri="{BB962C8B-B14F-4D97-AF65-F5344CB8AC3E}">
        <p14:creationId xmlns:p14="http://schemas.microsoft.com/office/powerpoint/2010/main" val="3396417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a:t>
            </a:fld>
            <a:endParaRPr lang="fr-FR"/>
          </a:p>
        </p:txBody>
      </p:sp>
    </p:spTree>
    <p:extLst>
      <p:ext uri="{BB962C8B-B14F-4D97-AF65-F5344CB8AC3E}">
        <p14:creationId xmlns:p14="http://schemas.microsoft.com/office/powerpoint/2010/main" val="3072573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solidFill>
                <a:prstClr val="black"/>
              </a:solidFill>
            </a:endParaRPr>
          </a:p>
        </p:txBody>
      </p:sp>
      <p:sp>
        <p:nvSpPr>
          <p:cNvPr id="4" name="Slide Number Placeholder 3"/>
          <p:cNvSpPr>
            <a:spLocks noGrp="1"/>
          </p:cNvSpPr>
          <p:nvPr>
            <p:ph type="sldNum" sz="quarter" idx="10"/>
          </p:nvPr>
        </p:nvSpPr>
        <p:spPr/>
        <p:txBody>
          <a:bodyPr/>
          <a:lstStyle/>
          <a:p>
            <a:fld id="{2CA3AB2B-189A-4C92-A457-C6A3833631A7}" type="slidenum">
              <a:rPr lang="en-US" smtClean="0"/>
              <a:pPr/>
              <a:t>5</a:t>
            </a:fld>
            <a:endParaRPr lang="en-US"/>
          </a:p>
        </p:txBody>
      </p:sp>
    </p:spTree>
    <p:extLst>
      <p:ext uri="{BB962C8B-B14F-4D97-AF65-F5344CB8AC3E}">
        <p14:creationId xmlns:p14="http://schemas.microsoft.com/office/powerpoint/2010/main" val="4253745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Dans cette partie 2, tout ce</a:t>
            </a:r>
            <a:r>
              <a:rPr lang="fr-FR" baseline="0" dirty="0"/>
              <a:t> qui est dit correspond à ce qui est écrit dans l’article 79 de la LFSS pour 2024 (dans sa version considérée comme validée par l’AN suite au 49.3 du 01/12/2023 et modifiée par l’article 82 de la LFSS pour 2025)</a:t>
            </a:r>
            <a:endParaRPr lang="fr-FR" dirty="0"/>
          </a:p>
          <a:p>
            <a:r>
              <a:rPr lang="fr-FR" dirty="0"/>
              <a:t>Pour rappel:</a:t>
            </a:r>
          </a:p>
          <a:p>
            <a:r>
              <a:rPr lang="fr-FR" dirty="0"/>
              <a:t>Les</a:t>
            </a:r>
            <a:r>
              <a:rPr lang="fr-FR" baseline="0" dirty="0"/>
              <a:t> EHPAD sont actuellement financés de la manière suivante:</a:t>
            </a:r>
          </a:p>
          <a:p>
            <a:pPr marL="171450" indent="-171450">
              <a:buFontTx/>
              <a:buChar char="-"/>
            </a:pPr>
            <a:r>
              <a:rPr lang="fr-FR" baseline="0" dirty="0"/>
              <a:t>Une partie soins, financée par l’ARS qui délègue les crédits de la compétence de l’Assurance maladie – ces crédits sont compris dans l’Objectif Général des Dépenses (enveloppe nationale des crédits pour établissements accueillant des personnes âgées ou handicapées), géré et réparti entre ARS, par la CNSA</a:t>
            </a:r>
          </a:p>
          <a:p>
            <a:pPr marL="171450" indent="-171450">
              <a:buFontTx/>
              <a:buChar char="-"/>
            </a:pPr>
            <a:r>
              <a:rPr lang="fr-FR" baseline="0" dirty="0"/>
              <a:t>Une partie dépendance, financée par les conseils départementaux, pour les personnes éligibles à l’APAE</a:t>
            </a:r>
          </a:p>
          <a:p>
            <a:pPr marL="171450" indent="-171450">
              <a:buFontTx/>
              <a:buChar char="-"/>
            </a:pPr>
            <a:r>
              <a:rPr lang="fr-FR" baseline="0" dirty="0"/>
              <a:t>Une partie hébergement, financée par le résident = reste à charge (hors participation des résidents à la partie dépendance) qui peut être financé par le conseil départemental pour les résidents bénéficiaires de l’aide sociale à l’hébergement (environ 20% des personnes éligibles à l’ASH la sollicitent effectivement).</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01519C2F-9DA7-45D0-B4AE-1EF87EDD12D0}" type="slidenum">
              <a:rPr lang="fr-FR" smtClean="0"/>
              <a:t>8</a:t>
            </a:fld>
            <a:endParaRPr lang="fr-FR"/>
          </a:p>
        </p:txBody>
      </p:sp>
    </p:spTree>
    <p:extLst>
      <p:ext uri="{BB962C8B-B14F-4D97-AF65-F5344CB8AC3E}">
        <p14:creationId xmlns:p14="http://schemas.microsoft.com/office/powerpoint/2010/main" val="1375501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7397730-2084-409A-A8CF-CCDDC1718159}" type="slidenum">
              <a:rPr lang="fr-FR" smtClean="0"/>
              <a:t>9</a:t>
            </a:fld>
            <a:endParaRPr lang="fr-FR" dirty="0"/>
          </a:p>
        </p:txBody>
      </p:sp>
    </p:spTree>
    <p:extLst>
      <p:ext uri="{BB962C8B-B14F-4D97-AF65-F5344CB8AC3E}">
        <p14:creationId xmlns:p14="http://schemas.microsoft.com/office/powerpoint/2010/main" val="2832825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3AB2B-189A-4C92-A457-C6A3833631A7}" type="slidenum">
              <a:rPr lang="en-US" smtClean="0"/>
              <a:pPr/>
              <a:t>10</a:t>
            </a:fld>
            <a:endParaRPr lang="en-US"/>
          </a:p>
        </p:txBody>
      </p:sp>
    </p:spTree>
    <p:extLst>
      <p:ext uri="{BB962C8B-B14F-4D97-AF65-F5344CB8AC3E}">
        <p14:creationId xmlns:p14="http://schemas.microsoft.com/office/powerpoint/2010/main" val="2181249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priori,</a:t>
            </a:r>
            <a:r>
              <a:rPr lang="fr-FR" baseline="0" dirty="0"/>
              <a:t> aucun établissement ne devrait y perdre. Cependant, si les départements expérimentateurs ont des valeurs de points GIR élevées, des simulations seront nécessaires pour estimer l’impact sur le budget sécu, et on ne peut garantir à ce stade que le crédits OGD suivront. Tout dépendra des choix en matière de convergence (on ramène tout au plus haut, ou à la moyenne ? Par ex.)</a:t>
            </a:r>
            <a:endParaRPr lang="fr-FR" dirty="0"/>
          </a:p>
        </p:txBody>
      </p:sp>
      <p:sp>
        <p:nvSpPr>
          <p:cNvPr id="4" name="Espace réservé du numéro de diapositive 3"/>
          <p:cNvSpPr>
            <a:spLocks noGrp="1"/>
          </p:cNvSpPr>
          <p:nvPr>
            <p:ph type="sldNum" sz="quarter" idx="10"/>
          </p:nvPr>
        </p:nvSpPr>
        <p:spPr/>
        <p:txBody>
          <a:bodyPr/>
          <a:lstStyle/>
          <a:p>
            <a:fld id="{D7397730-2084-409A-A8CF-CCDDC1718159}" type="slidenum">
              <a:rPr lang="fr-FR" smtClean="0"/>
              <a:t>11</a:t>
            </a:fld>
            <a:endParaRPr lang="fr-FR" dirty="0"/>
          </a:p>
        </p:txBody>
      </p:sp>
    </p:spTree>
    <p:extLst>
      <p:ext uri="{BB962C8B-B14F-4D97-AF65-F5344CB8AC3E}">
        <p14:creationId xmlns:p14="http://schemas.microsoft.com/office/powerpoint/2010/main" val="2389109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priori,</a:t>
            </a:r>
            <a:r>
              <a:rPr lang="fr-FR" baseline="0" dirty="0"/>
              <a:t> aucun établissement ne devrait y perdre. Cependant, si les départements expérimentateurs ont des valeurs de points GIR élevées, des simulations seront nécessaires pour estimer l’impact sur le budget sécu, et on ne peut garantir à ce stade que le crédits OGD suivront. Tout dépendra des choix en matière de convergence (on ramène tout au plus haut, ou à la moyenne ? Par ex.)</a:t>
            </a:r>
            <a:endParaRPr lang="fr-FR" dirty="0"/>
          </a:p>
        </p:txBody>
      </p:sp>
      <p:sp>
        <p:nvSpPr>
          <p:cNvPr id="4" name="Espace réservé du numéro de diapositive 3"/>
          <p:cNvSpPr>
            <a:spLocks noGrp="1"/>
          </p:cNvSpPr>
          <p:nvPr>
            <p:ph type="sldNum" sz="quarter" idx="10"/>
          </p:nvPr>
        </p:nvSpPr>
        <p:spPr/>
        <p:txBody>
          <a:bodyPr/>
          <a:lstStyle/>
          <a:p>
            <a:fld id="{D7397730-2084-409A-A8CF-CCDDC1718159}" type="slidenum">
              <a:rPr lang="fr-FR" smtClean="0"/>
              <a:t>12</a:t>
            </a:fld>
            <a:endParaRPr lang="fr-FR" dirty="0"/>
          </a:p>
        </p:txBody>
      </p:sp>
    </p:spTree>
    <p:extLst>
      <p:ext uri="{BB962C8B-B14F-4D97-AF65-F5344CB8AC3E}">
        <p14:creationId xmlns:p14="http://schemas.microsoft.com/office/powerpoint/2010/main" val="1939025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priori,</a:t>
            </a:r>
            <a:r>
              <a:rPr lang="fr-FR" baseline="0" dirty="0"/>
              <a:t> aucun établissement ne devrait y perdre. Cependant, si les départements expérimentateurs ont des valeurs de points GIR élevées, des simulations seront nécessaires pour estimer l’impact sur le budget sécu, et on ne peut garantir à ce stade que le crédits OGD suivront. Tout dépendra des choix en matière de convergence (on ramène tout au plus haut, ou à la moyenne ? Par ex.)</a:t>
            </a:r>
            <a:endParaRPr lang="fr-FR" dirty="0"/>
          </a:p>
        </p:txBody>
      </p:sp>
      <p:sp>
        <p:nvSpPr>
          <p:cNvPr id="4" name="Espace réservé du numéro de diapositive 3"/>
          <p:cNvSpPr>
            <a:spLocks noGrp="1"/>
          </p:cNvSpPr>
          <p:nvPr>
            <p:ph type="sldNum" sz="quarter" idx="10"/>
          </p:nvPr>
        </p:nvSpPr>
        <p:spPr/>
        <p:txBody>
          <a:bodyPr/>
          <a:lstStyle/>
          <a:p>
            <a:fld id="{D7397730-2084-409A-A8CF-CCDDC1718159}" type="slidenum">
              <a:rPr lang="fr-FR" smtClean="0"/>
              <a:t>13</a:t>
            </a:fld>
            <a:endParaRPr lang="fr-FR" dirty="0"/>
          </a:p>
        </p:txBody>
      </p:sp>
    </p:spTree>
    <p:extLst>
      <p:ext uri="{BB962C8B-B14F-4D97-AF65-F5344CB8AC3E}">
        <p14:creationId xmlns:p14="http://schemas.microsoft.com/office/powerpoint/2010/main" val="4103145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0E26F8-C406-1861-6DA1-830300D7B93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BB874A4-00A9-6658-06CE-1463E45FB8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C7DAA53-36E2-E82F-D412-3EC1CCEF0524}"/>
              </a:ext>
            </a:extLst>
          </p:cNvPr>
          <p:cNvSpPr>
            <a:spLocks noGrp="1"/>
          </p:cNvSpPr>
          <p:nvPr>
            <p:ph type="dt" sz="half" idx="10"/>
          </p:nvPr>
        </p:nvSpPr>
        <p:spPr/>
        <p:txBody>
          <a:bodyPr/>
          <a:lstStyle/>
          <a:p>
            <a:fld id="{D1A4C2CF-F950-4193-8E41-A614266D551C}" type="datetimeFigureOut">
              <a:rPr lang="fr-FR" smtClean="0"/>
              <a:t>05/05/2025</a:t>
            </a:fld>
            <a:endParaRPr lang="fr-FR"/>
          </a:p>
        </p:txBody>
      </p:sp>
      <p:sp>
        <p:nvSpPr>
          <p:cNvPr id="5" name="Espace réservé du pied de page 4">
            <a:extLst>
              <a:ext uri="{FF2B5EF4-FFF2-40B4-BE49-F238E27FC236}">
                <a16:creationId xmlns:a16="http://schemas.microsoft.com/office/drawing/2014/main" id="{26B012E9-4CA8-8D7A-90F0-9754C7E331D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2321CDC-0AE9-A390-0E81-D3B62CF76F85}"/>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2414101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CC664E-B3DC-FFDF-6299-482102D49A7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758E6F0-E681-B808-AD3D-D113274D943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DEA31F7-E9BC-3FCE-C1A1-D9990E2BC555}"/>
              </a:ext>
            </a:extLst>
          </p:cNvPr>
          <p:cNvSpPr>
            <a:spLocks noGrp="1"/>
          </p:cNvSpPr>
          <p:nvPr>
            <p:ph type="dt" sz="half" idx="10"/>
          </p:nvPr>
        </p:nvSpPr>
        <p:spPr/>
        <p:txBody>
          <a:bodyPr/>
          <a:lstStyle/>
          <a:p>
            <a:fld id="{D1A4C2CF-F950-4193-8E41-A614266D551C}" type="datetimeFigureOut">
              <a:rPr lang="fr-FR" smtClean="0"/>
              <a:t>05/05/2025</a:t>
            </a:fld>
            <a:endParaRPr lang="fr-FR"/>
          </a:p>
        </p:txBody>
      </p:sp>
      <p:sp>
        <p:nvSpPr>
          <p:cNvPr id="5" name="Espace réservé du pied de page 4">
            <a:extLst>
              <a:ext uri="{FF2B5EF4-FFF2-40B4-BE49-F238E27FC236}">
                <a16:creationId xmlns:a16="http://schemas.microsoft.com/office/drawing/2014/main" id="{4D7C27C6-878C-0362-3157-E74C62F86F9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8D9E11E-3EE7-6F6D-4F6F-DA643AD58281}"/>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195083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A137F94-1DDA-E57C-F3E4-A0205FCAADA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4B03E55-42D9-D0BB-BF4C-2C0A55E1F2E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69AFD11-D3D6-863C-72CA-A558BF0A7442}"/>
              </a:ext>
            </a:extLst>
          </p:cNvPr>
          <p:cNvSpPr>
            <a:spLocks noGrp="1"/>
          </p:cNvSpPr>
          <p:nvPr>
            <p:ph type="dt" sz="half" idx="10"/>
          </p:nvPr>
        </p:nvSpPr>
        <p:spPr/>
        <p:txBody>
          <a:bodyPr/>
          <a:lstStyle/>
          <a:p>
            <a:fld id="{D1A4C2CF-F950-4193-8E41-A614266D551C}" type="datetimeFigureOut">
              <a:rPr lang="fr-FR" smtClean="0"/>
              <a:t>05/05/2025</a:t>
            </a:fld>
            <a:endParaRPr lang="fr-FR"/>
          </a:p>
        </p:txBody>
      </p:sp>
      <p:sp>
        <p:nvSpPr>
          <p:cNvPr id="5" name="Espace réservé du pied de page 4">
            <a:extLst>
              <a:ext uri="{FF2B5EF4-FFF2-40B4-BE49-F238E27FC236}">
                <a16:creationId xmlns:a16="http://schemas.microsoft.com/office/drawing/2014/main" id="{56748521-4866-E607-E57D-F536E3466E2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077965F-2FB3-634C-62FF-1D9171E4BCE9}"/>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2734948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6054" y="1634410"/>
            <a:ext cx="11179891" cy="4733131"/>
          </a:xfrm>
        </p:spPr>
        <p:txBody>
          <a:bodyPr>
            <a:normAutofit/>
          </a:bodyPr>
          <a:lstStyle>
            <a:lvl1pPr marL="228600" indent="-228600">
              <a:lnSpc>
                <a:spcPct val="100000"/>
              </a:lnSpc>
              <a:spcAft>
                <a:spcPts val="600"/>
              </a:spcAft>
              <a:buFont typeface="Arial" panose="020B0604020202020204" pitchFamily="34" charset="0"/>
              <a:buChar char="•"/>
              <a:defRPr sz="2000">
                <a:latin typeface="Marianne" panose="02000000000000000000" pitchFamily="2" charset="0"/>
              </a:defRPr>
            </a:lvl1pPr>
            <a:lvl2pPr marL="685800" indent="-228600">
              <a:lnSpc>
                <a:spcPct val="100000"/>
              </a:lnSpc>
              <a:spcAft>
                <a:spcPts val="600"/>
              </a:spcAft>
              <a:buFont typeface="Arial" panose="020B0604020202020204" pitchFamily="34" charset="0"/>
              <a:buChar char="•"/>
              <a:defRPr sz="1800">
                <a:latin typeface="Marianne" panose="02000000000000000000" pitchFamily="2" charset="0"/>
              </a:defRPr>
            </a:lvl2pPr>
            <a:lvl3pPr marL="1143000" indent="-228600">
              <a:lnSpc>
                <a:spcPct val="100000"/>
              </a:lnSpc>
              <a:spcAft>
                <a:spcPts val="600"/>
              </a:spcAft>
              <a:buFont typeface="Arial" panose="020B0604020202020204" pitchFamily="34" charset="0"/>
              <a:buChar char="•"/>
              <a:defRPr sz="1600">
                <a:latin typeface="Marianne" panose="02000000000000000000" pitchFamily="2" charset="0"/>
              </a:defRPr>
            </a:lvl3pPr>
            <a:lvl4pPr>
              <a:defRPr sz="1600">
                <a:latin typeface="Marianne" panose="02000000000000000000" pitchFamily="2" charset="0"/>
              </a:defRPr>
            </a:lvl4pPr>
            <a:lvl5pPr>
              <a:defRPr sz="1600">
                <a:latin typeface="Marianne" panose="02000000000000000000" pitchFamily="2" charset="0"/>
              </a:defRPr>
            </a:lvl5pPr>
          </a:lstStyle>
          <a:p>
            <a:pPr lvl="0"/>
            <a:r>
              <a:rPr lang="fr-FR"/>
              <a:t>Modifier les styles du texte du masque</a:t>
            </a:r>
          </a:p>
          <a:p>
            <a:pPr lvl="1"/>
            <a:r>
              <a:rPr lang="fr-FR"/>
              <a:t>Deuxième niveau</a:t>
            </a:r>
          </a:p>
          <a:p>
            <a:pPr lvl="2"/>
            <a:r>
              <a:rPr lang="fr-FR"/>
              <a:t>Troisième niveau</a:t>
            </a:r>
          </a:p>
        </p:txBody>
      </p:sp>
      <p:sp>
        <p:nvSpPr>
          <p:cNvPr id="4" name="Espace réservé de la date 3"/>
          <p:cNvSpPr>
            <a:spLocks noGrp="1"/>
          </p:cNvSpPr>
          <p:nvPr>
            <p:ph type="dt" sz="half" idx="10"/>
          </p:nvPr>
        </p:nvSpPr>
        <p:spPr>
          <a:xfrm>
            <a:off x="4907967" y="6492875"/>
            <a:ext cx="2743200" cy="365125"/>
          </a:xfrm>
        </p:spPr>
        <p:txBody>
          <a:bodyPr/>
          <a:lstStyle>
            <a:lvl1pPr algn="ctr">
              <a:defRPr sz="900">
                <a:latin typeface="Marianne Light" panose="02000000000000000000" pitchFamily="2" charset="0"/>
              </a:defRPr>
            </a:lvl1pPr>
          </a:lstStyle>
          <a:p>
            <a:fld id="{404C4D0F-1362-492C-919A-396EF896F137}" type="datetime1">
              <a:rPr lang="fr-FR" smtClean="0"/>
              <a:t>05/05/2025</a:t>
            </a:fld>
            <a:endParaRPr lang="fr-FR" dirty="0"/>
          </a:p>
        </p:txBody>
      </p:sp>
      <p:sp>
        <p:nvSpPr>
          <p:cNvPr id="6" name="Espace réservé du numéro de diapositive 5"/>
          <p:cNvSpPr>
            <a:spLocks noGrp="1"/>
          </p:cNvSpPr>
          <p:nvPr>
            <p:ph type="sldNum" sz="quarter" idx="12"/>
          </p:nvPr>
        </p:nvSpPr>
        <p:spPr>
          <a:xfrm>
            <a:off x="10368499" y="6535232"/>
            <a:ext cx="2743200" cy="322768"/>
          </a:xfrm>
        </p:spPr>
        <p:txBody>
          <a:bodyPr/>
          <a:lstStyle>
            <a:lvl1pPr algn="l">
              <a:defRPr sz="1050">
                <a:latin typeface="Marianne Light" panose="02000000000000000000" pitchFamily="2" charset="0"/>
              </a:defRPr>
            </a:lvl1pPr>
          </a:lstStyle>
          <a:p>
            <a:fld id="{04E1D17B-B724-472F-BED0-3567D9725090}" type="slidenum">
              <a:rPr lang="fr-FR" smtClean="0"/>
              <a:pPr/>
              <a:t>‹N°›</a:t>
            </a:fld>
            <a:endParaRPr lang="fr-FR" dirty="0"/>
          </a:p>
        </p:txBody>
      </p:sp>
      <p:sp>
        <p:nvSpPr>
          <p:cNvPr id="7" name="Espace réservé du texte 3"/>
          <p:cNvSpPr>
            <a:spLocks noGrp="1"/>
          </p:cNvSpPr>
          <p:nvPr>
            <p:ph type="body" sz="quarter" idx="13"/>
          </p:nvPr>
        </p:nvSpPr>
        <p:spPr>
          <a:xfrm>
            <a:off x="506053" y="1087120"/>
            <a:ext cx="11179891" cy="427704"/>
          </a:xfrm>
        </p:spPr>
        <p:txBody>
          <a:bodyPr>
            <a:normAutofit/>
          </a:bodyPr>
          <a:lstStyle>
            <a:lvl1pPr marL="0" indent="0">
              <a:buFontTx/>
              <a:buNone/>
              <a:defRPr sz="2000" b="0">
                <a:solidFill>
                  <a:schemeClr val="bg2">
                    <a:lumMod val="50000"/>
                  </a:schemeClr>
                </a:solidFill>
                <a:latin typeface="Marianne Medium" panose="02000000000000000000" pitchFamily="2" charset="0"/>
              </a:defRPr>
            </a:lvl1pPr>
          </a:lstStyle>
          <a:p>
            <a:pPr lvl="0"/>
            <a:r>
              <a:rPr lang="fr-FR"/>
              <a:t>Modifier les styles du texte du masque</a:t>
            </a:r>
          </a:p>
        </p:txBody>
      </p:sp>
      <p:sp>
        <p:nvSpPr>
          <p:cNvPr id="8" name="Titre 4"/>
          <p:cNvSpPr>
            <a:spLocks noGrp="1"/>
          </p:cNvSpPr>
          <p:nvPr>
            <p:ph type="title"/>
          </p:nvPr>
        </p:nvSpPr>
        <p:spPr>
          <a:xfrm>
            <a:off x="506052" y="259492"/>
            <a:ext cx="11179892" cy="646049"/>
          </a:xfrm>
        </p:spPr>
        <p:txBody>
          <a:bodyPr>
            <a:noAutofit/>
          </a:bodyPr>
          <a:lstStyle>
            <a:lvl1pPr>
              <a:defRPr sz="3600" b="0" cap="none" spc="-50" baseline="0">
                <a:solidFill>
                  <a:srgbClr val="000091"/>
                </a:solidFill>
                <a:latin typeface="Marianne Medium" panose="02000000000000000000" pitchFamily="2" charset="0"/>
              </a:defRPr>
            </a:lvl1pPr>
          </a:lstStyle>
          <a:p>
            <a:r>
              <a:rPr lang="fr-FR"/>
              <a:t>Modifiez le style du titre</a:t>
            </a:r>
            <a:endParaRPr lang="fr-FR" dirty="0"/>
          </a:p>
        </p:txBody>
      </p:sp>
    </p:spTree>
    <p:extLst>
      <p:ext uri="{BB962C8B-B14F-4D97-AF65-F5344CB8AC3E}">
        <p14:creationId xmlns:p14="http://schemas.microsoft.com/office/powerpoint/2010/main" val="413334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a:t>Sélectionner l’icône pour insérer une image, </a:t>
            </a:r>
            <a:br>
              <a:rPr lang="fr-FR"/>
            </a:br>
            <a:r>
              <a:rPr lang="fr-FR"/>
              <a:t>puis disposer l’image en arrière plan </a:t>
            </a:r>
            <a:br>
              <a:rPr lang="fr-FR"/>
            </a:br>
            <a:r>
              <a:rPr lang="fr-FR"/>
              <a:t>(Sélectionner l’image avec le bouton droit de la souris / </a:t>
            </a:r>
            <a:br>
              <a:rPr lang="fr-FR"/>
            </a:br>
            <a:r>
              <a:rPr lang="fr-FR"/>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5F7325A3-5315-1B4B-A0D9-112471EB5837}" type="datetime1">
              <a:rPr lang="fr-FR" cap="all" smtClean="0"/>
              <a:pPr/>
              <a:t>05/05/2025</a:t>
            </a:fld>
            <a:endParaRPr lang="fr-FR" cap="all"/>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527987" indent="-527987">
              <a:buFont typeface="+mj-lt"/>
              <a:buAutoNum type="arabicPeriod"/>
              <a:defRPr sz="4333">
                <a:solidFill>
                  <a:schemeClr val="bg1"/>
                </a:solidFill>
              </a:defRPr>
            </a:lvl1pPr>
          </a:lstStyle>
          <a:p>
            <a:r>
              <a:rPr lang="fr-FR"/>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pPr/>
              <a:t>‹N°›</a:t>
            </a:fld>
            <a:endParaRPr lang="fr-F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a:t>Direction générale de la cohésion sociale</a:t>
            </a:r>
          </a:p>
          <a:p>
            <a:r>
              <a:rPr lang="fr-FR"/>
              <a:t>Direction de la sécurité sociale</a:t>
            </a:r>
          </a:p>
        </p:txBody>
      </p:sp>
    </p:spTree>
    <p:extLst>
      <p:ext uri="{BB962C8B-B14F-4D97-AF65-F5344CB8AC3E}">
        <p14:creationId xmlns:p14="http://schemas.microsoft.com/office/powerpoint/2010/main" val="766156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 Left">
    <p:spTree>
      <p:nvGrpSpPr>
        <p:cNvPr id="1" name=""/>
        <p:cNvGrpSpPr/>
        <p:nvPr/>
      </p:nvGrpSpPr>
      <p:grpSpPr>
        <a:xfrm>
          <a:off x="0" y="0"/>
          <a:ext cx="0" cy="0"/>
          <a:chOff x="0" y="0"/>
          <a:chExt cx="0" cy="0"/>
        </a:xfrm>
      </p:grpSpPr>
      <p:sp>
        <p:nvSpPr>
          <p:cNvPr id="2" name="Title 1"/>
          <p:cNvSpPr>
            <a:spLocks noGrp="1"/>
          </p:cNvSpPr>
          <p:nvPr>
            <p:ph type="title"/>
          </p:nvPr>
        </p:nvSpPr>
        <p:spPr>
          <a:xfrm>
            <a:off x="623887" y="137160"/>
            <a:ext cx="9797831" cy="707886"/>
          </a:xfrm>
        </p:spPr>
        <p:txBody>
          <a:bodyPr/>
          <a:lstStyle>
            <a:lvl1pPr algn="l">
              <a:defRPr/>
            </a:lvl1pPr>
          </a:lstStyle>
          <a:p>
            <a:r>
              <a:rPr lang="en-US"/>
              <a:t>Click to edit Master title style</a:t>
            </a:r>
          </a:p>
        </p:txBody>
      </p:sp>
      <p:sp>
        <p:nvSpPr>
          <p:cNvPr id="3" name="Subtitle 2"/>
          <p:cNvSpPr>
            <a:spLocks noGrp="1"/>
          </p:cNvSpPr>
          <p:nvPr>
            <p:ph type="subTitle" idx="1"/>
          </p:nvPr>
        </p:nvSpPr>
        <p:spPr>
          <a:xfrm>
            <a:off x="623887" y="845046"/>
            <a:ext cx="9797831" cy="523220"/>
          </a:xfrm>
        </p:spPr>
        <p:txBody>
          <a:bodyPr wrap="square">
            <a:spAutoFit/>
          </a:bodyPr>
          <a:lstStyle>
            <a:lvl1pPr marL="0" indent="0" algn="l">
              <a:buNone/>
              <a:defRPr sz="2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r="18500" b="19391"/>
          <a:stretch/>
        </p:blipFill>
        <p:spPr>
          <a:xfrm>
            <a:off x="11096512" y="5774480"/>
            <a:ext cx="1095488" cy="1083520"/>
          </a:xfrm>
          <a:prstGeom prst="rect">
            <a:avLst/>
          </a:prstGeom>
        </p:spPr>
      </p:pic>
    </p:spTree>
    <p:extLst>
      <p:ext uri="{BB962C8B-B14F-4D97-AF65-F5344CB8AC3E}">
        <p14:creationId xmlns:p14="http://schemas.microsoft.com/office/powerpoint/2010/main" val="1177088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Relationship">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1748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9723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Process">
    <p:spTree>
      <p:nvGrpSpPr>
        <p:cNvPr id="1" name=""/>
        <p:cNvGrpSpPr/>
        <p:nvPr/>
      </p:nvGrpSpPr>
      <p:grpSpPr>
        <a:xfrm>
          <a:off x="0" y="0"/>
          <a:ext cx="0" cy="0"/>
          <a:chOff x="0" y="0"/>
          <a:chExt cx="0" cy="0"/>
        </a:xfrm>
      </p:grpSpPr>
      <p:sp>
        <p:nvSpPr>
          <p:cNvPr id="23" name="Text Placeholder 22"/>
          <p:cNvSpPr>
            <a:spLocks noGrp="1"/>
          </p:cNvSpPr>
          <p:nvPr>
            <p:ph type="body" sz="quarter" idx="13" hasCustomPrompt="1"/>
          </p:nvPr>
        </p:nvSpPr>
        <p:spPr>
          <a:xfrm>
            <a:off x="371475" y="1872344"/>
            <a:ext cx="1828800" cy="467500"/>
          </a:xfrm>
        </p:spPr>
        <p:style>
          <a:lnRef idx="0">
            <a:scrgbClr r="0" g="0" b="0"/>
          </a:lnRef>
          <a:fillRef idx="1003">
            <a:schemeClr val="lt1"/>
          </a:fillRef>
          <a:effectRef idx="0">
            <a:scrgbClr r="0" g="0" b="0"/>
          </a:effectRef>
          <a:fontRef idx="major"/>
        </p:style>
        <p:txBody>
          <a:bodyPr wrap="square">
            <a:spAutoFit/>
          </a:bodyPr>
          <a:lstStyle>
            <a:lvl1pPr marL="0" indent="0">
              <a:buNone/>
              <a:defRPr lang="en-US" sz="1350" smtClean="0">
                <a:latin typeface="+mj-lt"/>
                <a:ea typeface="+mj-ea"/>
                <a:cs typeface="+mj-cs"/>
              </a:defRPr>
            </a:lvl1pPr>
            <a:lvl2pPr>
              <a:defRPr lang="en-US" sz="1350" smtClean="0">
                <a:latin typeface="+mj-lt"/>
                <a:ea typeface="+mj-ea"/>
                <a:cs typeface="+mj-cs"/>
              </a:defRPr>
            </a:lvl2pPr>
            <a:lvl3pPr>
              <a:defRPr lang="en-US" sz="1350" smtClean="0">
                <a:latin typeface="+mj-lt"/>
                <a:ea typeface="+mj-ea"/>
                <a:cs typeface="+mj-cs"/>
              </a:defRPr>
            </a:lvl3pPr>
            <a:lvl4pPr>
              <a:defRPr lang="en-US" smtClean="0">
                <a:latin typeface="+mj-lt"/>
                <a:ea typeface="+mj-ea"/>
                <a:cs typeface="+mj-cs"/>
              </a:defRPr>
            </a:lvl4pPr>
            <a:lvl5pPr>
              <a:defRPr lang="en-US">
                <a:latin typeface="+mj-lt"/>
                <a:ea typeface="+mj-ea"/>
                <a:cs typeface="+mj-cs"/>
              </a:defRPr>
            </a:lvl5pPr>
          </a:lstStyle>
          <a:p>
            <a:pPr marL="0" lvl="0"/>
            <a:r>
              <a:rPr lang="en-US" dirty="0"/>
              <a:t>Click to edit Master text style</a:t>
            </a:r>
          </a:p>
        </p:txBody>
      </p:sp>
    </p:spTree>
    <p:extLst>
      <p:ext uri="{BB962C8B-B14F-4D97-AF65-F5344CB8AC3E}">
        <p14:creationId xmlns:p14="http://schemas.microsoft.com/office/powerpoint/2010/main" val="1886311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pPr/>
              <a:t>05/05/2025</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t>Direction générale de la cohésion sociale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4769475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lvl1pPr>
            <a:lvl2pPr marL="122764" indent="0">
              <a:spcBef>
                <a:spcPts val="667"/>
              </a:spcBef>
              <a:spcAft>
                <a:spcPts val="0"/>
              </a:spcAft>
              <a:buNone/>
              <a:tabLst/>
              <a:defRPr sz="2467"/>
            </a:lvl2pPr>
          </a:lstStyle>
          <a:p>
            <a:pPr lvl="0"/>
            <a:r>
              <a:rPr lang="fr-FR"/>
              <a:t>Titre</a:t>
            </a:r>
          </a:p>
          <a:p>
            <a:pPr lvl="1"/>
            <a:r>
              <a:rPr lang="fr-FR"/>
              <a:t>Sous-titre</a:t>
            </a:r>
          </a:p>
        </p:txBody>
      </p:sp>
      <p:cxnSp>
        <p:nvCxnSpPr>
          <p:cNvPr id="12" name="Connecteur droit 11"/>
          <p:cNvCxnSpPr>
            <a:cxnSpLocks/>
          </p:cNvCxnSpPr>
          <p:nvPr/>
        </p:nvCxnSpPr>
        <p:spPr bwMode="gray">
          <a:xfrm>
            <a:off x="431800" y="6379200"/>
            <a:ext cx="11232819"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D7698221-35EF-134F-B87A-568DECC70F29}" type="datetime1">
              <a:rPr lang="fr-FR" cap="all" smtClean="0"/>
              <a:pPr/>
              <a:t>05/05/2025</a:t>
            </a:fld>
            <a:endParaRPr lang="fr-FR" cap="all"/>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pPr/>
              <a:t>‹N°›</a:t>
            </a:fld>
            <a:endParaRPr lang="fr-FR"/>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a:t>Direction générale de la cohésion sociale</a:t>
            </a:r>
          </a:p>
          <a:p>
            <a:r>
              <a:rPr lang="fr-FR"/>
              <a:t>Direction de la sécurité sociale</a:t>
            </a:r>
          </a:p>
        </p:txBody>
      </p:sp>
      <p:pic>
        <p:nvPicPr>
          <p:cNvPr id="8" name="Image 7">
            <a:extLst>
              <a:ext uri="{FF2B5EF4-FFF2-40B4-BE49-F238E27FC236}">
                <a16:creationId xmlns:a16="http://schemas.microsoft.com/office/drawing/2014/main" id="{759E47F1-2102-D14D-B946-BF6EDB3FDA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0" y="-27664"/>
            <a:ext cx="2884069" cy="1920000"/>
          </a:xfrm>
          <a:prstGeom prst="rect">
            <a:avLst/>
          </a:prstGeom>
        </p:spPr>
      </p:pic>
    </p:spTree>
    <p:extLst>
      <p:ext uri="{BB962C8B-B14F-4D97-AF65-F5344CB8AC3E}">
        <p14:creationId xmlns:p14="http://schemas.microsoft.com/office/powerpoint/2010/main" val="2228102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8D1FAA-8463-11EC-8971-89A79361DEA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9A38E4F-3217-469E-3847-1536FE76319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7A4615D-5E9A-0173-A7A2-B6AA0D8B527C}"/>
              </a:ext>
            </a:extLst>
          </p:cNvPr>
          <p:cNvSpPr>
            <a:spLocks noGrp="1"/>
          </p:cNvSpPr>
          <p:nvPr>
            <p:ph type="dt" sz="half" idx="10"/>
          </p:nvPr>
        </p:nvSpPr>
        <p:spPr/>
        <p:txBody>
          <a:bodyPr/>
          <a:lstStyle/>
          <a:p>
            <a:fld id="{D1A4C2CF-F950-4193-8E41-A614266D551C}" type="datetimeFigureOut">
              <a:rPr lang="fr-FR" smtClean="0"/>
              <a:t>05/05/2025</a:t>
            </a:fld>
            <a:endParaRPr lang="fr-FR"/>
          </a:p>
        </p:txBody>
      </p:sp>
      <p:sp>
        <p:nvSpPr>
          <p:cNvPr id="5" name="Espace réservé du pied de page 4">
            <a:extLst>
              <a:ext uri="{FF2B5EF4-FFF2-40B4-BE49-F238E27FC236}">
                <a16:creationId xmlns:a16="http://schemas.microsoft.com/office/drawing/2014/main" id="{C0D1C5B2-D307-4DDA-3C06-F2B5133D387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77C8B2F-C831-AEB5-C401-3429ADC0F7C7}"/>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3731582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3448AC-A5F3-7346-9E0B-03B4CDFF0F8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67E9D05-B425-71BA-C83B-EF7F5B6EACF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0D361D3-5C29-5C87-0017-3EDD62A3B1A1}"/>
              </a:ext>
            </a:extLst>
          </p:cNvPr>
          <p:cNvSpPr>
            <a:spLocks noGrp="1"/>
          </p:cNvSpPr>
          <p:nvPr>
            <p:ph type="dt" sz="half" idx="10"/>
          </p:nvPr>
        </p:nvSpPr>
        <p:spPr/>
        <p:txBody>
          <a:bodyPr/>
          <a:lstStyle/>
          <a:p>
            <a:fld id="{D1A4C2CF-F950-4193-8E41-A614266D551C}" type="datetimeFigureOut">
              <a:rPr lang="fr-FR" smtClean="0"/>
              <a:t>05/05/2025</a:t>
            </a:fld>
            <a:endParaRPr lang="fr-FR"/>
          </a:p>
        </p:txBody>
      </p:sp>
      <p:sp>
        <p:nvSpPr>
          <p:cNvPr id="5" name="Espace réservé du pied de page 4">
            <a:extLst>
              <a:ext uri="{FF2B5EF4-FFF2-40B4-BE49-F238E27FC236}">
                <a16:creationId xmlns:a16="http://schemas.microsoft.com/office/drawing/2014/main" id="{6A7D4995-DF75-39AC-5DFA-FB37D528D74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367A9BD-A8FD-879C-DF31-6578D9D695B6}"/>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3623529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7F690E-CB33-D39C-6A16-77A746D8CBF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2212017-5F82-7D70-49CF-4E95388AA15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271FF87-2C0E-37FD-0558-63D98056B31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93285EA-82C3-3D7A-2C9E-0FCC00A1FCC2}"/>
              </a:ext>
            </a:extLst>
          </p:cNvPr>
          <p:cNvSpPr>
            <a:spLocks noGrp="1"/>
          </p:cNvSpPr>
          <p:nvPr>
            <p:ph type="dt" sz="half" idx="10"/>
          </p:nvPr>
        </p:nvSpPr>
        <p:spPr/>
        <p:txBody>
          <a:bodyPr/>
          <a:lstStyle/>
          <a:p>
            <a:fld id="{D1A4C2CF-F950-4193-8E41-A614266D551C}" type="datetimeFigureOut">
              <a:rPr lang="fr-FR" smtClean="0"/>
              <a:t>05/05/2025</a:t>
            </a:fld>
            <a:endParaRPr lang="fr-FR"/>
          </a:p>
        </p:txBody>
      </p:sp>
      <p:sp>
        <p:nvSpPr>
          <p:cNvPr id="6" name="Espace réservé du pied de page 5">
            <a:extLst>
              <a:ext uri="{FF2B5EF4-FFF2-40B4-BE49-F238E27FC236}">
                <a16:creationId xmlns:a16="http://schemas.microsoft.com/office/drawing/2014/main" id="{9FFE3B4F-9B00-503D-82D1-1EE76B0EF46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E0542A5-BEFB-69B0-75A7-3442712348A0}"/>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3363053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8C9FC9-285F-C0D6-AB87-099E2494B61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412C0D1-3A48-039F-CDE3-1C415F6CB9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CC0D3EA-6AA7-1B1C-31A3-D834C7A356F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5249C0D-6DC5-853F-6F02-D2F143A94E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6297387-F213-3119-6A24-82D455A3ED3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AA19FB5-9E81-8A80-C0BD-9623FDFCD067}"/>
              </a:ext>
            </a:extLst>
          </p:cNvPr>
          <p:cNvSpPr>
            <a:spLocks noGrp="1"/>
          </p:cNvSpPr>
          <p:nvPr>
            <p:ph type="dt" sz="half" idx="10"/>
          </p:nvPr>
        </p:nvSpPr>
        <p:spPr/>
        <p:txBody>
          <a:bodyPr/>
          <a:lstStyle/>
          <a:p>
            <a:fld id="{D1A4C2CF-F950-4193-8E41-A614266D551C}" type="datetimeFigureOut">
              <a:rPr lang="fr-FR" smtClean="0"/>
              <a:t>05/05/2025</a:t>
            </a:fld>
            <a:endParaRPr lang="fr-FR"/>
          </a:p>
        </p:txBody>
      </p:sp>
      <p:sp>
        <p:nvSpPr>
          <p:cNvPr id="8" name="Espace réservé du pied de page 7">
            <a:extLst>
              <a:ext uri="{FF2B5EF4-FFF2-40B4-BE49-F238E27FC236}">
                <a16:creationId xmlns:a16="http://schemas.microsoft.com/office/drawing/2014/main" id="{4C657D83-DC0B-428E-8973-E679227EAC1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FE0F594F-E669-DD23-3500-E3050AB239BC}"/>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3091617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285719-AE23-472B-8A1B-003CE1A73C3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F306DD4-FFEA-6D64-CEA3-1ACE9DAB71EA}"/>
              </a:ext>
            </a:extLst>
          </p:cNvPr>
          <p:cNvSpPr>
            <a:spLocks noGrp="1"/>
          </p:cNvSpPr>
          <p:nvPr>
            <p:ph type="dt" sz="half" idx="10"/>
          </p:nvPr>
        </p:nvSpPr>
        <p:spPr/>
        <p:txBody>
          <a:bodyPr/>
          <a:lstStyle/>
          <a:p>
            <a:fld id="{D1A4C2CF-F950-4193-8E41-A614266D551C}" type="datetimeFigureOut">
              <a:rPr lang="fr-FR" smtClean="0"/>
              <a:t>05/05/2025</a:t>
            </a:fld>
            <a:endParaRPr lang="fr-FR"/>
          </a:p>
        </p:txBody>
      </p:sp>
      <p:sp>
        <p:nvSpPr>
          <p:cNvPr id="4" name="Espace réservé du pied de page 3">
            <a:extLst>
              <a:ext uri="{FF2B5EF4-FFF2-40B4-BE49-F238E27FC236}">
                <a16:creationId xmlns:a16="http://schemas.microsoft.com/office/drawing/2014/main" id="{C1D80AE5-95D9-ACE9-D499-9262AD39902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C8EA888-387D-12FC-FD4C-675ADBC1A3DE}"/>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3450140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8D085E9-C7FD-3B01-A806-2461E62C4DBD}"/>
              </a:ext>
            </a:extLst>
          </p:cNvPr>
          <p:cNvSpPr>
            <a:spLocks noGrp="1"/>
          </p:cNvSpPr>
          <p:nvPr>
            <p:ph type="dt" sz="half" idx="10"/>
          </p:nvPr>
        </p:nvSpPr>
        <p:spPr/>
        <p:txBody>
          <a:bodyPr/>
          <a:lstStyle/>
          <a:p>
            <a:fld id="{D1A4C2CF-F950-4193-8E41-A614266D551C}" type="datetimeFigureOut">
              <a:rPr lang="fr-FR" smtClean="0"/>
              <a:t>05/05/2025</a:t>
            </a:fld>
            <a:endParaRPr lang="fr-FR"/>
          </a:p>
        </p:txBody>
      </p:sp>
      <p:sp>
        <p:nvSpPr>
          <p:cNvPr id="3" name="Espace réservé du pied de page 2">
            <a:extLst>
              <a:ext uri="{FF2B5EF4-FFF2-40B4-BE49-F238E27FC236}">
                <a16:creationId xmlns:a16="http://schemas.microsoft.com/office/drawing/2014/main" id="{1D125ABC-4EDD-C5F2-4A46-F0725DF37D4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097820F-C714-BBC8-D262-D746382EB6F9}"/>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459401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399302-76AE-574A-3286-C2E4A982505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3E15B22-E2C3-9841-9BCC-5965927FD6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C542058-07EA-57C7-A711-5E375E3698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99B4380-2985-5D5F-B951-F1254D61DDC9}"/>
              </a:ext>
            </a:extLst>
          </p:cNvPr>
          <p:cNvSpPr>
            <a:spLocks noGrp="1"/>
          </p:cNvSpPr>
          <p:nvPr>
            <p:ph type="dt" sz="half" idx="10"/>
          </p:nvPr>
        </p:nvSpPr>
        <p:spPr/>
        <p:txBody>
          <a:bodyPr/>
          <a:lstStyle/>
          <a:p>
            <a:fld id="{D1A4C2CF-F950-4193-8E41-A614266D551C}" type="datetimeFigureOut">
              <a:rPr lang="fr-FR" smtClean="0"/>
              <a:t>05/05/2025</a:t>
            </a:fld>
            <a:endParaRPr lang="fr-FR"/>
          </a:p>
        </p:txBody>
      </p:sp>
      <p:sp>
        <p:nvSpPr>
          <p:cNvPr id="6" name="Espace réservé du pied de page 5">
            <a:extLst>
              <a:ext uri="{FF2B5EF4-FFF2-40B4-BE49-F238E27FC236}">
                <a16:creationId xmlns:a16="http://schemas.microsoft.com/office/drawing/2014/main" id="{F4F5A865-64C6-C76B-2F46-0A512B5604D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B323DFD-2EC8-08A4-CDEF-8FE9B519B98C}"/>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3287995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4F839C-7AD5-A14F-C713-F0C26D7A075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2E1B647-216D-EA57-441F-42F7F163E3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2CADA65-3B70-78B1-3477-3B67C2ECA7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93895EF-8B54-F672-3B21-6C50B15E0A33}"/>
              </a:ext>
            </a:extLst>
          </p:cNvPr>
          <p:cNvSpPr>
            <a:spLocks noGrp="1"/>
          </p:cNvSpPr>
          <p:nvPr>
            <p:ph type="dt" sz="half" idx="10"/>
          </p:nvPr>
        </p:nvSpPr>
        <p:spPr/>
        <p:txBody>
          <a:bodyPr/>
          <a:lstStyle/>
          <a:p>
            <a:fld id="{D1A4C2CF-F950-4193-8E41-A614266D551C}" type="datetimeFigureOut">
              <a:rPr lang="fr-FR" smtClean="0"/>
              <a:t>05/05/2025</a:t>
            </a:fld>
            <a:endParaRPr lang="fr-FR"/>
          </a:p>
        </p:txBody>
      </p:sp>
      <p:sp>
        <p:nvSpPr>
          <p:cNvPr id="6" name="Espace réservé du pied de page 5">
            <a:extLst>
              <a:ext uri="{FF2B5EF4-FFF2-40B4-BE49-F238E27FC236}">
                <a16:creationId xmlns:a16="http://schemas.microsoft.com/office/drawing/2014/main" id="{2C455CD2-286B-BF9C-3090-CB83DE59728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5BD0B2E-4FA7-A278-91A5-B3525D2BEB4C}"/>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3372562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264C024-4C1B-5D27-0DA6-97D13F3B76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BED1777-AED3-55F4-E043-6159C6106F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1AE5298-9D23-FFC8-DE71-258F5A878D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1A4C2CF-F950-4193-8E41-A614266D551C}" type="datetimeFigureOut">
              <a:rPr lang="fr-FR" smtClean="0"/>
              <a:t>05/05/2025</a:t>
            </a:fld>
            <a:endParaRPr lang="fr-FR"/>
          </a:p>
        </p:txBody>
      </p:sp>
      <p:sp>
        <p:nvSpPr>
          <p:cNvPr id="5" name="Espace réservé du pied de page 4">
            <a:extLst>
              <a:ext uri="{FF2B5EF4-FFF2-40B4-BE49-F238E27FC236}">
                <a16:creationId xmlns:a16="http://schemas.microsoft.com/office/drawing/2014/main" id="{12FF2153-295E-5088-CFEF-354BC2A8B9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E10CD32-2E1C-C9DA-BAD4-4754844679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791F590-6489-4F82-8A5C-1A3FBC6B322C}" type="slidenum">
              <a:rPr lang="fr-FR" smtClean="0"/>
              <a:t>‹N°›</a:t>
            </a:fld>
            <a:endParaRPr lang="fr-FR"/>
          </a:p>
        </p:txBody>
      </p:sp>
    </p:spTree>
    <p:extLst>
      <p:ext uri="{BB962C8B-B14F-4D97-AF65-F5344CB8AC3E}">
        <p14:creationId xmlns:p14="http://schemas.microsoft.com/office/powerpoint/2010/main" val="3261310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4" r:id="rId14"/>
    <p:sldLayoutId id="2147483666" r:id="rId15"/>
    <p:sldLayoutId id="2147483667" r:id="rId16"/>
    <p:sldLayoutId id="2147483668" r:id="rId17"/>
    <p:sldLayoutId id="2147483669" r:id="rId18"/>
    <p:sldLayoutId id="214748367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1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s://www.legifrance.gouv.fr/download/pdf?id=mqYwa1dcHEmgujOaCXBvGEmtqoLOiPab_gT-xvWbPuE="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14.xml"/><Relationship Id="rId5" Type="http://schemas.openxmlformats.org/officeDocument/2006/relationships/image" Target="../media/image16.png"/><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14.xml"/><Relationship Id="rId5" Type="http://schemas.openxmlformats.org/officeDocument/2006/relationships/image" Target="../media/image16.png"/><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1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067567"/>
            <a:ext cx="12192000" cy="2654786"/>
          </a:xfrm>
        </p:spPr>
        <p:txBody>
          <a:bodyPr>
            <a:normAutofit/>
          </a:bodyPr>
          <a:lstStyle/>
          <a:p>
            <a:pPr>
              <a:lnSpc>
                <a:spcPct val="100000"/>
              </a:lnSpc>
              <a:spcAft>
                <a:spcPts val="1200"/>
              </a:spcAft>
            </a:pPr>
            <a:r>
              <a:rPr lang="fr-FR" sz="2800" b="1" cap="all" spc="-150" dirty="0">
                <a:solidFill>
                  <a:srgbClr val="000091"/>
                </a:solidFill>
                <a:latin typeface="Marianne ExtraBold" panose="02000000000000000000" pitchFamily="2" charset="0"/>
              </a:rPr>
              <a:t>Expérimentation de la fusion des sections </a:t>
            </a:r>
            <a:br>
              <a:rPr lang="fr-FR" sz="2800" b="1" cap="all" spc="-150" dirty="0">
                <a:solidFill>
                  <a:srgbClr val="000091"/>
                </a:solidFill>
                <a:latin typeface="Marianne ExtraBold" panose="02000000000000000000" pitchFamily="2" charset="0"/>
              </a:rPr>
            </a:br>
            <a:r>
              <a:rPr lang="fr-FR" sz="2800" b="1" cap="all" spc="-150" dirty="0">
                <a:solidFill>
                  <a:srgbClr val="000091"/>
                </a:solidFill>
                <a:latin typeface="Marianne ExtraBold" panose="02000000000000000000" pitchFamily="2" charset="0"/>
              </a:rPr>
              <a:t>« Soins » et « Dépendance » des EHPAD et des USLD</a:t>
            </a:r>
            <a:br>
              <a:rPr lang="fr-FR" sz="2800" b="1" cap="all" spc="-150" dirty="0">
                <a:solidFill>
                  <a:srgbClr val="000091"/>
                </a:solidFill>
                <a:latin typeface="Marianne ExtraBold" panose="02000000000000000000" pitchFamily="2" charset="0"/>
              </a:rPr>
            </a:br>
            <a:endParaRPr lang="fr-FR" sz="2800" b="1" cap="all" spc="-150" dirty="0">
              <a:solidFill>
                <a:srgbClr val="000091"/>
              </a:solidFill>
              <a:latin typeface="Marianne ExtraBold" panose="02000000000000000000" pitchFamily="2" charset="0"/>
            </a:endParaRPr>
          </a:p>
        </p:txBody>
      </p:sp>
      <p:sp>
        <p:nvSpPr>
          <p:cNvPr id="4" name="Espace réservé du pied de page 6"/>
          <p:cNvSpPr txBox="1">
            <a:spLocks/>
          </p:cNvSpPr>
          <p:nvPr/>
        </p:nvSpPr>
        <p:spPr>
          <a:xfrm>
            <a:off x="8887324" y="206552"/>
            <a:ext cx="3502115" cy="540177"/>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dirty="0">
                <a:solidFill>
                  <a:schemeClr val="tx1"/>
                </a:solidFill>
                <a:latin typeface="Marianne" panose="02000000000000000000" pitchFamily="2" charset="0"/>
              </a:rPr>
              <a:t>Direction générale de la cohésion sociale</a:t>
            </a:r>
          </a:p>
        </p:txBody>
      </p:sp>
      <p:sp>
        <p:nvSpPr>
          <p:cNvPr id="3" name="ZoneTexte 2">
            <a:extLst>
              <a:ext uri="{FF2B5EF4-FFF2-40B4-BE49-F238E27FC236}">
                <a16:creationId xmlns:a16="http://schemas.microsoft.com/office/drawing/2014/main" id="{B78E591D-8345-6257-0D24-79947F0FBA4D}"/>
              </a:ext>
            </a:extLst>
          </p:cNvPr>
          <p:cNvSpPr txBox="1"/>
          <p:nvPr/>
        </p:nvSpPr>
        <p:spPr>
          <a:xfrm>
            <a:off x="1872343" y="4348311"/>
            <a:ext cx="8635999" cy="523220"/>
          </a:xfrm>
          <a:prstGeom prst="rect">
            <a:avLst/>
          </a:prstGeom>
          <a:noFill/>
          <a:ln>
            <a:solidFill>
              <a:srgbClr val="000091"/>
            </a:solidFill>
          </a:ln>
        </p:spPr>
        <p:txBody>
          <a:bodyPr wrap="square" rtlCol="0">
            <a:spAutoFit/>
          </a:bodyPr>
          <a:lstStyle/>
          <a:p>
            <a:pPr algn="ctr"/>
            <a:r>
              <a:rPr lang="fr-FR" sz="2800" b="1" cap="all" spc="-150" dirty="0">
                <a:solidFill>
                  <a:srgbClr val="000091"/>
                </a:solidFill>
                <a:latin typeface="Marianne ExtraBold" panose="02000000000000000000" pitchFamily="2" charset="0"/>
                <a:ea typeface="+mj-ea"/>
                <a:cs typeface="+mj-cs"/>
              </a:rPr>
              <a:t>De quoi s’agit-il ?</a:t>
            </a:r>
          </a:p>
        </p:txBody>
      </p:sp>
      <p:pic>
        <p:nvPicPr>
          <p:cNvPr id="5" name="Image 4">
            <a:extLst>
              <a:ext uri="{FF2B5EF4-FFF2-40B4-BE49-F238E27FC236}">
                <a16:creationId xmlns:a16="http://schemas.microsoft.com/office/drawing/2014/main" id="{14AF237A-980C-7CA9-BAA3-E28C6CDF25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gray">
          <a:xfrm>
            <a:off x="180000" y="179999"/>
            <a:ext cx="2163052" cy="1440000"/>
          </a:xfrm>
          <a:prstGeom prst="rect">
            <a:avLst/>
          </a:prstGeom>
        </p:spPr>
      </p:pic>
      <p:pic>
        <p:nvPicPr>
          <p:cNvPr id="7" name="Image 6">
            <a:extLst>
              <a:ext uri="{FF2B5EF4-FFF2-40B4-BE49-F238E27FC236}">
                <a16:creationId xmlns:a16="http://schemas.microsoft.com/office/drawing/2014/main" id="{39E7FD90-6965-4480-B655-DEAA5509A1C6}"/>
              </a:ext>
            </a:extLst>
          </p:cNvPr>
          <p:cNvPicPr>
            <a:picLocks noChangeAspect="1"/>
          </p:cNvPicPr>
          <p:nvPr/>
        </p:nvPicPr>
        <p:blipFill>
          <a:blip r:embed="rId4"/>
          <a:stretch>
            <a:fillRect/>
          </a:stretch>
        </p:blipFill>
        <p:spPr>
          <a:xfrm>
            <a:off x="2495047" y="141807"/>
            <a:ext cx="3600953" cy="1209844"/>
          </a:xfrm>
          <a:prstGeom prst="rect">
            <a:avLst/>
          </a:prstGeom>
        </p:spPr>
      </p:pic>
      <p:pic>
        <p:nvPicPr>
          <p:cNvPr id="9" name="Image 8">
            <a:extLst>
              <a:ext uri="{FF2B5EF4-FFF2-40B4-BE49-F238E27FC236}">
                <a16:creationId xmlns:a16="http://schemas.microsoft.com/office/drawing/2014/main" id="{5F0B508A-34C7-FBEA-B1B3-88BA1B87C49C}"/>
              </a:ext>
            </a:extLst>
          </p:cNvPr>
          <p:cNvPicPr>
            <a:picLocks noChangeAspect="1"/>
          </p:cNvPicPr>
          <p:nvPr/>
        </p:nvPicPr>
        <p:blipFill>
          <a:blip r:embed="rId5"/>
          <a:stretch>
            <a:fillRect/>
          </a:stretch>
        </p:blipFill>
        <p:spPr>
          <a:xfrm>
            <a:off x="6096000" y="235403"/>
            <a:ext cx="1305107" cy="1038370"/>
          </a:xfrm>
          <a:prstGeom prst="rect">
            <a:avLst/>
          </a:prstGeom>
        </p:spPr>
      </p:pic>
    </p:spTree>
    <p:extLst>
      <p:ext uri="{BB962C8B-B14F-4D97-AF65-F5344CB8AC3E}">
        <p14:creationId xmlns:p14="http://schemas.microsoft.com/office/powerpoint/2010/main" val="3525311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10603608" y="6356351"/>
            <a:ext cx="750192" cy="365125"/>
          </a:xfrm>
        </p:spPr>
        <p:txBody>
          <a:bodyPr/>
          <a:lstStyle/>
          <a:p>
            <a:fld id="{C15AD966-9810-4EB9-925F-2A35C0C6E188}" type="slidenum">
              <a:rPr lang="en-US" smtClean="0"/>
              <a:pPr/>
              <a:t>10</a:t>
            </a:fld>
            <a:endParaRPr lang="en-US" dirty="0"/>
          </a:p>
        </p:txBody>
      </p:sp>
      <p:graphicFrame>
        <p:nvGraphicFramePr>
          <p:cNvPr id="5" name="Diagram 4"/>
          <p:cNvGraphicFramePr/>
          <p:nvPr>
            <p:extLst>
              <p:ext uri="{D42A27DB-BD31-4B8C-83A1-F6EECF244321}">
                <p14:modId xmlns:p14="http://schemas.microsoft.com/office/powerpoint/2010/main" val="945834414"/>
              </p:ext>
            </p:extLst>
          </p:nvPr>
        </p:nvGraphicFramePr>
        <p:xfrm>
          <a:off x="298071" y="876175"/>
          <a:ext cx="11799193" cy="51651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re 1">
            <a:extLst>
              <a:ext uri="{FF2B5EF4-FFF2-40B4-BE49-F238E27FC236}">
                <a16:creationId xmlns:a16="http://schemas.microsoft.com/office/drawing/2014/main" id="{AB080847-0A32-AD28-114E-C592984A1FA1}"/>
              </a:ext>
            </a:extLst>
          </p:cNvPr>
          <p:cNvSpPr txBox="1">
            <a:spLocks/>
          </p:cNvSpPr>
          <p:nvPr/>
        </p:nvSpPr>
        <p:spPr>
          <a:xfrm>
            <a:off x="759291" y="93758"/>
            <a:ext cx="10979319" cy="566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dirty="0">
                <a:solidFill>
                  <a:schemeClr val="tx1">
                    <a:lumMod val="50000"/>
                    <a:lumOff val="50000"/>
                  </a:schemeClr>
                </a:solidFill>
                <a:latin typeface="Marianne" panose="02000000000000000000" pitchFamily="2" charset="0"/>
              </a:rPr>
              <a:t>Qui verse quoi ?</a:t>
            </a:r>
            <a:endParaRPr lang="fr-FR" sz="2000" b="1" kern="1200" dirty="0">
              <a:solidFill>
                <a:schemeClr val="tx1">
                  <a:lumMod val="50000"/>
                  <a:lumOff val="50000"/>
                </a:schemeClr>
              </a:solidFill>
              <a:latin typeface="Marianne" panose="02000000000000000000" pitchFamily="2" charset="0"/>
              <a:ea typeface="+mn-ea"/>
              <a:cs typeface="+mn-cs"/>
            </a:endParaRPr>
          </a:p>
        </p:txBody>
      </p:sp>
      <p:cxnSp>
        <p:nvCxnSpPr>
          <p:cNvPr id="8" name="Straight Connector 8">
            <a:extLst>
              <a:ext uri="{FF2B5EF4-FFF2-40B4-BE49-F238E27FC236}">
                <a16:creationId xmlns:a16="http://schemas.microsoft.com/office/drawing/2014/main" id="{C17C008C-07BB-30B3-E892-A23AF03B8D95}"/>
              </a:ext>
            </a:extLst>
          </p:cNvPr>
          <p:cNvCxnSpPr>
            <a:cxnSpLocks/>
          </p:cNvCxnSpPr>
          <p:nvPr/>
        </p:nvCxnSpPr>
        <p:spPr bwMode="auto">
          <a:xfrm>
            <a:off x="1081224" y="660101"/>
            <a:ext cx="10351485"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FCE2EDA0-55AE-EA1A-8241-18CBF42BDAA8}"/>
              </a:ext>
            </a:extLst>
          </p:cNvPr>
          <p:cNvSpPr txBox="1"/>
          <p:nvPr/>
        </p:nvSpPr>
        <p:spPr>
          <a:xfrm>
            <a:off x="1323682" y="6400272"/>
            <a:ext cx="6881204" cy="369332"/>
          </a:xfrm>
          <a:prstGeom prst="rect">
            <a:avLst/>
          </a:prstGeom>
          <a:noFill/>
        </p:spPr>
        <p:txBody>
          <a:bodyPr wrap="square" rtlCol="0">
            <a:spAutoFit/>
          </a:bodyPr>
          <a:lstStyle/>
          <a:p>
            <a:r>
              <a:rPr lang="fr-FR" dirty="0">
                <a:latin typeface="Marianne" panose="02000000000000000000" pitchFamily="2" charset="0"/>
              </a:rPr>
              <a:t>Exemples de FC repris par l’ARS – non exhaustifs</a:t>
            </a:r>
          </a:p>
        </p:txBody>
      </p:sp>
      <p:sp>
        <p:nvSpPr>
          <p:cNvPr id="10" name="Accolade fermante 9">
            <a:extLst>
              <a:ext uri="{FF2B5EF4-FFF2-40B4-BE49-F238E27FC236}">
                <a16:creationId xmlns:a16="http://schemas.microsoft.com/office/drawing/2014/main" id="{7924256B-FCD6-F04D-3D6F-AC074EF8C043}"/>
              </a:ext>
            </a:extLst>
          </p:cNvPr>
          <p:cNvSpPr/>
          <p:nvPr/>
        </p:nvSpPr>
        <p:spPr>
          <a:xfrm rot="5400000">
            <a:off x="4133591" y="4403870"/>
            <a:ext cx="529272" cy="3598879"/>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2" name="ZoneTexte 1">
            <a:extLst>
              <a:ext uri="{FF2B5EF4-FFF2-40B4-BE49-F238E27FC236}">
                <a16:creationId xmlns:a16="http://schemas.microsoft.com/office/drawing/2014/main" id="{22D895CC-E264-6760-A874-95F184AE94C3}"/>
              </a:ext>
            </a:extLst>
          </p:cNvPr>
          <p:cNvSpPr txBox="1"/>
          <p:nvPr/>
        </p:nvSpPr>
        <p:spPr>
          <a:xfrm>
            <a:off x="6392563" y="4707155"/>
            <a:ext cx="5501366" cy="923330"/>
          </a:xfrm>
          <a:prstGeom prst="rect">
            <a:avLst/>
          </a:prstGeom>
          <a:noFill/>
        </p:spPr>
        <p:txBody>
          <a:bodyPr wrap="square" rtlCol="0">
            <a:spAutoFit/>
          </a:bodyPr>
          <a:lstStyle/>
          <a:p>
            <a:r>
              <a:rPr lang="fr-FR" dirty="0">
                <a:latin typeface="Marianne" panose="02000000000000000000" pitchFamily="2" charset="0"/>
              </a:rPr>
              <a:t>L’AJ/HT est exclu du périmètre de la section fusionnée, même si le département finançait ces places sur l’APA en établissement.</a:t>
            </a:r>
          </a:p>
        </p:txBody>
      </p:sp>
      <p:cxnSp>
        <p:nvCxnSpPr>
          <p:cNvPr id="3" name="Connecteur droit avec flèche 2">
            <a:extLst>
              <a:ext uri="{FF2B5EF4-FFF2-40B4-BE49-F238E27FC236}">
                <a16:creationId xmlns:a16="http://schemas.microsoft.com/office/drawing/2014/main" id="{19B95C07-1BFF-238C-B979-B1FAE0370296}"/>
              </a:ext>
            </a:extLst>
          </p:cNvPr>
          <p:cNvCxnSpPr>
            <a:cxnSpLocks/>
          </p:cNvCxnSpPr>
          <p:nvPr/>
        </p:nvCxnSpPr>
        <p:spPr>
          <a:xfrm>
            <a:off x="8118388" y="4287794"/>
            <a:ext cx="0" cy="518984"/>
          </a:xfrm>
          <a:prstGeom prst="straightConnector1">
            <a:avLst/>
          </a:prstGeom>
          <a:ln>
            <a:solidFill>
              <a:schemeClr val="accent5"/>
            </a:solidFill>
            <a:tailEnd type="triangle"/>
          </a:ln>
        </p:spPr>
        <p:style>
          <a:lnRef idx="2">
            <a:schemeClr val="accent1"/>
          </a:lnRef>
          <a:fillRef idx="0">
            <a:schemeClr val="accent1"/>
          </a:fillRef>
          <a:effectRef idx="1">
            <a:schemeClr val="accent1"/>
          </a:effectRef>
          <a:fontRef idx="minor">
            <a:schemeClr val="tx1"/>
          </a:fontRef>
        </p:style>
      </p:cxnSp>
      <p:sp>
        <p:nvSpPr>
          <p:cNvPr id="6" name="ZoneTexte 5">
            <a:extLst>
              <a:ext uri="{FF2B5EF4-FFF2-40B4-BE49-F238E27FC236}">
                <a16:creationId xmlns:a16="http://schemas.microsoft.com/office/drawing/2014/main" id="{09CAE3D0-6601-08D5-A290-C5F10F5D30B3}"/>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11" name="Rectangle 10">
            <a:extLst>
              <a:ext uri="{FF2B5EF4-FFF2-40B4-BE49-F238E27FC236}">
                <a16:creationId xmlns:a16="http://schemas.microsoft.com/office/drawing/2014/main" id="{87BC0603-9722-FB80-C425-31F36AB5C253}"/>
              </a:ext>
            </a:extLst>
          </p:cNvPr>
          <p:cNvSpPr/>
          <p:nvPr/>
        </p:nvSpPr>
        <p:spPr>
          <a:xfrm>
            <a:off x="7501072" y="5860659"/>
            <a:ext cx="4690928" cy="90926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Marianne" panose="02000000000000000000" pitchFamily="2" charset="0"/>
              </a:rPr>
              <a:t>Avec : TH : Tarif journalier afférent à l’hébergement</a:t>
            </a:r>
          </a:p>
          <a:p>
            <a:pPr marL="542925"/>
            <a:r>
              <a:rPr lang="fr-FR" sz="1400" dirty="0">
                <a:solidFill>
                  <a:schemeClr val="tx1"/>
                </a:solidFill>
                <a:latin typeface="Marianne" panose="02000000000000000000" pitchFamily="2" charset="0"/>
              </a:rPr>
              <a:t>ASH : Aide sociale à l’hébergement</a:t>
            </a:r>
          </a:p>
          <a:p>
            <a:pPr indent="542925">
              <a:tabLst>
                <a:tab pos="542925" algn="l"/>
              </a:tabLst>
            </a:pPr>
            <a:r>
              <a:rPr lang="fr-FR" sz="1400" dirty="0">
                <a:solidFill>
                  <a:schemeClr val="tx1"/>
                </a:solidFill>
                <a:latin typeface="Marianne" panose="02000000000000000000" pitchFamily="2" charset="0"/>
              </a:rPr>
              <a:t>ET : Equation tarifaire</a:t>
            </a:r>
          </a:p>
          <a:p>
            <a:pPr indent="542925">
              <a:tabLst>
                <a:tab pos="542925" algn="l"/>
              </a:tabLst>
            </a:pPr>
            <a:r>
              <a:rPr lang="fr-FR" sz="1400" dirty="0">
                <a:solidFill>
                  <a:schemeClr val="tx1"/>
                </a:solidFill>
                <a:latin typeface="Marianne" panose="02000000000000000000" pitchFamily="2" charset="0"/>
              </a:rPr>
              <a:t>CNR : Crédits non reconductibles</a:t>
            </a:r>
          </a:p>
          <a:p>
            <a:pPr indent="542925">
              <a:tabLst>
                <a:tab pos="542925" algn="l"/>
              </a:tabLst>
            </a:pPr>
            <a:r>
              <a:rPr lang="fr-FR" sz="1400" dirty="0">
                <a:solidFill>
                  <a:schemeClr val="tx1"/>
                </a:solidFill>
                <a:latin typeface="Marianne" panose="02000000000000000000" pitchFamily="2" charset="0"/>
              </a:rPr>
              <a:t>APAD : APA à domicile</a:t>
            </a:r>
          </a:p>
        </p:txBody>
      </p:sp>
      <p:sp>
        <p:nvSpPr>
          <p:cNvPr id="12" name="Rectangle 11">
            <a:extLst>
              <a:ext uri="{FF2B5EF4-FFF2-40B4-BE49-F238E27FC236}">
                <a16:creationId xmlns:a16="http://schemas.microsoft.com/office/drawing/2014/main" id="{292AC59B-3C76-084B-C288-13FFFF1E7206}"/>
              </a:ext>
            </a:extLst>
          </p:cNvPr>
          <p:cNvSpPr/>
          <p:nvPr/>
        </p:nvSpPr>
        <p:spPr>
          <a:xfrm>
            <a:off x="10412613" y="2913784"/>
            <a:ext cx="1684648" cy="137400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fr-FR" sz="1400" dirty="0">
              <a:solidFill>
                <a:schemeClr val="tx1"/>
              </a:solidFill>
              <a:latin typeface="Marianne" panose="02000000000000000000" pitchFamily="2" charset="0"/>
            </a:endParaRPr>
          </a:p>
        </p:txBody>
      </p:sp>
    </p:spTree>
    <p:extLst>
      <p:ext uri="{BB962C8B-B14F-4D97-AF65-F5344CB8AC3E}">
        <p14:creationId xmlns:p14="http://schemas.microsoft.com/office/powerpoint/2010/main" val="1747123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933" y="66662"/>
            <a:ext cx="1301857" cy="973562"/>
          </a:xfrm>
          <a:prstGeom prst="rect">
            <a:avLst/>
          </a:prstGeom>
          <a:noFill/>
          <a:extLst>
            <a:ext uri="{909E8E84-426E-40DD-AFC4-6F175D3DCCD1}">
              <a14:hiddenFill xmlns:a14="http://schemas.microsoft.com/office/drawing/2010/main">
                <a:solidFill>
                  <a:srgbClr val="FFFFFF"/>
                </a:solidFill>
              </a14:hiddenFill>
            </a:ext>
          </a:extLst>
        </p:spPr>
      </p:pic>
      <p:sp>
        <p:nvSpPr>
          <p:cNvPr id="9" name="Titre 1"/>
          <p:cNvSpPr txBox="1">
            <a:spLocks/>
          </p:cNvSpPr>
          <p:nvPr/>
        </p:nvSpPr>
        <p:spPr>
          <a:xfrm>
            <a:off x="679862" y="321127"/>
            <a:ext cx="11094757"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endParaRPr lang="fr-FR" sz="2800" b="1" u="sng" kern="0" dirty="0"/>
          </a:p>
        </p:txBody>
      </p:sp>
      <p:sp>
        <p:nvSpPr>
          <p:cNvPr id="2" name="Titre 1">
            <a:extLst>
              <a:ext uri="{FF2B5EF4-FFF2-40B4-BE49-F238E27FC236}">
                <a16:creationId xmlns:a16="http://schemas.microsoft.com/office/drawing/2014/main" id="{FE25FBB6-1E21-E94C-A267-439893B1014F}"/>
              </a:ext>
            </a:extLst>
          </p:cNvPr>
          <p:cNvSpPr txBox="1">
            <a:spLocks/>
          </p:cNvSpPr>
          <p:nvPr/>
        </p:nvSpPr>
        <p:spPr>
          <a:xfrm>
            <a:off x="838199" y="78312"/>
            <a:ext cx="11400030"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spcBef>
                <a:spcPts val="1000"/>
              </a:spcBef>
            </a:pPr>
            <a:r>
              <a:rPr lang="fr-FR" sz="2400" b="1" kern="0" dirty="0">
                <a:solidFill>
                  <a:sysClr val="windowText" lastClr="000000"/>
                </a:solidFill>
                <a:latin typeface="Marianne" panose="02000000000000000000" pitchFamily="2" charset="0"/>
              </a:rPr>
              <a:t>Expérimentation de la fusion des sections « Soins » et « Dépendance »</a:t>
            </a:r>
          </a:p>
        </p:txBody>
      </p:sp>
      <p:sp>
        <p:nvSpPr>
          <p:cNvPr id="11" name="Rectangle 10">
            <a:extLst>
              <a:ext uri="{FF2B5EF4-FFF2-40B4-BE49-F238E27FC236}">
                <a16:creationId xmlns:a16="http://schemas.microsoft.com/office/drawing/2014/main" id="{BB78577C-C876-4E2C-965A-47759CDBDE7F}"/>
              </a:ext>
            </a:extLst>
          </p:cNvPr>
          <p:cNvSpPr/>
          <p:nvPr/>
        </p:nvSpPr>
        <p:spPr>
          <a:xfrm>
            <a:off x="3946358" y="912311"/>
            <a:ext cx="7446426" cy="4602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2" indent="0" algn="ctr">
              <a:spcBef>
                <a:spcPts val="1000"/>
              </a:spcBef>
              <a:buNone/>
            </a:pPr>
            <a:r>
              <a:rPr lang="fr-FR" sz="2000" b="1" dirty="0">
                <a:solidFill>
                  <a:schemeClr val="tx1"/>
                </a:solidFill>
                <a:latin typeface="Marianne" panose="02000000000000000000" pitchFamily="2" charset="0"/>
              </a:rPr>
              <a:t>Règles facturation</a:t>
            </a:r>
            <a:endParaRPr lang="fr-FR" sz="2000" dirty="0">
              <a:solidFill>
                <a:schemeClr val="tx1"/>
              </a:solidFill>
              <a:latin typeface="Marianne" panose="02000000000000000000" pitchFamily="2" charset="0"/>
            </a:endParaRPr>
          </a:p>
        </p:txBody>
      </p:sp>
      <p:sp>
        <p:nvSpPr>
          <p:cNvPr id="21" name="Flèche droite rayée 29">
            <a:extLst>
              <a:ext uri="{FF2B5EF4-FFF2-40B4-BE49-F238E27FC236}">
                <a16:creationId xmlns:a16="http://schemas.microsoft.com/office/drawing/2014/main" id="{5F4BDA4D-C526-5713-33D7-DA97541C81C1}"/>
              </a:ext>
            </a:extLst>
          </p:cNvPr>
          <p:cNvSpPr/>
          <p:nvPr/>
        </p:nvSpPr>
        <p:spPr>
          <a:xfrm rot="5400000">
            <a:off x="11415559" y="6413594"/>
            <a:ext cx="232748" cy="24655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Flèche droite rayée 29">
            <a:extLst>
              <a:ext uri="{FF2B5EF4-FFF2-40B4-BE49-F238E27FC236}">
                <a16:creationId xmlns:a16="http://schemas.microsoft.com/office/drawing/2014/main" id="{9D0A6C1B-0DE4-CF87-9A48-73B675F237FF}"/>
              </a:ext>
            </a:extLst>
          </p:cNvPr>
          <p:cNvSpPr/>
          <p:nvPr/>
        </p:nvSpPr>
        <p:spPr>
          <a:xfrm rot="5400000">
            <a:off x="11794005" y="6460208"/>
            <a:ext cx="232748" cy="24655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55F7FBE4-7F8D-3E72-CDB7-5EB158652ECB}"/>
              </a:ext>
            </a:extLst>
          </p:cNvPr>
          <p:cNvSpPr txBox="1"/>
          <p:nvPr/>
        </p:nvSpPr>
        <p:spPr>
          <a:xfrm>
            <a:off x="2037629" y="3083003"/>
            <a:ext cx="9715752" cy="1477328"/>
          </a:xfrm>
          <a:prstGeom prst="rect">
            <a:avLst/>
          </a:prstGeom>
          <a:noFill/>
        </p:spPr>
        <p:txBody>
          <a:bodyPr wrap="square" rtlCol="0">
            <a:spAutoFit/>
          </a:bodyPr>
          <a:lstStyle/>
          <a:p>
            <a:r>
              <a:rPr lang="fr-FR" b="1" dirty="0">
                <a:latin typeface="Marianne" panose="02000000000000000000" pitchFamily="2" charset="0"/>
              </a:rPr>
              <a:t>Pour 2025</a:t>
            </a:r>
          </a:p>
          <a:p>
            <a:r>
              <a:rPr lang="fr-FR" dirty="0">
                <a:latin typeface="Marianne" panose="02000000000000000000" pitchFamily="2" charset="0"/>
              </a:rPr>
              <a:t>22 : </a:t>
            </a:r>
            <a:r>
              <a:rPr lang="fr-FR" sz="1800" b="0" strike="noStrike" spc="-1" dirty="0">
                <a:latin typeface="Marianne"/>
              </a:rPr>
              <a:t>l’EHPAD </a:t>
            </a:r>
            <a:r>
              <a:rPr lang="fr-FR" sz="1800" b="0" strike="noStrike" spc="-1" dirty="0">
                <a:solidFill>
                  <a:srgbClr val="000000"/>
                </a:solidFill>
                <a:latin typeface="Marianne"/>
              </a:rPr>
              <a:t>continue à facturer l’HT au bénéficiaire et l’AJ au Département (HT et AJ relèvent toujours de l’APA à domicile</a:t>
            </a:r>
            <a:r>
              <a:rPr lang="fr-FR" spc="-1" dirty="0">
                <a:solidFill>
                  <a:srgbClr val="000000"/>
                </a:solidFill>
                <a:latin typeface="Marianne"/>
              </a:rPr>
              <a:t>) - </a:t>
            </a:r>
            <a:r>
              <a:rPr lang="fr-FR" dirty="0"/>
              <a:t>contact.apa@cotesdarmor.fr.</a:t>
            </a:r>
            <a:endParaRPr lang="fr-FR" spc="-1" dirty="0"/>
          </a:p>
          <a:p>
            <a:endParaRPr lang="fr-FR" dirty="0">
              <a:latin typeface="Marianne" panose="02000000000000000000" pitchFamily="2" charset="0"/>
            </a:endParaRPr>
          </a:p>
          <a:p>
            <a:endParaRPr lang="fr-FR" dirty="0">
              <a:latin typeface="Marianne" panose="02000000000000000000" pitchFamily="2" charset="0"/>
            </a:endParaRPr>
          </a:p>
        </p:txBody>
      </p:sp>
      <p:sp>
        <p:nvSpPr>
          <p:cNvPr id="3" name="ZoneTexte 2">
            <a:extLst>
              <a:ext uri="{FF2B5EF4-FFF2-40B4-BE49-F238E27FC236}">
                <a16:creationId xmlns:a16="http://schemas.microsoft.com/office/drawing/2014/main" id="{4AA4F7C3-312B-3F68-ECE1-27C3966DCB02}"/>
              </a:ext>
            </a:extLst>
          </p:cNvPr>
          <p:cNvSpPr txBox="1"/>
          <p:nvPr/>
        </p:nvSpPr>
        <p:spPr>
          <a:xfrm>
            <a:off x="2037629" y="1644949"/>
            <a:ext cx="8628970" cy="923330"/>
          </a:xfrm>
          <a:prstGeom prst="rect">
            <a:avLst/>
          </a:prstGeom>
          <a:noFill/>
        </p:spPr>
        <p:txBody>
          <a:bodyPr wrap="square" rtlCol="0">
            <a:spAutoFit/>
          </a:bodyPr>
          <a:lstStyle/>
          <a:p>
            <a:r>
              <a:rPr lang="fr-FR" b="1" dirty="0">
                <a:latin typeface="Marianne" panose="02000000000000000000" pitchFamily="2" charset="0"/>
              </a:rPr>
              <a:t>Différentes pratiques des CD :</a:t>
            </a:r>
          </a:p>
          <a:p>
            <a:r>
              <a:rPr lang="fr-FR" dirty="0">
                <a:latin typeface="Marianne" panose="02000000000000000000" pitchFamily="2" charset="0"/>
              </a:rPr>
              <a:t>22: HP relève de l’APAE.</a:t>
            </a:r>
          </a:p>
          <a:p>
            <a:r>
              <a:rPr lang="fr-FR" dirty="0">
                <a:latin typeface="Marianne" panose="02000000000000000000" pitchFamily="2" charset="0"/>
              </a:rPr>
              <a:t>Règle nationale </a:t>
            </a:r>
            <a:r>
              <a:rPr lang="fr-FR" dirty="0">
                <a:latin typeface="Marianne" panose="02000000000000000000" pitchFamily="2" charset="0"/>
                <a:sym typeface="Wingdings" panose="05000000000000000000" pitchFamily="2" charset="2"/>
              </a:rPr>
              <a:t> seul HP relève de l’APAE.</a:t>
            </a:r>
            <a:endParaRPr lang="fr-FR" dirty="0">
              <a:latin typeface="Marianne" panose="02000000000000000000" pitchFamily="2" charset="0"/>
            </a:endParaRPr>
          </a:p>
        </p:txBody>
      </p:sp>
      <p:sp>
        <p:nvSpPr>
          <p:cNvPr id="4" name="ZoneTexte 3">
            <a:extLst>
              <a:ext uri="{FF2B5EF4-FFF2-40B4-BE49-F238E27FC236}">
                <a16:creationId xmlns:a16="http://schemas.microsoft.com/office/drawing/2014/main" id="{5539C09D-F343-02F7-327C-EE7AE73CAE5D}"/>
              </a:ext>
            </a:extLst>
          </p:cNvPr>
          <p:cNvSpPr txBox="1"/>
          <p:nvPr/>
        </p:nvSpPr>
        <p:spPr>
          <a:xfrm>
            <a:off x="2071348" y="4982445"/>
            <a:ext cx="9715752" cy="923330"/>
          </a:xfrm>
          <a:prstGeom prst="rect">
            <a:avLst/>
          </a:prstGeom>
          <a:noFill/>
        </p:spPr>
        <p:txBody>
          <a:bodyPr wrap="square" rtlCol="0">
            <a:spAutoFit/>
          </a:bodyPr>
          <a:lstStyle/>
          <a:p>
            <a:r>
              <a:rPr lang="fr-FR" b="1" dirty="0">
                <a:latin typeface="Marianne" panose="02000000000000000000" pitchFamily="2" charset="0"/>
              </a:rPr>
              <a:t>Pour 2025</a:t>
            </a:r>
          </a:p>
          <a:p>
            <a:r>
              <a:rPr lang="fr-FR" dirty="0">
                <a:latin typeface="Marianne" panose="02000000000000000000" pitchFamily="2" charset="0"/>
              </a:rPr>
              <a:t>Les financements sont compris dans l’équation tarifaire,</a:t>
            </a:r>
          </a:p>
          <a:p>
            <a:r>
              <a:rPr lang="fr-FR" dirty="0">
                <a:latin typeface="Marianne" panose="02000000000000000000" pitchFamily="2" charset="0"/>
              </a:rPr>
              <a:t>Plus de facturation vers les autres départements pour les places HP.</a:t>
            </a:r>
          </a:p>
        </p:txBody>
      </p:sp>
      <p:sp>
        <p:nvSpPr>
          <p:cNvPr id="5" name="ZoneTexte 4">
            <a:extLst>
              <a:ext uri="{FF2B5EF4-FFF2-40B4-BE49-F238E27FC236}">
                <a16:creationId xmlns:a16="http://schemas.microsoft.com/office/drawing/2014/main" id="{8B299D00-42D8-9858-D8EE-7C7D549ADE1A}"/>
              </a:ext>
            </a:extLst>
          </p:cNvPr>
          <p:cNvSpPr txBox="1"/>
          <p:nvPr/>
        </p:nvSpPr>
        <p:spPr>
          <a:xfrm>
            <a:off x="140850" y="1644949"/>
            <a:ext cx="1706920" cy="923330"/>
          </a:xfrm>
          <a:prstGeom prst="rect">
            <a:avLst/>
          </a:prstGeom>
          <a:noFill/>
        </p:spPr>
        <p:txBody>
          <a:bodyPr wrap="square" rtlCol="0">
            <a:spAutoFit/>
          </a:bodyPr>
          <a:lstStyle/>
          <a:p>
            <a:r>
              <a:rPr lang="fr-FR" b="1" dirty="0">
                <a:solidFill>
                  <a:srgbClr val="0070C0"/>
                </a:solidFill>
                <a:latin typeface="Marianne" panose="02000000000000000000" pitchFamily="2" charset="0"/>
              </a:rPr>
              <a:t>Selon les modalités d’accueil</a:t>
            </a:r>
            <a:endParaRPr lang="fr-FR" dirty="0">
              <a:solidFill>
                <a:srgbClr val="0070C0"/>
              </a:solidFill>
              <a:latin typeface="Marianne" panose="02000000000000000000" pitchFamily="2" charset="0"/>
            </a:endParaRPr>
          </a:p>
        </p:txBody>
      </p:sp>
      <p:sp>
        <p:nvSpPr>
          <p:cNvPr id="7" name="ZoneTexte 6">
            <a:extLst>
              <a:ext uri="{FF2B5EF4-FFF2-40B4-BE49-F238E27FC236}">
                <a16:creationId xmlns:a16="http://schemas.microsoft.com/office/drawing/2014/main" id="{6C8D9D4D-EF11-245E-4340-429EA5943FB2}"/>
              </a:ext>
            </a:extLst>
          </p:cNvPr>
          <p:cNvSpPr txBox="1"/>
          <p:nvPr/>
        </p:nvSpPr>
        <p:spPr>
          <a:xfrm>
            <a:off x="165684" y="4988891"/>
            <a:ext cx="1930498" cy="1477328"/>
          </a:xfrm>
          <a:prstGeom prst="rect">
            <a:avLst/>
          </a:prstGeom>
          <a:noFill/>
        </p:spPr>
        <p:txBody>
          <a:bodyPr wrap="square" rtlCol="0">
            <a:spAutoFit/>
          </a:bodyPr>
          <a:lstStyle/>
          <a:p>
            <a:r>
              <a:rPr lang="fr-FR" b="1" dirty="0">
                <a:solidFill>
                  <a:srgbClr val="0070C0"/>
                </a:solidFill>
                <a:latin typeface="Marianne" panose="02000000000000000000" pitchFamily="2" charset="0"/>
              </a:rPr>
              <a:t>Tarifs journaliers versés par les autres départements</a:t>
            </a:r>
            <a:endParaRPr lang="fr-FR" dirty="0">
              <a:solidFill>
                <a:srgbClr val="0070C0"/>
              </a:solidFill>
              <a:latin typeface="Marianne" panose="02000000000000000000" pitchFamily="2" charset="0"/>
            </a:endParaRPr>
          </a:p>
        </p:txBody>
      </p:sp>
      <p:pic>
        <p:nvPicPr>
          <p:cNvPr id="12" name="Image 11">
            <a:extLst>
              <a:ext uri="{FF2B5EF4-FFF2-40B4-BE49-F238E27FC236}">
                <a16:creationId xmlns:a16="http://schemas.microsoft.com/office/drawing/2014/main" id="{80430E26-CB50-5AA9-A86A-C598BE3C1C66}"/>
              </a:ext>
            </a:extLst>
          </p:cNvPr>
          <p:cNvPicPr>
            <a:picLocks noChangeAspect="1"/>
          </p:cNvPicPr>
          <p:nvPr/>
        </p:nvPicPr>
        <p:blipFill>
          <a:blip r:embed="rId4"/>
          <a:stretch>
            <a:fillRect/>
          </a:stretch>
        </p:blipFill>
        <p:spPr>
          <a:xfrm>
            <a:off x="1138786" y="664063"/>
            <a:ext cx="1914792" cy="943107"/>
          </a:xfrm>
          <a:prstGeom prst="rect">
            <a:avLst/>
          </a:prstGeom>
        </p:spPr>
      </p:pic>
    </p:spTree>
    <p:extLst>
      <p:ext uri="{BB962C8B-B14F-4D97-AF65-F5344CB8AC3E}">
        <p14:creationId xmlns:p14="http://schemas.microsoft.com/office/powerpoint/2010/main" val="3818659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933" y="66662"/>
            <a:ext cx="1301857" cy="973562"/>
          </a:xfrm>
          <a:prstGeom prst="rect">
            <a:avLst/>
          </a:prstGeom>
          <a:noFill/>
          <a:extLst>
            <a:ext uri="{909E8E84-426E-40DD-AFC4-6F175D3DCCD1}">
              <a14:hiddenFill xmlns:a14="http://schemas.microsoft.com/office/drawing/2010/main">
                <a:solidFill>
                  <a:srgbClr val="FFFFFF"/>
                </a:solidFill>
              </a14:hiddenFill>
            </a:ext>
          </a:extLst>
        </p:spPr>
      </p:pic>
      <p:sp>
        <p:nvSpPr>
          <p:cNvPr id="9" name="Titre 1"/>
          <p:cNvSpPr txBox="1">
            <a:spLocks/>
          </p:cNvSpPr>
          <p:nvPr/>
        </p:nvSpPr>
        <p:spPr>
          <a:xfrm>
            <a:off x="679862" y="321127"/>
            <a:ext cx="11094757"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endParaRPr lang="fr-FR" sz="2800" b="1" u="sng" kern="0" dirty="0"/>
          </a:p>
        </p:txBody>
      </p:sp>
      <p:sp>
        <p:nvSpPr>
          <p:cNvPr id="2" name="Titre 1">
            <a:extLst>
              <a:ext uri="{FF2B5EF4-FFF2-40B4-BE49-F238E27FC236}">
                <a16:creationId xmlns:a16="http://schemas.microsoft.com/office/drawing/2014/main" id="{FE25FBB6-1E21-E94C-A267-439893B1014F}"/>
              </a:ext>
            </a:extLst>
          </p:cNvPr>
          <p:cNvSpPr txBox="1">
            <a:spLocks/>
          </p:cNvSpPr>
          <p:nvPr/>
        </p:nvSpPr>
        <p:spPr>
          <a:xfrm>
            <a:off x="838199" y="78312"/>
            <a:ext cx="11400030"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spcBef>
                <a:spcPts val="1000"/>
              </a:spcBef>
            </a:pPr>
            <a:r>
              <a:rPr lang="fr-FR" sz="2400" b="1" kern="0" dirty="0">
                <a:solidFill>
                  <a:sysClr val="windowText" lastClr="000000"/>
                </a:solidFill>
                <a:latin typeface="Marianne" panose="02000000000000000000" pitchFamily="2" charset="0"/>
              </a:rPr>
              <a:t>Expérimentation de la fusion des sections « Soins » et « Dépendance »</a:t>
            </a:r>
          </a:p>
        </p:txBody>
      </p:sp>
      <p:sp>
        <p:nvSpPr>
          <p:cNvPr id="11" name="Rectangle 10">
            <a:extLst>
              <a:ext uri="{FF2B5EF4-FFF2-40B4-BE49-F238E27FC236}">
                <a16:creationId xmlns:a16="http://schemas.microsoft.com/office/drawing/2014/main" id="{BB78577C-C876-4E2C-965A-47759CDBDE7F}"/>
              </a:ext>
            </a:extLst>
          </p:cNvPr>
          <p:cNvSpPr/>
          <p:nvPr/>
        </p:nvSpPr>
        <p:spPr>
          <a:xfrm>
            <a:off x="3946357" y="912311"/>
            <a:ext cx="7446427" cy="4602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2" indent="0" algn="ctr">
              <a:spcBef>
                <a:spcPts val="1000"/>
              </a:spcBef>
              <a:buNone/>
            </a:pPr>
            <a:r>
              <a:rPr lang="fr-FR" sz="2000" b="1" dirty="0">
                <a:solidFill>
                  <a:schemeClr val="tx1"/>
                </a:solidFill>
                <a:latin typeface="Marianne" panose="02000000000000000000" pitchFamily="2" charset="0"/>
              </a:rPr>
              <a:t>Règles facturation</a:t>
            </a:r>
            <a:endParaRPr lang="fr-FR" sz="2000" dirty="0">
              <a:solidFill>
                <a:schemeClr val="tx1"/>
              </a:solidFill>
              <a:latin typeface="Marianne" panose="02000000000000000000" pitchFamily="2" charset="0"/>
            </a:endParaRPr>
          </a:p>
        </p:txBody>
      </p:sp>
      <p:sp>
        <p:nvSpPr>
          <p:cNvPr id="21" name="Flèche droite rayée 29">
            <a:extLst>
              <a:ext uri="{FF2B5EF4-FFF2-40B4-BE49-F238E27FC236}">
                <a16:creationId xmlns:a16="http://schemas.microsoft.com/office/drawing/2014/main" id="{5F4BDA4D-C526-5713-33D7-DA97541C81C1}"/>
              </a:ext>
            </a:extLst>
          </p:cNvPr>
          <p:cNvSpPr/>
          <p:nvPr/>
        </p:nvSpPr>
        <p:spPr>
          <a:xfrm rot="5400000">
            <a:off x="11415559" y="6413594"/>
            <a:ext cx="232748" cy="24655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Flèche droite rayée 29">
            <a:extLst>
              <a:ext uri="{FF2B5EF4-FFF2-40B4-BE49-F238E27FC236}">
                <a16:creationId xmlns:a16="http://schemas.microsoft.com/office/drawing/2014/main" id="{9D0A6C1B-0DE4-CF87-9A48-73B675F237FF}"/>
              </a:ext>
            </a:extLst>
          </p:cNvPr>
          <p:cNvSpPr/>
          <p:nvPr/>
        </p:nvSpPr>
        <p:spPr>
          <a:xfrm rot="5400000">
            <a:off x="11794005" y="6460208"/>
            <a:ext cx="232748" cy="24655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55F7FBE4-7F8D-3E72-CDB7-5EB158652ECB}"/>
              </a:ext>
            </a:extLst>
          </p:cNvPr>
          <p:cNvSpPr txBox="1"/>
          <p:nvPr/>
        </p:nvSpPr>
        <p:spPr>
          <a:xfrm>
            <a:off x="2037629" y="3180704"/>
            <a:ext cx="9715752" cy="1754326"/>
          </a:xfrm>
          <a:prstGeom prst="rect">
            <a:avLst/>
          </a:prstGeom>
          <a:noFill/>
        </p:spPr>
        <p:txBody>
          <a:bodyPr wrap="square" rtlCol="0">
            <a:spAutoFit/>
          </a:bodyPr>
          <a:lstStyle/>
          <a:p>
            <a:r>
              <a:rPr lang="fr-FR" b="1" dirty="0">
                <a:latin typeface="Marianne" panose="02000000000000000000" pitchFamily="2" charset="0"/>
              </a:rPr>
              <a:t>Pour 2025</a:t>
            </a:r>
          </a:p>
          <a:p>
            <a:r>
              <a:rPr lang="fr-FR" dirty="0">
                <a:latin typeface="Marianne" panose="02000000000000000000" pitchFamily="2" charset="0"/>
              </a:rPr>
              <a:t>29 : HT sera versé directement à l’EHPAD par le département sous forme de dotation; AJ financé en APAD sur la base des tarifs fixés par le département.</a:t>
            </a:r>
          </a:p>
          <a:p>
            <a:endParaRPr lang="fr-FR" dirty="0">
              <a:latin typeface="Marianne" panose="02000000000000000000" pitchFamily="2" charset="0"/>
            </a:endParaRPr>
          </a:p>
          <a:p>
            <a:endParaRPr lang="fr-FR" dirty="0">
              <a:latin typeface="Marianne" panose="02000000000000000000" pitchFamily="2" charset="0"/>
            </a:endParaRPr>
          </a:p>
          <a:p>
            <a:endParaRPr lang="fr-FR" dirty="0">
              <a:latin typeface="Marianne" panose="02000000000000000000" pitchFamily="2" charset="0"/>
            </a:endParaRPr>
          </a:p>
        </p:txBody>
      </p:sp>
      <p:sp>
        <p:nvSpPr>
          <p:cNvPr id="3" name="ZoneTexte 2">
            <a:extLst>
              <a:ext uri="{FF2B5EF4-FFF2-40B4-BE49-F238E27FC236}">
                <a16:creationId xmlns:a16="http://schemas.microsoft.com/office/drawing/2014/main" id="{4AA4F7C3-312B-3F68-ECE1-27C3966DCB02}"/>
              </a:ext>
            </a:extLst>
          </p:cNvPr>
          <p:cNvSpPr txBox="1"/>
          <p:nvPr/>
        </p:nvSpPr>
        <p:spPr>
          <a:xfrm>
            <a:off x="2037629" y="1644949"/>
            <a:ext cx="8628970" cy="923330"/>
          </a:xfrm>
          <a:prstGeom prst="rect">
            <a:avLst/>
          </a:prstGeom>
          <a:noFill/>
        </p:spPr>
        <p:txBody>
          <a:bodyPr wrap="square" rtlCol="0">
            <a:spAutoFit/>
          </a:bodyPr>
          <a:lstStyle/>
          <a:p>
            <a:r>
              <a:rPr lang="fr-FR" b="1" dirty="0">
                <a:latin typeface="Marianne" panose="02000000000000000000" pitchFamily="2" charset="0"/>
              </a:rPr>
              <a:t>Différentes pratiques des CD :</a:t>
            </a:r>
          </a:p>
          <a:p>
            <a:r>
              <a:rPr lang="fr-FR" dirty="0">
                <a:latin typeface="Marianne" panose="02000000000000000000" pitchFamily="2" charset="0"/>
              </a:rPr>
              <a:t>29 : HP / HT relèvent de l’APAE</a:t>
            </a:r>
          </a:p>
          <a:p>
            <a:r>
              <a:rPr lang="fr-FR" dirty="0">
                <a:latin typeface="Marianne" panose="02000000000000000000" pitchFamily="2" charset="0"/>
              </a:rPr>
              <a:t>Règle nationale </a:t>
            </a:r>
            <a:r>
              <a:rPr lang="fr-FR" dirty="0">
                <a:latin typeface="Marianne" panose="02000000000000000000" pitchFamily="2" charset="0"/>
                <a:sym typeface="Wingdings" panose="05000000000000000000" pitchFamily="2" charset="2"/>
              </a:rPr>
              <a:t> seul HP relève de l’APAE.</a:t>
            </a:r>
            <a:endParaRPr lang="fr-FR" dirty="0">
              <a:latin typeface="Marianne" panose="02000000000000000000" pitchFamily="2" charset="0"/>
            </a:endParaRPr>
          </a:p>
        </p:txBody>
      </p:sp>
      <p:sp>
        <p:nvSpPr>
          <p:cNvPr id="4" name="ZoneTexte 3">
            <a:extLst>
              <a:ext uri="{FF2B5EF4-FFF2-40B4-BE49-F238E27FC236}">
                <a16:creationId xmlns:a16="http://schemas.microsoft.com/office/drawing/2014/main" id="{5539C09D-F343-02F7-327C-EE7AE73CAE5D}"/>
              </a:ext>
            </a:extLst>
          </p:cNvPr>
          <p:cNvSpPr txBox="1"/>
          <p:nvPr/>
        </p:nvSpPr>
        <p:spPr>
          <a:xfrm>
            <a:off x="2071348" y="5213051"/>
            <a:ext cx="9715752" cy="923330"/>
          </a:xfrm>
          <a:prstGeom prst="rect">
            <a:avLst/>
          </a:prstGeom>
          <a:noFill/>
        </p:spPr>
        <p:txBody>
          <a:bodyPr wrap="square" rtlCol="0">
            <a:spAutoFit/>
          </a:bodyPr>
          <a:lstStyle/>
          <a:p>
            <a:r>
              <a:rPr lang="fr-FR" b="1" dirty="0">
                <a:latin typeface="Marianne" panose="02000000000000000000" pitchFamily="2" charset="0"/>
              </a:rPr>
              <a:t>Pour 2025</a:t>
            </a:r>
          </a:p>
          <a:p>
            <a:r>
              <a:rPr lang="fr-FR" dirty="0">
                <a:latin typeface="Marianne" panose="02000000000000000000" pitchFamily="2" charset="0"/>
              </a:rPr>
              <a:t>Les financements sont compris dans l’équation tarifaire,</a:t>
            </a:r>
          </a:p>
          <a:p>
            <a:r>
              <a:rPr lang="fr-FR" dirty="0">
                <a:latin typeface="Marianne" panose="02000000000000000000" pitchFamily="2" charset="0"/>
              </a:rPr>
              <a:t>Plus de facturation vers les autres départements pour les places HP.</a:t>
            </a:r>
          </a:p>
        </p:txBody>
      </p:sp>
      <p:sp>
        <p:nvSpPr>
          <p:cNvPr id="5" name="ZoneTexte 4">
            <a:extLst>
              <a:ext uri="{FF2B5EF4-FFF2-40B4-BE49-F238E27FC236}">
                <a16:creationId xmlns:a16="http://schemas.microsoft.com/office/drawing/2014/main" id="{8B299D00-42D8-9858-D8EE-7C7D549ADE1A}"/>
              </a:ext>
            </a:extLst>
          </p:cNvPr>
          <p:cNvSpPr txBox="1"/>
          <p:nvPr/>
        </p:nvSpPr>
        <p:spPr>
          <a:xfrm>
            <a:off x="140850" y="1644949"/>
            <a:ext cx="1706920" cy="923330"/>
          </a:xfrm>
          <a:prstGeom prst="rect">
            <a:avLst/>
          </a:prstGeom>
          <a:noFill/>
        </p:spPr>
        <p:txBody>
          <a:bodyPr wrap="square" rtlCol="0">
            <a:spAutoFit/>
          </a:bodyPr>
          <a:lstStyle/>
          <a:p>
            <a:r>
              <a:rPr lang="fr-FR" b="1" dirty="0">
                <a:solidFill>
                  <a:srgbClr val="0070C0"/>
                </a:solidFill>
                <a:latin typeface="Marianne" panose="02000000000000000000" pitchFamily="2" charset="0"/>
              </a:rPr>
              <a:t>Selon les modalités d’accueil</a:t>
            </a:r>
            <a:endParaRPr lang="fr-FR" dirty="0">
              <a:solidFill>
                <a:srgbClr val="0070C0"/>
              </a:solidFill>
              <a:latin typeface="Marianne" panose="02000000000000000000" pitchFamily="2" charset="0"/>
            </a:endParaRPr>
          </a:p>
        </p:txBody>
      </p:sp>
      <p:sp>
        <p:nvSpPr>
          <p:cNvPr id="7" name="ZoneTexte 6">
            <a:extLst>
              <a:ext uri="{FF2B5EF4-FFF2-40B4-BE49-F238E27FC236}">
                <a16:creationId xmlns:a16="http://schemas.microsoft.com/office/drawing/2014/main" id="{6C8D9D4D-EF11-245E-4340-429EA5943FB2}"/>
              </a:ext>
            </a:extLst>
          </p:cNvPr>
          <p:cNvSpPr txBox="1"/>
          <p:nvPr/>
        </p:nvSpPr>
        <p:spPr>
          <a:xfrm>
            <a:off x="140850" y="5167111"/>
            <a:ext cx="1930498" cy="1477328"/>
          </a:xfrm>
          <a:prstGeom prst="rect">
            <a:avLst/>
          </a:prstGeom>
          <a:noFill/>
        </p:spPr>
        <p:txBody>
          <a:bodyPr wrap="square" rtlCol="0">
            <a:spAutoFit/>
          </a:bodyPr>
          <a:lstStyle/>
          <a:p>
            <a:r>
              <a:rPr lang="fr-FR" b="1" dirty="0">
                <a:solidFill>
                  <a:srgbClr val="0070C0"/>
                </a:solidFill>
                <a:latin typeface="Marianne" panose="02000000000000000000" pitchFamily="2" charset="0"/>
              </a:rPr>
              <a:t>Tarifs journaliers versés par les autres départements</a:t>
            </a:r>
            <a:endParaRPr lang="fr-FR" dirty="0">
              <a:solidFill>
                <a:srgbClr val="0070C0"/>
              </a:solidFill>
              <a:latin typeface="Marianne" panose="02000000000000000000" pitchFamily="2" charset="0"/>
            </a:endParaRPr>
          </a:p>
        </p:txBody>
      </p:sp>
      <p:pic>
        <p:nvPicPr>
          <p:cNvPr id="12" name="Image 11">
            <a:extLst>
              <a:ext uri="{FF2B5EF4-FFF2-40B4-BE49-F238E27FC236}">
                <a16:creationId xmlns:a16="http://schemas.microsoft.com/office/drawing/2014/main" id="{44AF9819-52C6-AE92-5129-C07B245C3955}"/>
              </a:ext>
            </a:extLst>
          </p:cNvPr>
          <p:cNvPicPr>
            <a:picLocks noChangeAspect="1"/>
          </p:cNvPicPr>
          <p:nvPr/>
        </p:nvPicPr>
        <p:blipFill>
          <a:blip r:embed="rId4"/>
          <a:stretch>
            <a:fillRect/>
          </a:stretch>
        </p:blipFill>
        <p:spPr>
          <a:xfrm>
            <a:off x="1106099" y="686185"/>
            <a:ext cx="1371791" cy="905001"/>
          </a:xfrm>
          <a:prstGeom prst="rect">
            <a:avLst/>
          </a:prstGeom>
        </p:spPr>
      </p:pic>
    </p:spTree>
    <p:extLst>
      <p:ext uri="{BB962C8B-B14F-4D97-AF65-F5344CB8AC3E}">
        <p14:creationId xmlns:p14="http://schemas.microsoft.com/office/powerpoint/2010/main" val="2175864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933" y="66662"/>
            <a:ext cx="1301857" cy="973562"/>
          </a:xfrm>
          <a:prstGeom prst="rect">
            <a:avLst/>
          </a:prstGeom>
          <a:noFill/>
          <a:extLst>
            <a:ext uri="{909E8E84-426E-40DD-AFC4-6F175D3DCCD1}">
              <a14:hiddenFill xmlns:a14="http://schemas.microsoft.com/office/drawing/2010/main">
                <a:solidFill>
                  <a:srgbClr val="FFFFFF"/>
                </a:solidFill>
              </a14:hiddenFill>
            </a:ext>
          </a:extLst>
        </p:spPr>
      </p:pic>
      <p:sp>
        <p:nvSpPr>
          <p:cNvPr id="9" name="Titre 1"/>
          <p:cNvSpPr txBox="1">
            <a:spLocks/>
          </p:cNvSpPr>
          <p:nvPr/>
        </p:nvSpPr>
        <p:spPr>
          <a:xfrm>
            <a:off x="679862" y="321127"/>
            <a:ext cx="11094757"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endParaRPr lang="fr-FR" sz="2800" b="1" u="sng" kern="0" dirty="0"/>
          </a:p>
        </p:txBody>
      </p:sp>
      <p:sp>
        <p:nvSpPr>
          <p:cNvPr id="2" name="Titre 1">
            <a:extLst>
              <a:ext uri="{FF2B5EF4-FFF2-40B4-BE49-F238E27FC236}">
                <a16:creationId xmlns:a16="http://schemas.microsoft.com/office/drawing/2014/main" id="{FE25FBB6-1E21-E94C-A267-439893B1014F}"/>
              </a:ext>
            </a:extLst>
          </p:cNvPr>
          <p:cNvSpPr txBox="1">
            <a:spLocks/>
          </p:cNvSpPr>
          <p:nvPr/>
        </p:nvSpPr>
        <p:spPr>
          <a:xfrm>
            <a:off x="838199" y="78312"/>
            <a:ext cx="11400030"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spcBef>
                <a:spcPts val="1000"/>
              </a:spcBef>
            </a:pPr>
            <a:r>
              <a:rPr lang="fr-FR" sz="2400" b="1" kern="0" dirty="0">
                <a:solidFill>
                  <a:sysClr val="windowText" lastClr="000000"/>
                </a:solidFill>
                <a:latin typeface="Marianne" panose="02000000000000000000" pitchFamily="2" charset="0"/>
              </a:rPr>
              <a:t>Expérimentation de la fusion des sections « Soins » et « Dépendance »</a:t>
            </a:r>
          </a:p>
        </p:txBody>
      </p:sp>
      <p:sp>
        <p:nvSpPr>
          <p:cNvPr id="11" name="Rectangle 10">
            <a:extLst>
              <a:ext uri="{FF2B5EF4-FFF2-40B4-BE49-F238E27FC236}">
                <a16:creationId xmlns:a16="http://schemas.microsoft.com/office/drawing/2014/main" id="{BB78577C-C876-4E2C-965A-47759CDBDE7F}"/>
              </a:ext>
            </a:extLst>
          </p:cNvPr>
          <p:cNvSpPr/>
          <p:nvPr/>
        </p:nvSpPr>
        <p:spPr>
          <a:xfrm>
            <a:off x="3946358" y="912311"/>
            <a:ext cx="7446426" cy="4602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2" indent="0" algn="ctr">
              <a:spcBef>
                <a:spcPts val="1000"/>
              </a:spcBef>
              <a:buNone/>
            </a:pPr>
            <a:r>
              <a:rPr lang="fr-FR" sz="2000" b="1" dirty="0">
                <a:solidFill>
                  <a:schemeClr val="tx1"/>
                </a:solidFill>
                <a:latin typeface="Marianne" panose="02000000000000000000" pitchFamily="2" charset="0"/>
              </a:rPr>
              <a:t>Règles facturation</a:t>
            </a:r>
            <a:endParaRPr lang="fr-FR" sz="2000" dirty="0">
              <a:solidFill>
                <a:schemeClr val="tx1"/>
              </a:solidFill>
              <a:latin typeface="Marianne" panose="02000000000000000000" pitchFamily="2" charset="0"/>
            </a:endParaRPr>
          </a:p>
        </p:txBody>
      </p:sp>
      <p:sp>
        <p:nvSpPr>
          <p:cNvPr id="21" name="Flèche droite rayée 29">
            <a:extLst>
              <a:ext uri="{FF2B5EF4-FFF2-40B4-BE49-F238E27FC236}">
                <a16:creationId xmlns:a16="http://schemas.microsoft.com/office/drawing/2014/main" id="{5F4BDA4D-C526-5713-33D7-DA97541C81C1}"/>
              </a:ext>
            </a:extLst>
          </p:cNvPr>
          <p:cNvSpPr/>
          <p:nvPr/>
        </p:nvSpPr>
        <p:spPr>
          <a:xfrm rot="5400000">
            <a:off x="11415559" y="6413594"/>
            <a:ext cx="232748" cy="24655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Flèche droite rayée 29">
            <a:extLst>
              <a:ext uri="{FF2B5EF4-FFF2-40B4-BE49-F238E27FC236}">
                <a16:creationId xmlns:a16="http://schemas.microsoft.com/office/drawing/2014/main" id="{9D0A6C1B-0DE4-CF87-9A48-73B675F237FF}"/>
              </a:ext>
            </a:extLst>
          </p:cNvPr>
          <p:cNvSpPr/>
          <p:nvPr/>
        </p:nvSpPr>
        <p:spPr>
          <a:xfrm rot="5400000">
            <a:off x="11794005" y="6460208"/>
            <a:ext cx="232748" cy="24655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55F7FBE4-7F8D-3E72-CDB7-5EB158652ECB}"/>
              </a:ext>
            </a:extLst>
          </p:cNvPr>
          <p:cNvSpPr txBox="1"/>
          <p:nvPr/>
        </p:nvSpPr>
        <p:spPr>
          <a:xfrm>
            <a:off x="2037629" y="3180704"/>
            <a:ext cx="9715752" cy="2031325"/>
          </a:xfrm>
          <a:prstGeom prst="rect">
            <a:avLst/>
          </a:prstGeom>
          <a:noFill/>
        </p:spPr>
        <p:txBody>
          <a:bodyPr wrap="square" rtlCol="0">
            <a:spAutoFit/>
          </a:bodyPr>
          <a:lstStyle/>
          <a:p>
            <a:r>
              <a:rPr lang="fr-FR" b="1" dirty="0">
                <a:latin typeface="Marianne" panose="02000000000000000000" pitchFamily="2" charset="0"/>
              </a:rPr>
              <a:t>Pour 2025</a:t>
            </a:r>
          </a:p>
          <a:p>
            <a:r>
              <a:rPr lang="fr-FR" dirty="0">
                <a:latin typeface="Marianne" panose="02000000000000000000" pitchFamily="2" charset="0"/>
              </a:rPr>
              <a:t>56 : les modalités de versement pour l’HT et l’AJ sont en cours d’arbitrage. Des informations plus précises à ce sujet devraient pouvoir être communiquées courant mai.</a:t>
            </a:r>
          </a:p>
          <a:p>
            <a:endParaRPr lang="fr-FR" dirty="0">
              <a:latin typeface="Marianne" panose="02000000000000000000" pitchFamily="2" charset="0"/>
            </a:endParaRPr>
          </a:p>
          <a:p>
            <a:endParaRPr lang="fr-FR" dirty="0">
              <a:latin typeface="Marianne" panose="02000000000000000000" pitchFamily="2" charset="0"/>
            </a:endParaRPr>
          </a:p>
          <a:p>
            <a:endParaRPr lang="fr-FR" dirty="0">
              <a:latin typeface="Marianne" panose="02000000000000000000" pitchFamily="2" charset="0"/>
            </a:endParaRPr>
          </a:p>
        </p:txBody>
      </p:sp>
      <p:sp>
        <p:nvSpPr>
          <p:cNvPr id="3" name="ZoneTexte 2">
            <a:extLst>
              <a:ext uri="{FF2B5EF4-FFF2-40B4-BE49-F238E27FC236}">
                <a16:creationId xmlns:a16="http://schemas.microsoft.com/office/drawing/2014/main" id="{4AA4F7C3-312B-3F68-ECE1-27C3966DCB02}"/>
              </a:ext>
            </a:extLst>
          </p:cNvPr>
          <p:cNvSpPr txBox="1"/>
          <p:nvPr/>
        </p:nvSpPr>
        <p:spPr>
          <a:xfrm>
            <a:off x="2037629" y="1644949"/>
            <a:ext cx="8628970" cy="923330"/>
          </a:xfrm>
          <a:prstGeom prst="rect">
            <a:avLst/>
          </a:prstGeom>
          <a:noFill/>
        </p:spPr>
        <p:txBody>
          <a:bodyPr wrap="square" rtlCol="0">
            <a:spAutoFit/>
          </a:bodyPr>
          <a:lstStyle/>
          <a:p>
            <a:r>
              <a:rPr lang="fr-FR" b="1" dirty="0">
                <a:latin typeface="Marianne" panose="02000000000000000000" pitchFamily="2" charset="0"/>
              </a:rPr>
              <a:t>Différentes pratiques des CD :</a:t>
            </a:r>
          </a:p>
          <a:p>
            <a:r>
              <a:rPr lang="fr-FR" dirty="0">
                <a:latin typeface="Marianne" panose="02000000000000000000" pitchFamily="2" charset="0"/>
              </a:rPr>
              <a:t>56 : HP / HT / AJ relèvent de l’APAE.</a:t>
            </a:r>
          </a:p>
          <a:p>
            <a:r>
              <a:rPr lang="fr-FR" dirty="0">
                <a:latin typeface="Marianne" panose="02000000000000000000" pitchFamily="2" charset="0"/>
              </a:rPr>
              <a:t>Règle nationale </a:t>
            </a:r>
            <a:r>
              <a:rPr lang="fr-FR" dirty="0">
                <a:latin typeface="Marianne" panose="02000000000000000000" pitchFamily="2" charset="0"/>
                <a:sym typeface="Wingdings" panose="05000000000000000000" pitchFamily="2" charset="2"/>
              </a:rPr>
              <a:t> seul HP relève de l’APAE.</a:t>
            </a:r>
            <a:endParaRPr lang="fr-FR" dirty="0">
              <a:latin typeface="Marianne" panose="02000000000000000000" pitchFamily="2" charset="0"/>
            </a:endParaRPr>
          </a:p>
        </p:txBody>
      </p:sp>
      <p:sp>
        <p:nvSpPr>
          <p:cNvPr id="4" name="ZoneTexte 3">
            <a:extLst>
              <a:ext uri="{FF2B5EF4-FFF2-40B4-BE49-F238E27FC236}">
                <a16:creationId xmlns:a16="http://schemas.microsoft.com/office/drawing/2014/main" id="{5539C09D-F343-02F7-327C-EE7AE73CAE5D}"/>
              </a:ext>
            </a:extLst>
          </p:cNvPr>
          <p:cNvSpPr txBox="1"/>
          <p:nvPr/>
        </p:nvSpPr>
        <p:spPr>
          <a:xfrm>
            <a:off x="2071348" y="5212029"/>
            <a:ext cx="9715752" cy="923330"/>
          </a:xfrm>
          <a:prstGeom prst="rect">
            <a:avLst/>
          </a:prstGeom>
          <a:noFill/>
        </p:spPr>
        <p:txBody>
          <a:bodyPr wrap="square" rtlCol="0">
            <a:spAutoFit/>
          </a:bodyPr>
          <a:lstStyle/>
          <a:p>
            <a:r>
              <a:rPr lang="fr-FR" b="1" dirty="0">
                <a:latin typeface="Marianne" panose="02000000000000000000" pitchFamily="2" charset="0"/>
              </a:rPr>
              <a:t>Pour 2025</a:t>
            </a:r>
          </a:p>
          <a:p>
            <a:r>
              <a:rPr lang="fr-FR" dirty="0">
                <a:latin typeface="Marianne" panose="02000000000000000000" pitchFamily="2" charset="0"/>
              </a:rPr>
              <a:t>Les financements sont compris dans l’équation tarifaire,</a:t>
            </a:r>
          </a:p>
          <a:p>
            <a:r>
              <a:rPr lang="fr-FR" dirty="0">
                <a:latin typeface="Marianne" panose="02000000000000000000" pitchFamily="2" charset="0"/>
              </a:rPr>
              <a:t>Plus de facturation vers les autres départements pour les places HP.</a:t>
            </a:r>
          </a:p>
        </p:txBody>
      </p:sp>
      <p:sp>
        <p:nvSpPr>
          <p:cNvPr id="5" name="ZoneTexte 4">
            <a:extLst>
              <a:ext uri="{FF2B5EF4-FFF2-40B4-BE49-F238E27FC236}">
                <a16:creationId xmlns:a16="http://schemas.microsoft.com/office/drawing/2014/main" id="{8B299D00-42D8-9858-D8EE-7C7D549ADE1A}"/>
              </a:ext>
            </a:extLst>
          </p:cNvPr>
          <p:cNvSpPr txBox="1"/>
          <p:nvPr/>
        </p:nvSpPr>
        <p:spPr>
          <a:xfrm>
            <a:off x="140850" y="1644949"/>
            <a:ext cx="1706920" cy="923330"/>
          </a:xfrm>
          <a:prstGeom prst="rect">
            <a:avLst/>
          </a:prstGeom>
          <a:noFill/>
        </p:spPr>
        <p:txBody>
          <a:bodyPr wrap="square" rtlCol="0">
            <a:spAutoFit/>
          </a:bodyPr>
          <a:lstStyle/>
          <a:p>
            <a:r>
              <a:rPr lang="fr-FR" b="1" dirty="0">
                <a:solidFill>
                  <a:srgbClr val="0070C0"/>
                </a:solidFill>
                <a:latin typeface="Marianne" panose="02000000000000000000" pitchFamily="2" charset="0"/>
              </a:rPr>
              <a:t>Selon les modalités d’accueil</a:t>
            </a:r>
            <a:endParaRPr lang="fr-FR" dirty="0">
              <a:solidFill>
                <a:srgbClr val="0070C0"/>
              </a:solidFill>
              <a:latin typeface="Marianne" panose="02000000000000000000" pitchFamily="2" charset="0"/>
            </a:endParaRPr>
          </a:p>
        </p:txBody>
      </p:sp>
      <p:sp>
        <p:nvSpPr>
          <p:cNvPr id="7" name="ZoneTexte 6">
            <a:extLst>
              <a:ext uri="{FF2B5EF4-FFF2-40B4-BE49-F238E27FC236}">
                <a16:creationId xmlns:a16="http://schemas.microsoft.com/office/drawing/2014/main" id="{6C8D9D4D-EF11-245E-4340-429EA5943FB2}"/>
              </a:ext>
            </a:extLst>
          </p:cNvPr>
          <p:cNvSpPr txBox="1"/>
          <p:nvPr/>
        </p:nvSpPr>
        <p:spPr>
          <a:xfrm>
            <a:off x="140850" y="5167111"/>
            <a:ext cx="1930498" cy="1477328"/>
          </a:xfrm>
          <a:prstGeom prst="rect">
            <a:avLst/>
          </a:prstGeom>
          <a:noFill/>
        </p:spPr>
        <p:txBody>
          <a:bodyPr wrap="square" rtlCol="0">
            <a:spAutoFit/>
          </a:bodyPr>
          <a:lstStyle/>
          <a:p>
            <a:r>
              <a:rPr lang="fr-FR" b="1" dirty="0">
                <a:solidFill>
                  <a:srgbClr val="0070C0"/>
                </a:solidFill>
                <a:latin typeface="Marianne" panose="02000000000000000000" pitchFamily="2" charset="0"/>
              </a:rPr>
              <a:t>Tarifs journaliers versés par les autres départements</a:t>
            </a:r>
            <a:endParaRPr lang="fr-FR" dirty="0">
              <a:solidFill>
                <a:srgbClr val="0070C0"/>
              </a:solidFill>
              <a:latin typeface="Marianne" panose="02000000000000000000" pitchFamily="2" charset="0"/>
            </a:endParaRPr>
          </a:p>
        </p:txBody>
      </p:sp>
      <p:pic>
        <p:nvPicPr>
          <p:cNvPr id="8" name="Image 7">
            <a:extLst>
              <a:ext uri="{FF2B5EF4-FFF2-40B4-BE49-F238E27FC236}">
                <a16:creationId xmlns:a16="http://schemas.microsoft.com/office/drawing/2014/main" id="{F3A8C672-E0BE-331F-114D-F98D36CBFA6E}"/>
              </a:ext>
            </a:extLst>
          </p:cNvPr>
          <p:cNvPicPr>
            <a:picLocks noChangeAspect="1"/>
          </p:cNvPicPr>
          <p:nvPr/>
        </p:nvPicPr>
        <p:blipFill>
          <a:blip r:embed="rId4"/>
          <a:stretch>
            <a:fillRect/>
          </a:stretch>
        </p:blipFill>
        <p:spPr>
          <a:xfrm>
            <a:off x="1106099" y="709924"/>
            <a:ext cx="1305107" cy="1038370"/>
          </a:xfrm>
          <a:prstGeom prst="rect">
            <a:avLst/>
          </a:prstGeom>
        </p:spPr>
      </p:pic>
    </p:spTree>
    <p:extLst>
      <p:ext uri="{BB962C8B-B14F-4D97-AF65-F5344CB8AC3E}">
        <p14:creationId xmlns:p14="http://schemas.microsoft.com/office/powerpoint/2010/main" val="2683841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0E8444A0-1CE5-CD5E-E973-A31FAD132790}"/>
              </a:ext>
            </a:extLst>
          </p:cNvPr>
          <p:cNvSpPr>
            <a:spLocks noGrp="1"/>
          </p:cNvSpPr>
          <p:nvPr>
            <p:ph type="dt" sz="half" idx="2"/>
          </p:nvPr>
        </p:nvSpPr>
        <p:spPr/>
        <p:txBody>
          <a:bodyPr/>
          <a:lstStyle/>
          <a:p>
            <a:fld id="{5F7325A3-5315-1B4B-A0D9-112471EB5837}" type="datetime1">
              <a:rPr lang="fr-FR" cap="all" smtClean="0"/>
              <a:pPr/>
              <a:t>05/05/2025</a:t>
            </a:fld>
            <a:endParaRPr lang="fr-FR" cap="all"/>
          </a:p>
        </p:txBody>
      </p:sp>
      <p:sp>
        <p:nvSpPr>
          <p:cNvPr id="4" name="Titre 3">
            <a:extLst>
              <a:ext uri="{FF2B5EF4-FFF2-40B4-BE49-F238E27FC236}">
                <a16:creationId xmlns:a16="http://schemas.microsoft.com/office/drawing/2014/main" id="{76F96085-CC26-75BE-4115-CF939306862B}"/>
              </a:ext>
            </a:extLst>
          </p:cNvPr>
          <p:cNvSpPr>
            <a:spLocks noGrp="1"/>
          </p:cNvSpPr>
          <p:nvPr>
            <p:ph type="title"/>
          </p:nvPr>
        </p:nvSpPr>
        <p:spPr>
          <a:xfrm>
            <a:off x="900400" y="838361"/>
            <a:ext cx="10391201" cy="5395200"/>
          </a:xfrm>
          <a:solidFill>
            <a:srgbClr val="000091"/>
          </a:solidFill>
        </p:spPr>
        <p:txBody>
          <a:bodyPr>
            <a:normAutofit/>
          </a:bodyPr>
          <a:lstStyle/>
          <a:p>
            <a:pPr marL="357708" indent="0">
              <a:lnSpc>
                <a:spcPct val="150000"/>
              </a:lnSpc>
              <a:buNone/>
            </a:pPr>
            <a:br>
              <a:rPr lang="fr-FR" sz="4800" dirty="0">
                <a:latin typeface="Marianne"/>
              </a:rPr>
            </a:br>
            <a:r>
              <a:rPr lang="fr-FR" sz="4800" dirty="0">
                <a:latin typeface="Marianne"/>
              </a:rPr>
              <a:t>III. Détermination et allocation du forfait global unique (FGU)</a:t>
            </a:r>
            <a:br>
              <a:rPr lang="fr-FR" sz="4800" dirty="0">
                <a:solidFill>
                  <a:schemeClr val="accent2">
                    <a:lumMod val="60000"/>
                    <a:lumOff val="40000"/>
                  </a:schemeClr>
                </a:solidFill>
                <a:latin typeface="Marianne"/>
              </a:rPr>
            </a:br>
            <a:endParaRPr lang="fr-FR" dirty="0"/>
          </a:p>
        </p:txBody>
      </p:sp>
      <p:sp>
        <p:nvSpPr>
          <p:cNvPr id="5" name="Espace réservé du numéro de diapositive 4">
            <a:extLst>
              <a:ext uri="{FF2B5EF4-FFF2-40B4-BE49-F238E27FC236}">
                <a16:creationId xmlns:a16="http://schemas.microsoft.com/office/drawing/2014/main" id="{A671B751-2104-7A7B-6C67-DE212A3DBD40}"/>
              </a:ext>
            </a:extLst>
          </p:cNvPr>
          <p:cNvSpPr>
            <a:spLocks noGrp="1"/>
          </p:cNvSpPr>
          <p:nvPr>
            <p:ph type="sldNum" sz="quarter" idx="4"/>
          </p:nvPr>
        </p:nvSpPr>
        <p:spPr/>
        <p:txBody>
          <a:bodyPr/>
          <a:lstStyle/>
          <a:p>
            <a:fld id="{733122C9-A0B9-462F-8757-0847AD287B63}" type="slidenum">
              <a:rPr lang="fr-FR" smtClean="0"/>
              <a:pPr/>
              <a:t>14</a:t>
            </a:fld>
            <a:endParaRPr lang="fr-FR"/>
          </a:p>
        </p:txBody>
      </p:sp>
      <p:sp>
        <p:nvSpPr>
          <p:cNvPr id="2" name="ZoneTexte 1">
            <a:extLst>
              <a:ext uri="{FF2B5EF4-FFF2-40B4-BE49-F238E27FC236}">
                <a16:creationId xmlns:a16="http://schemas.microsoft.com/office/drawing/2014/main" id="{06F88EEE-6D30-E2EC-247C-E2B5FDA57404}"/>
              </a:ext>
            </a:extLst>
          </p:cNvPr>
          <p:cNvSpPr txBox="1"/>
          <p:nvPr/>
        </p:nvSpPr>
        <p:spPr>
          <a:xfrm>
            <a:off x="9012849" y="15548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Tree>
    <p:extLst>
      <p:ext uri="{BB962C8B-B14F-4D97-AF65-F5344CB8AC3E}">
        <p14:creationId xmlns:p14="http://schemas.microsoft.com/office/powerpoint/2010/main" val="3782281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679862" y="321127"/>
            <a:ext cx="11094757"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endParaRPr lang="fr-FR" sz="2800" b="1" u="sng" kern="0" dirty="0"/>
          </a:p>
        </p:txBody>
      </p:sp>
      <p:sp>
        <p:nvSpPr>
          <p:cNvPr id="5" name="ZoneTexte 4">
            <a:extLst>
              <a:ext uri="{FF2B5EF4-FFF2-40B4-BE49-F238E27FC236}">
                <a16:creationId xmlns:a16="http://schemas.microsoft.com/office/drawing/2014/main" id="{AAACBBB1-166D-5B5C-6F36-F88F5367D658}"/>
              </a:ext>
            </a:extLst>
          </p:cNvPr>
          <p:cNvSpPr txBox="1"/>
          <p:nvPr/>
        </p:nvSpPr>
        <p:spPr>
          <a:xfrm>
            <a:off x="525620" y="1480068"/>
            <a:ext cx="11544728" cy="1982081"/>
          </a:xfrm>
          <a:prstGeom prst="rect">
            <a:avLst/>
          </a:prstGeom>
          <a:noFill/>
        </p:spPr>
        <p:txBody>
          <a:bodyPr wrap="square">
            <a:spAutoFit/>
          </a:bodyPr>
          <a:lstStyle/>
          <a:p>
            <a:pPr marL="167632" indent="-167632" algn="just" defTabSz="914242">
              <a:spcBef>
                <a:spcPct val="8000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Référence : Décret n° 2025-168 du 20 février 2025 relatif au financement des établissements participant à l’expérimentation prévue par l’article 79 de la loi 2023-1250 du 26 décembre 2023 de financement de la sécurité sociale pour 2024</a:t>
            </a:r>
          </a:p>
          <a:p>
            <a:pPr algn="just" defTabSz="914242">
              <a:spcBef>
                <a:spcPts val="600"/>
              </a:spcBef>
              <a:buClr>
                <a:schemeClr val="tx2"/>
              </a:buClr>
              <a:buSzPct val="75000"/>
              <a:defRPr/>
            </a:pPr>
            <a:r>
              <a:rPr lang="fr-FR" sz="1600" b="1" dirty="0">
                <a:solidFill>
                  <a:srgbClr val="0000FF"/>
                </a:solidFill>
                <a:latin typeface="Marianne" panose="02000000000000000000" pitchFamily="2" charset="0"/>
              </a:rPr>
              <a:t>	Pour consulter le décret, c’est par ici =&gt; </a:t>
            </a:r>
            <a:r>
              <a:rPr lang="fr-FR" sz="2000" b="1" dirty="0">
                <a:solidFill>
                  <a:srgbClr val="0000FF"/>
                </a:solidFill>
                <a:latin typeface="Marianne" panose="02000000000000000000" pitchFamily="2" charset="0"/>
                <a:sym typeface="Wingdings" panose="05000000000000000000" pitchFamily="2" charset="2"/>
                <a:hlinkClick r:id="rId3"/>
              </a:rPr>
              <a:t></a:t>
            </a:r>
            <a:endParaRPr lang="fr-FR" sz="2000" b="1" dirty="0">
              <a:solidFill>
                <a:srgbClr val="0000FF"/>
              </a:solidFill>
              <a:latin typeface="Marianne" panose="02000000000000000000" pitchFamily="2" charset="0"/>
              <a:sym typeface="Wingdings" panose="05000000000000000000" pitchFamily="2" charset="2"/>
            </a:endParaRPr>
          </a:p>
          <a:p>
            <a:pPr algn="just" defTabSz="914242">
              <a:spcBef>
                <a:spcPts val="600"/>
              </a:spcBef>
              <a:buClr>
                <a:schemeClr val="tx2"/>
              </a:buClr>
              <a:buSzPct val="75000"/>
              <a:defRPr/>
            </a:pPr>
            <a:endParaRPr lang="fr-FR" sz="1600" b="1" dirty="0">
              <a:solidFill>
                <a:srgbClr val="0000FF"/>
              </a:solidFill>
              <a:latin typeface="Marianne" panose="02000000000000000000" pitchFamily="2" charset="0"/>
            </a:endParaRPr>
          </a:p>
          <a:p>
            <a:pPr marL="167632" indent="-167632" algn="just" defTabSz="914242">
              <a:spcBef>
                <a:spcPct val="8000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Cas type – données fictives utilisées dans la diapositive suivante :</a:t>
            </a:r>
          </a:p>
        </p:txBody>
      </p:sp>
      <p:sp>
        <p:nvSpPr>
          <p:cNvPr id="4" name="ZoneTexte 3">
            <a:extLst>
              <a:ext uri="{FF2B5EF4-FFF2-40B4-BE49-F238E27FC236}">
                <a16:creationId xmlns:a16="http://schemas.microsoft.com/office/drawing/2014/main" id="{4FCACF55-1539-C11F-81EC-B9ED12BFC87E}"/>
              </a:ext>
            </a:extLst>
          </p:cNvPr>
          <p:cNvSpPr txBox="1"/>
          <p:nvPr/>
        </p:nvSpPr>
        <p:spPr>
          <a:xfrm>
            <a:off x="821350" y="3571103"/>
            <a:ext cx="10953269" cy="3006272"/>
          </a:xfrm>
          <a:prstGeom prst="rect">
            <a:avLst/>
          </a:prstGeom>
          <a:noFill/>
        </p:spPr>
        <p:txBody>
          <a:bodyPr wrap="square">
            <a:spAutoFit/>
          </a:bodyPr>
          <a:lstStyle/>
          <a:p>
            <a:pPr marL="228594" indent="-228594" algn="just" defTabSz="914242">
              <a:lnSpc>
                <a:spcPct val="110000"/>
              </a:lnSpc>
              <a:spcBef>
                <a:spcPts val="1000"/>
              </a:spcBef>
              <a:buClr>
                <a:schemeClr val="tx2"/>
              </a:buClr>
              <a:buSzPct val="75000"/>
              <a:buFont typeface="Wingdings" panose="05000000000000000000" pitchFamily="2" charset="2"/>
              <a:buChar char="Ø"/>
              <a:defRPr/>
            </a:pPr>
            <a:r>
              <a:rPr lang="fr-FR" sz="1600" kern="0" dirty="0">
                <a:latin typeface="Marianne"/>
              </a:rPr>
              <a:t>Capacité autorisée et financée de places d’hébergement permanent : </a:t>
            </a:r>
            <a:r>
              <a:rPr lang="fr-FR" sz="1600" b="1" kern="0" dirty="0">
                <a:latin typeface="Marianne"/>
              </a:rPr>
              <a:t>100</a:t>
            </a:r>
            <a:endParaRPr lang="fr-FR" b="1" dirty="0">
              <a:latin typeface="Marianne" panose="02000000000000000000" pitchFamily="2" charset="0"/>
            </a:endParaRPr>
          </a:p>
          <a:p>
            <a:pPr marL="228594" indent="-228594" algn="just" defTabSz="914242">
              <a:lnSpc>
                <a:spcPct val="110000"/>
              </a:lnSpc>
              <a:spcBef>
                <a:spcPts val="1000"/>
              </a:spcBef>
              <a:buClr>
                <a:schemeClr val="tx2"/>
              </a:buClr>
              <a:buSzPct val="75000"/>
              <a:buFont typeface="Wingdings" panose="05000000000000000000" pitchFamily="2" charset="2"/>
              <a:buChar char="Ø"/>
              <a:defRPr/>
            </a:pPr>
            <a:r>
              <a:rPr lang="fr-FR" sz="1600" kern="0" dirty="0">
                <a:latin typeface="Marianne"/>
              </a:rPr>
              <a:t>Somme des points GIR valorisés à la colonne E de l’annexe 3-6 du code de l’action sociale et des familles : </a:t>
            </a:r>
            <a:r>
              <a:rPr lang="fr-FR" sz="1600" b="1" kern="0" dirty="0">
                <a:latin typeface="Marianne"/>
              </a:rPr>
              <a:t>60 000</a:t>
            </a:r>
          </a:p>
          <a:p>
            <a:pPr marL="228594" indent="-228594" algn="just" defTabSz="914242">
              <a:lnSpc>
                <a:spcPct val="110000"/>
              </a:lnSpc>
              <a:spcBef>
                <a:spcPts val="1000"/>
              </a:spcBef>
              <a:buClr>
                <a:schemeClr val="tx2"/>
              </a:buClr>
              <a:buSzPct val="75000"/>
              <a:buFont typeface="Wingdings" panose="05000000000000000000" pitchFamily="2" charset="2"/>
              <a:buChar char="Ø"/>
              <a:defRPr/>
            </a:pPr>
            <a:r>
              <a:rPr lang="fr-FR" sz="1600" kern="0" dirty="0">
                <a:latin typeface="Marianne"/>
              </a:rPr>
              <a:t>Nombre de personnes hébergées lors du </a:t>
            </a:r>
            <a:r>
              <a:rPr lang="fr-FR" sz="1600" kern="0" dirty="0" err="1">
                <a:latin typeface="Marianne"/>
              </a:rPr>
              <a:t>girage</a:t>
            </a:r>
            <a:r>
              <a:rPr lang="fr-FR" sz="1600" kern="0" dirty="0">
                <a:latin typeface="Marianne"/>
              </a:rPr>
              <a:t> : </a:t>
            </a:r>
            <a:r>
              <a:rPr lang="fr-FR" sz="1600" b="1" kern="0" dirty="0">
                <a:latin typeface="Marianne"/>
              </a:rPr>
              <a:t>90</a:t>
            </a:r>
          </a:p>
          <a:p>
            <a:pPr marL="228594" indent="-228594" algn="just" defTabSz="914242">
              <a:lnSpc>
                <a:spcPct val="110000"/>
              </a:lnSpc>
              <a:spcBef>
                <a:spcPts val="1000"/>
              </a:spcBef>
              <a:buClr>
                <a:schemeClr val="tx2"/>
              </a:buClr>
              <a:buSzPct val="75000"/>
              <a:buFont typeface="Wingdings" panose="05000000000000000000" pitchFamily="2" charset="2"/>
              <a:buChar char="Ø"/>
              <a:defRPr/>
            </a:pPr>
            <a:r>
              <a:rPr lang="fr-FR" sz="1600" kern="0" dirty="0">
                <a:latin typeface="Marianne"/>
              </a:rPr>
              <a:t>Valeur du point GIR départemental de l’année N : </a:t>
            </a:r>
            <a:r>
              <a:rPr lang="fr-FR" sz="1600" b="1" kern="0" dirty="0">
                <a:latin typeface="Marianne"/>
              </a:rPr>
              <a:t>7,5 €</a:t>
            </a:r>
          </a:p>
          <a:p>
            <a:pPr marL="228594" indent="-228594" algn="just" defTabSz="914242">
              <a:lnSpc>
                <a:spcPct val="110000"/>
              </a:lnSpc>
              <a:spcBef>
                <a:spcPts val="1000"/>
              </a:spcBef>
              <a:buClr>
                <a:schemeClr val="tx2"/>
              </a:buClr>
              <a:buSzPct val="75000"/>
              <a:buFont typeface="Wingdings" panose="05000000000000000000" pitchFamily="2" charset="2"/>
              <a:buChar char="Ø"/>
              <a:defRPr/>
            </a:pPr>
            <a:r>
              <a:rPr lang="fr-FR" sz="1600" kern="0" dirty="0">
                <a:latin typeface="Marianne"/>
              </a:rPr>
              <a:t>Nombre de jours d’ouverture: </a:t>
            </a:r>
            <a:r>
              <a:rPr lang="fr-FR" sz="1600" b="1" kern="0" dirty="0">
                <a:latin typeface="Marianne"/>
              </a:rPr>
              <a:t>365</a:t>
            </a:r>
          </a:p>
          <a:p>
            <a:pPr marL="228594" indent="-228594" algn="just" defTabSz="914242">
              <a:lnSpc>
                <a:spcPct val="110000"/>
              </a:lnSpc>
              <a:spcBef>
                <a:spcPts val="1000"/>
              </a:spcBef>
              <a:buClr>
                <a:schemeClr val="tx2"/>
              </a:buClr>
              <a:buSzPct val="75000"/>
              <a:buFont typeface="Wingdings" panose="05000000000000000000" pitchFamily="2" charset="2"/>
              <a:buChar char="Ø"/>
              <a:defRPr/>
            </a:pPr>
            <a:r>
              <a:rPr lang="fr-FR" sz="1600" kern="0" dirty="0">
                <a:latin typeface="Marianne"/>
              </a:rPr>
              <a:t>Tarif journalier moyen hébergement = </a:t>
            </a:r>
            <a:r>
              <a:rPr lang="fr-FR" sz="1600" b="1" kern="0" dirty="0">
                <a:latin typeface="Marianne"/>
              </a:rPr>
              <a:t>65 €</a:t>
            </a:r>
          </a:p>
          <a:p>
            <a:pPr marL="228594" indent="-228594" algn="just" defTabSz="914242">
              <a:lnSpc>
                <a:spcPct val="110000"/>
              </a:lnSpc>
              <a:spcBef>
                <a:spcPts val="1000"/>
              </a:spcBef>
              <a:buClr>
                <a:schemeClr val="tx2"/>
              </a:buClr>
              <a:buSzPct val="75000"/>
              <a:buFont typeface="Wingdings" panose="05000000000000000000" pitchFamily="2" charset="2"/>
              <a:buChar char="Ø"/>
              <a:defRPr/>
            </a:pPr>
            <a:r>
              <a:rPr lang="fr-FR" sz="1600" kern="0" dirty="0">
                <a:latin typeface="Marianne"/>
              </a:rPr>
              <a:t>Hors taux de reconduction par simplification</a:t>
            </a:r>
            <a:endParaRPr lang="fr-FR" sz="1600" b="1" kern="0" dirty="0">
              <a:latin typeface="Marianne"/>
            </a:endParaRPr>
          </a:p>
        </p:txBody>
      </p:sp>
      <p:sp>
        <p:nvSpPr>
          <p:cNvPr id="3" name="Titre 1">
            <a:extLst>
              <a:ext uri="{FF2B5EF4-FFF2-40B4-BE49-F238E27FC236}">
                <a16:creationId xmlns:a16="http://schemas.microsoft.com/office/drawing/2014/main" id="{9C2094F6-311D-415C-44CE-54E1A3ED6787}"/>
              </a:ext>
            </a:extLst>
          </p:cNvPr>
          <p:cNvSpPr txBox="1">
            <a:spLocks/>
          </p:cNvSpPr>
          <p:nvPr/>
        </p:nvSpPr>
        <p:spPr>
          <a:xfrm>
            <a:off x="759291" y="222094"/>
            <a:ext cx="10979319" cy="9464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Quels changements dans les modalités de fixation du tarif ?</a:t>
            </a:r>
          </a:p>
          <a:p>
            <a:pPr marL="0" lvl="1" algn="ctr" rtl="0">
              <a:spcBef>
                <a:spcPts val="1000"/>
              </a:spcBef>
            </a:pPr>
            <a:r>
              <a:rPr lang="fr-FR" sz="2000" b="1" dirty="0">
                <a:solidFill>
                  <a:schemeClr val="tx1">
                    <a:lumMod val="50000"/>
                    <a:lumOff val="50000"/>
                  </a:schemeClr>
                </a:solidFill>
                <a:latin typeface="Marianne" panose="02000000000000000000" pitchFamily="2" charset="0"/>
              </a:rPr>
              <a:t>Exemple fictif</a:t>
            </a:r>
            <a:endParaRPr lang="fr-FR" sz="2000" b="1" kern="1200" dirty="0">
              <a:solidFill>
                <a:schemeClr val="tx1">
                  <a:lumMod val="50000"/>
                  <a:lumOff val="50000"/>
                </a:schemeClr>
              </a:solidFill>
              <a:latin typeface="Marianne" panose="02000000000000000000" pitchFamily="2" charset="0"/>
              <a:ea typeface="+mn-ea"/>
              <a:cs typeface="+mn-cs"/>
            </a:endParaRPr>
          </a:p>
        </p:txBody>
      </p:sp>
      <p:cxnSp>
        <p:nvCxnSpPr>
          <p:cNvPr id="7" name="Straight Connector 8">
            <a:extLst>
              <a:ext uri="{FF2B5EF4-FFF2-40B4-BE49-F238E27FC236}">
                <a16:creationId xmlns:a16="http://schemas.microsoft.com/office/drawing/2014/main" id="{462AA6CB-D26A-83D3-B907-3E99864CB330}"/>
              </a:ext>
            </a:extLst>
          </p:cNvPr>
          <p:cNvCxnSpPr>
            <a:cxnSpLocks/>
          </p:cNvCxnSpPr>
          <p:nvPr/>
        </p:nvCxnSpPr>
        <p:spPr bwMode="auto">
          <a:xfrm>
            <a:off x="1057169" y="1104392"/>
            <a:ext cx="10351485"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ZoneTexte 1">
            <a:extLst>
              <a:ext uri="{FF2B5EF4-FFF2-40B4-BE49-F238E27FC236}">
                <a16:creationId xmlns:a16="http://schemas.microsoft.com/office/drawing/2014/main" id="{4DDC37B0-1D57-E595-A1E5-6C6B611D91B7}"/>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8" name="Espace réservé du numéro de diapositive 5">
            <a:extLst>
              <a:ext uri="{FF2B5EF4-FFF2-40B4-BE49-F238E27FC236}">
                <a16:creationId xmlns:a16="http://schemas.microsoft.com/office/drawing/2014/main" id="{226D9CE8-8929-2BF8-69E2-E4E90B800162}"/>
              </a:ext>
            </a:extLst>
          </p:cNvPr>
          <p:cNvSpPr>
            <a:spLocks noGrp="1"/>
          </p:cNvSpPr>
          <p:nvPr>
            <p:ph type="sldNum" sz="quarter" idx="12"/>
          </p:nvPr>
        </p:nvSpPr>
        <p:spPr>
          <a:xfrm>
            <a:off x="8850627" y="6442294"/>
            <a:ext cx="2743200" cy="365125"/>
          </a:xfrm>
        </p:spPr>
        <p:txBody>
          <a:bodyPr/>
          <a:lstStyle/>
          <a:p>
            <a:fld id="{F5182611-01D0-44C3-8140-E563021B8DF6}" type="slidenum">
              <a:rPr lang="fr-FR" smtClean="0"/>
              <a:t>15</a:t>
            </a:fld>
            <a:endParaRPr lang="fr-FR" dirty="0"/>
          </a:p>
        </p:txBody>
      </p:sp>
    </p:spTree>
    <p:extLst>
      <p:ext uri="{BB962C8B-B14F-4D97-AF65-F5344CB8AC3E}">
        <p14:creationId xmlns:p14="http://schemas.microsoft.com/office/powerpoint/2010/main" val="2237368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A2E7B9D9-7016-464A-AE70-5B80922687EB}"/>
              </a:ext>
            </a:extLst>
          </p:cNvPr>
          <p:cNvSpPr>
            <a:spLocks noGrp="1"/>
          </p:cNvSpPr>
          <p:nvPr>
            <p:ph type="sldNum" sz="quarter" idx="12"/>
          </p:nvPr>
        </p:nvSpPr>
        <p:spPr>
          <a:xfrm>
            <a:off x="9104565" y="6492875"/>
            <a:ext cx="2743200" cy="365125"/>
          </a:xfrm>
        </p:spPr>
        <p:txBody>
          <a:bodyPr/>
          <a:lstStyle/>
          <a:p>
            <a:fld id="{F5182611-01D0-44C3-8140-E563021B8DF6}" type="slidenum">
              <a:rPr lang="fr-FR" smtClean="0"/>
              <a:t>16</a:t>
            </a:fld>
            <a:endParaRPr lang="fr-FR" dirty="0"/>
          </a:p>
        </p:txBody>
      </p:sp>
      <p:sp>
        <p:nvSpPr>
          <p:cNvPr id="12" name="Rectangle 11">
            <a:extLst>
              <a:ext uri="{FF2B5EF4-FFF2-40B4-BE49-F238E27FC236}">
                <a16:creationId xmlns:a16="http://schemas.microsoft.com/office/drawing/2014/main" id="{04C934C0-F615-1D6D-D044-03FA1ACD05CB}"/>
              </a:ext>
            </a:extLst>
          </p:cNvPr>
          <p:cNvSpPr/>
          <p:nvPr/>
        </p:nvSpPr>
        <p:spPr>
          <a:xfrm>
            <a:off x="189481" y="6155037"/>
            <a:ext cx="11880977" cy="59126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400"/>
          </a:p>
        </p:txBody>
      </p:sp>
      <p:cxnSp>
        <p:nvCxnSpPr>
          <p:cNvPr id="7" name="Straight Connector 8">
            <a:extLst>
              <a:ext uri="{FF2B5EF4-FFF2-40B4-BE49-F238E27FC236}">
                <a16:creationId xmlns:a16="http://schemas.microsoft.com/office/drawing/2014/main" id="{EC140660-EAA7-BF0F-C505-2FC39D59C710}"/>
              </a:ext>
            </a:extLst>
          </p:cNvPr>
          <p:cNvCxnSpPr>
            <a:cxnSpLocks/>
          </p:cNvCxnSpPr>
          <p:nvPr/>
        </p:nvCxnSpPr>
        <p:spPr bwMode="auto">
          <a:xfrm>
            <a:off x="1056663" y="506833"/>
            <a:ext cx="10351485"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ZoneTexte 7">
            <a:extLst>
              <a:ext uri="{FF2B5EF4-FFF2-40B4-BE49-F238E27FC236}">
                <a16:creationId xmlns:a16="http://schemas.microsoft.com/office/drawing/2014/main" id="{C874C6C1-FD5F-14F0-3C43-2CA8E22FD494}"/>
              </a:ext>
            </a:extLst>
          </p:cNvPr>
          <p:cNvSpPr txBox="1"/>
          <p:nvPr/>
        </p:nvSpPr>
        <p:spPr>
          <a:xfrm>
            <a:off x="9012849" y="805"/>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graphicFrame>
        <p:nvGraphicFramePr>
          <p:cNvPr id="5" name="Diagramme 4">
            <a:extLst>
              <a:ext uri="{FF2B5EF4-FFF2-40B4-BE49-F238E27FC236}">
                <a16:creationId xmlns:a16="http://schemas.microsoft.com/office/drawing/2014/main" id="{9013B3DB-CC5A-F0AF-F360-C494AFA40BD4}"/>
              </a:ext>
            </a:extLst>
          </p:cNvPr>
          <p:cNvGraphicFramePr/>
          <p:nvPr>
            <p:extLst>
              <p:ext uri="{D42A27DB-BD31-4B8C-83A1-F6EECF244321}">
                <p14:modId xmlns:p14="http://schemas.microsoft.com/office/powerpoint/2010/main" val="3715386501"/>
              </p:ext>
            </p:extLst>
          </p:nvPr>
        </p:nvGraphicFramePr>
        <p:xfrm>
          <a:off x="-3224872" y="897298"/>
          <a:ext cx="12880684" cy="5883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ZoneTexte 10">
            <a:extLst>
              <a:ext uri="{FF2B5EF4-FFF2-40B4-BE49-F238E27FC236}">
                <a16:creationId xmlns:a16="http://schemas.microsoft.com/office/drawing/2014/main" id="{771D80D3-7ED8-AAE3-ECB1-55774181010B}"/>
              </a:ext>
            </a:extLst>
          </p:cNvPr>
          <p:cNvSpPr txBox="1"/>
          <p:nvPr/>
        </p:nvSpPr>
        <p:spPr>
          <a:xfrm>
            <a:off x="-55499" y="508795"/>
            <a:ext cx="3708750" cy="338554"/>
          </a:xfrm>
          <a:prstGeom prst="rect">
            <a:avLst/>
          </a:prstGeom>
          <a:noFill/>
        </p:spPr>
        <p:txBody>
          <a:bodyPr wrap="square" rtlCol="0">
            <a:spAutoFit/>
          </a:bodyPr>
          <a:lstStyle/>
          <a:p>
            <a:r>
              <a:rPr lang="fr-FR" sz="1600" b="1" dirty="0">
                <a:solidFill>
                  <a:srgbClr val="0000FF"/>
                </a:solidFill>
                <a:latin typeface="Marianne" panose="02000000000000000000" pitchFamily="2" charset="0"/>
              </a:rPr>
              <a:t>Calcul avant expérimentation</a:t>
            </a:r>
          </a:p>
        </p:txBody>
      </p:sp>
      <p:sp>
        <p:nvSpPr>
          <p:cNvPr id="13" name="ZoneTexte 12">
            <a:extLst>
              <a:ext uri="{FF2B5EF4-FFF2-40B4-BE49-F238E27FC236}">
                <a16:creationId xmlns:a16="http://schemas.microsoft.com/office/drawing/2014/main" id="{DBBFF02E-0505-2FD6-7AE1-C1DF4D88FF34}"/>
              </a:ext>
            </a:extLst>
          </p:cNvPr>
          <p:cNvSpPr txBox="1"/>
          <p:nvPr/>
        </p:nvSpPr>
        <p:spPr>
          <a:xfrm>
            <a:off x="6232405" y="504296"/>
            <a:ext cx="4752938" cy="338554"/>
          </a:xfrm>
          <a:prstGeom prst="rect">
            <a:avLst/>
          </a:prstGeom>
          <a:noFill/>
        </p:spPr>
        <p:txBody>
          <a:bodyPr wrap="square" rtlCol="0">
            <a:spAutoFit/>
          </a:bodyPr>
          <a:lstStyle/>
          <a:p>
            <a:r>
              <a:rPr lang="fr-FR" sz="1600" b="1" dirty="0">
                <a:solidFill>
                  <a:srgbClr val="0000FF"/>
                </a:solidFill>
                <a:latin typeface="Marianne" panose="02000000000000000000" pitchFamily="2" charset="0"/>
              </a:rPr>
              <a:t>Calcul dans le cadre de l’expérimentation</a:t>
            </a:r>
          </a:p>
        </p:txBody>
      </p:sp>
      <p:sp>
        <p:nvSpPr>
          <p:cNvPr id="51" name="Rectangle à coins arrondis 2">
            <a:extLst>
              <a:ext uri="{FF2B5EF4-FFF2-40B4-BE49-F238E27FC236}">
                <a16:creationId xmlns:a16="http://schemas.microsoft.com/office/drawing/2014/main" id="{B845A353-306E-8044-1E20-C42FBBB26123}"/>
              </a:ext>
            </a:extLst>
          </p:cNvPr>
          <p:cNvSpPr/>
          <p:nvPr/>
        </p:nvSpPr>
        <p:spPr>
          <a:xfrm>
            <a:off x="2696237" y="1824837"/>
            <a:ext cx="2408299" cy="52587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Marianne" panose="02000000000000000000" pitchFamily="2" charset="0"/>
              </a:rPr>
              <a:t>[60 000 / 90 ] x 100 x 7,5 </a:t>
            </a:r>
            <a:r>
              <a:rPr lang="fr-FR" sz="1400" b="1" dirty="0">
                <a:solidFill>
                  <a:schemeClr val="tx1"/>
                </a:solidFill>
                <a:latin typeface="Marianne" panose="02000000000000000000" pitchFamily="2" charset="0"/>
              </a:rPr>
              <a:t>= </a:t>
            </a:r>
            <a:r>
              <a:rPr lang="fr-FR" sz="1400" b="1" dirty="0">
                <a:solidFill>
                  <a:srgbClr val="FF0000"/>
                </a:solidFill>
                <a:latin typeface="Marianne" panose="02000000000000000000" pitchFamily="2" charset="0"/>
              </a:rPr>
              <a:t>500 000</a:t>
            </a:r>
          </a:p>
        </p:txBody>
      </p:sp>
      <p:sp>
        <p:nvSpPr>
          <p:cNvPr id="52" name="Rectangle à coins arrondis 2">
            <a:extLst>
              <a:ext uri="{FF2B5EF4-FFF2-40B4-BE49-F238E27FC236}">
                <a16:creationId xmlns:a16="http://schemas.microsoft.com/office/drawing/2014/main" id="{08EE0D5B-B8EF-FA38-4F8B-5072A9DB04D1}"/>
              </a:ext>
            </a:extLst>
          </p:cNvPr>
          <p:cNvSpPr/>
          <p:nvPr/>
        </p:nvSpPr>
        <p:spPr>
          <a:xfrm>
            <a:off x="9651002" y="1755516"/>
            <a:ext cx="2408299" cy="52587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a:solidFill>
                  <a:schemeClr val="tx1"/>
                </a:solidFill>
                <a:latin typeface="Marianne" panose="02000000000000000000" pitchFamily="2" charset="0"/>
              </a:rPr>
              <a:t>Montant inchangé</a:t>
            </a:r>
          </a:p>
          <a:p>
            <a:r>
              <a:rPr lang="fr-FR" sz="1400" b="1" dirty="0">
                <a:solidFill>
                  <a:schemeClr val="tx1"/>
                </a:solidFill>
                <a:latin typeface="Marianne" panose="02000000000000000000" pitchFamily="2" charset="0"/>
              </a:rPr>
              <a:t>= </a:t>
            </a:r>
            <a:r>
              <a:rPr lang="fr-FR" sz="1400" b="1" dirty="0">
                <a:solidFill>
                  <a:srgbClr val="FF0000"/>
                </a:solidFill>
                <a:latin typeface="Marianne" panose="02000000000000000000" pitchFamily="2" charset="0"/>
              </a:rPr>
              <a:t>500 000 </a:t>
            </a:r>
          </a:p>
          <a:p>
            <a:r>
              <a:rPr lang="fr-FR" sz="1400" b="1" dirty="0">
                <a:solidFill>
                  <a:srgbClr val="FF0000"/>
                </a:solidFill>
                <a:latin typeface="Marianne" panose="02000000000000000000" pitchFamily="2" charset="0"/>
              </a:rPr>
              <a:t>(</a:t>
            </a:r>
            <a:r>
              <a:rPr lang="fr-FR" sz="1400" b="1" u="sng" dirty="0">
                <a:solidFill>
                  <a:srgbClr val="FF0000"/>
                </a:solidFill>
                <a:latin typeface="Marianne" panose="02000000000000000000" pitchFamily="2" charset="0"/>
              </a:rPr>
              <a:t>Exemple hors revalorisation VPGIR</a:t>
            </a:r>
            <a:r>
              <a:rPr lang="fr-FR" sz="1400" b="1" dirty="0">
                <a:solidFill>
                  <a:srgbClr val="FF0000"/>
                </a:solidFill>
                <a:latin typeface="Marianne" panose="02000000000000000000" pitchFamily="2" charset="0"/>
              </a:rPr>
              <a:t>)</a:t>
            </a:r>
          </a:p>
        </p:txBody>
      </p:sp>
      <p:sp>
        <p:nvSpPr>
          <p:cNvPr id="54" name="ZoneTexte 53">
            <a:extLst>
              <a:ext uri="{FF2B5EF4-FFF2-40B4-BE49-F238E27FC236}">
                <a16:creationId xmlns:a16="http://schemas.microsoft.com/office/drawing/2014/main" id="{FCBC18C3-8697-7224-DF9D-D18A2468EDB8}"/>
              </a:ext>
            </a:extLst>
          </p:cNvPr>
          <p:cNvSpPr txBox="1"/>
          <p:nvPr/>
        </p:nvSpPr>
        <p:spPr>
          <a:xfrm>
            <a:off x="2696237" y="2731966"/>
            <a:ext cx="5260215" cy="523220"/>
          </a:xfrm>
          <a:prstGeom prst="rect">
            <a:avLst/>
          </a:prstGeom>
          <a:noFill/>
        </p:spPr>
        <p:txBody>
          <a:bodyPr wrap="square">
            <a:spAutoFit/>
          </a:bodyPr>
          <a:lstStyle/>
          <a:p>
            <a:r>
              <a:rPr lang="fr-FR" sz="1400" dirty="0">
                <a:latin typeface="Marianne" panose="02000000000000000000" pitchFamily="2" charset="0"/>
              </a:rPr>
              <a:t>[500 000 / 60 000 / 365 ] x 280 </a:t>
            </a:r>
          </a:p>
          <a:p>
            <a:r>
              <a:rPr lang="fr-FR" sz="1400" dirty="0">
                <a:latin typeface="Marianne" panose="02000000000000000000" pitchFamily="2" charset="0"/>
              </a:rPr>
              <a:t>=</a:t>
            </a:r>
            <a:r>
              <a:rPr lang="fr-FR" sz="1400" b="1" dirty="0">
                <a:latin typeface="Marianne" panose="02000000000000000000" pitchFamily="2" charset="0"/>
              </a:rPr>
              <a:t> </a:t>
            </a:r>
            <a:r>
              <a:rPr lang="fr-FR" sz="1400" b="1" dirty="0">
                <a:solidFill>
                  <a:srgbClr val="FF0000"/>
                </a:solidFill>
                <a:latin typeface="Marianne" panose="02000000000000000000" pitchFamily="2" charset="0"/>
              </a:rPr>
              <a:t>6,39 € *</a:t>
            </a:r>
            <a:r>
              <a:rPr lang="fr-FR" sz="1400" b="1" dirty="0">
                <a:latin typeface="Marianne" panose="02000000000000000000" pitchFamily="2" charset="0"/>
              </a:rPr>
              <a:t> </a:t>
            </a:r>
            <a:r>
              <a:rPr lang="fr-FR" sz="1400" dirty="0">
                <a:latin typeface="Marianne" panose="02000000000000000000" pitchFamily="2" charset="0"/>
              </a:rPr>
              <a:t>X nb de journées totales</a:t>
            </a:r>
          </a:p>
        </p:txBody>
      </p:sp>
      <p:sp>
        <p:nvSpPr>
          <p:cNvPr id="55" name="ZoneTexte 54">
            <a:extLst>
              <a:ext uri="{FF2B5EF4-FFF2-40B4-BE49-F238E27FC236}">
                <a16:creationId xmlns:a16="http://schemas.microsoft.com/office/drawing/2014/main" id="{C911879D-B025-9421-9827-E14AF4563F35}"/>
              </a:ext>
            </a:extLst>
          </p:cNvPr>
          <p:cNvSpPr txBox="1"/>
          <p:nvPr/>
        </p:nvSpPr>
        <p:spPr>
          <a:xfrm>
            <a:off x="9651002" y="2579650"/>
            <a:ext cx="2629935" cy="523220"/>
          </a:xfrm>
          <a:prstGeom prst="rect">
            <a:avLst/>
          </a:prstGeom>
          <a:noFill/>
        </p:spPr>
        <p:txBody>
          <a:bodyPr wrap="square">
            <a:spAutoFit/>
          </a:bodyPr>
          <a:lstStyle/>
          <a:p>
            <a:r>
              <a:rPr lang="fr-FR" sz="1400" dirty="0">
                <a:latin typeface="Marianne" panose="02000000000000000000" pitchFamily="2" charset="0"/>
              </a:rPr>
              <a:t>=</a:t>
            </a:r>
            <a:r>
              <a:rPr lang="fr-FR" sz="1400" b="1" dirty="0">
                <a:latin typeface="Marianne" panose="02000000000000000000" pitchFamily="2" charset="0"/>
              </a:rPr>
              <a:t> </a:t>
            </a:r>
            <a:r>
              <a:rPr lang="fr-FR" sz="1400" b="1" dirty="0">
                <a:solidFill>
                  <a:srgbClr val="FF0000"/>
                </a:solidFill>
                <a:latin typeface="Marianne" panose="02000000000000000000" pitchFamily="2" charset="0"/>
              </a:rPr>
              <a:t>Montant fixé par arrêté *</a:t>
            </a:r>
          </a:p>
          <a:p>
            <a:r>
              <a:rPr lang="fr-FR" sz="1400" dirty="0">
                <a:latin typeface="Marianne" panose="02000000000000000000" pitchFamily="2" charset="0"/>
              </a:rPr>
              <a:t>X nb de journées totales</a:t>
            </a:r>
          </a:p>
        </p:txBody>
      </p:sp>
      <p:sp>
        <p:nvSpPr>
          <p:cNvPr id="56" name="ZoneTexte 55">
            <a:extLst>
              <a:ext uri="{FF2B5EF4-FFF2-40B4-BE49-F238E27FC236}">
                <a16:creationId xmlns:a16="http://schemas.microsoft.com/office/drawing/2014/main" id="{76C746A0-64F9-44D8-9CF5-E6CC746427D1}"/>
              </a:ext>
            </a:extLst>
          </p:cNvPr>
          <p:cNvSpPr txBox="1"/>
          <p:nvPr/>
        </p:nvSpPr>
        <p:spPr>
          <a:xfrm>
            <a:off x="2696237" y="3446236"/>
            <a:ext cx="4298358" cy="769441"/>
          </a:xfrm>
          <a:prstGeom prst="rect">
            <a:avLst/>
          </a:prstGeom>
          <a:noFill/>
        </p:spPr>
        <p:txBody>
          <a:bodyPr wrap="square">
            <a:spAutoFit/>
          </a:bodyPr>
          <a:lstStyle/>
          <a:p>
            <a:r>
              <a:rPr lang="fr-FR" sz="1400" dirty="0">
                <a:solidFill>
                  <a:schemeClr val="tx1"/>
                </a:solidFill>
                <a:latin typeface="Marianne" panose="02000000000000000000" pitchFamily="2" charset="0"/>
              </a:rPr>
              <a:t>[500 000 / (365 x 100)] </a:t>
            </a:r>
          </a:p>
          <a:p>
            <a:r>
              <a:rPr lang="fr-FR" sz="1400" b="1" dirty="0">
                <a:solidFill>
                  <a:schemeClr val="tx1"/>
                </a:solidFill>
                <a:latin typeface="Marianne" panose="02000000000000000000" pitchFamily="2" charset="0"/>
              </a:rPr>
              <a:t>= </a:t>
            </a:r>
            <a:r>
              <a:rPr lang="fr-FR" sz="1400" b="1" dirty="0">
                <a:solidFill>
                  <a:srgbClr val="FF0000"/>
                </a:solidFill>
                <a:latin typeface="Marianne" panose="02000000000000000000" pitchFamily="2" charset="0"/>
              </a:rPr>
              <a:t>13,70 € *</a:t>
            </a:r>
            <a:r>
              <a:rPr lang="fr-FR" sz="1400" b="1" dirty="0">
                <a:solidFill>
                  <a:schemeClr val="tx1"/>
                </a:solidFill>
                <a:latin typeface="Marianne" panose="02000000000000000000" pitchFamily="2" charset="0"/>
              </a:rPr>
              <a:t> </a:t>
            </a:r>
            <a:r>
              <a:rPr lang="fr-FR" sz="1400" dirty="0">
                <a:latin typeface="Marianne" panose="02000000000000000000" pitchFamily="2" charset="0"/>
              </a:rPr>
              <a:t>X nb de journées – 60 ans</a:t>
            </a:r>
          </a:p>
          <a:p>
            <a:endParaRPr lang="fr-FR" sz="400" b="1" dirty="0">
              <a:latin typeface="Marianne" panose="02000000000000000000" pitchFamily="2" charset="0"/>
            </a:endParaRPr>
          </a:p>
          <a:p>
            <a:r>
              <a:rPr lang="fr-FR" sz="1200" dirty="0">
                <a:latin typeface="Marianne" panose="02000000000000000000" pitchFamily="2" charset="0"/>
              </a:rPr>
              <a:t>A noter : prix de journée global = 65 + 13,70 = 78,70 €</a:t>
            </a:r>
          </a:p>
        </p:txBody>
      </p:sp>
      <p:sp>
        <p:nvSpPr>
          <p:cNvPr id="59" name="ZoneTexte 58">
            <a:extLst>
              <a:ext uri="{FF2B5EF4-FFF2-40B4-BE49-F238E27FC236}">
                <a16:creationId xmlns:a16="http://schemas.microsoft.com/office/drawing/2014/main" id="{9A2DB145-029E-7A3C-8C48-65C892447416}"/>
              </a:ext>
            </a:extLst>
          </p:cNvPr>
          <p:cNvSpPr txBox="1"/>
          <p:nvPr/>
        </p:nvSpPr>
        <p:spPr>
          <a:xfrm>
            <a:off x="2772309" y="5123735"/>
            <a:ext cx="4222286" cy="1015663"/>
          </a:xfrm>
          <a:prstGeom prst="rect">
            <a:avLst/>
          </a:prstGeom>
          <a:noFill/>
        </p:spPr>
        <p:txBody>
          <a:bodyPr wrap="square">
            <a:spAutoFit/>
          </a:bodyPr>
          <a:lstStyle/>
          <a:p>
            <a:r>
              <a:rPr lang="fr-FR" sz="1400" dirty="0">
                <a:solidFill>
                  <a:schemeClr val="tx1"/>
                </a:solidFill>
                <a:latin typeface="Marianne" panose="02000000000000000000" pitchFamily="2" charset="0"/>
              </a:rPr>
              <a:t>GIR 1/2 : [500 000 / 60 000 / 365 ] x 660 </a:t>
            </a:r>
          </a:p>
          <a:p>
            <a:r>
              <a:rPr lang="fr-FR" sz="1400" dirty="0">
                <a:solidFill>
                  <a:schemeClr val="tx1"/>
                </a:solidFill>
                <a:latin typeface="Marianne" panose="02000000000000000000" pitchFamily="2" charset="0"/>
              </a:rPr>
              <a:t>=</a:t>
            </a:r>
            <a:r>
              <a:rPr lang="fr-FR" sz="1400" b="1" dirty="0">
                <a:solidFill>
                  <a:schemeClr val="tx1"/>
                </a:solidFill>
                <a:latin typeface="Marianne" panose="02000000000000000000" pitchFamily="2" charset="0"/>
              </a:rPr>
              <a:t> </a:t>
            </a:r>
            <a:r>
              <a:rPr lang="fr-FR" sz="1400" b="1" dirty="0">
                <a:solidFill>
                  <a:srgbClr val="FF0000"/>
                </a:solidFill>
                <a:latin typeface="Marianne" panose="02000000000000000000" pitchFamily="2" charset="0"/>
              </a:rPr>
              <a:t>15,07 € *</a:t>
            </a:r>
            <a:r>
              <a:rPr lang="fr-FR" sz="1400" b="1" dirty="0">
                <a:solidFill>
                  <a:schemeClr val="tx1"/>
                </a:solidFill>
                <a:latin typeface="Marianne" panose="02000000000000000000" pitchFamily="2" charset="0"/>
              </a:rPr>
              <a:t> </a:t>
            </a:r>
            <a:r>
              <a:rPr lang="fr-FR" sz="1400" dirty="0">
                <a:latin typeface="Marianne" panose="02000000000000000000" pitchFamily="2" charset="0"/>
              </a:rPr>
              <a:t>X nb de journées GIR 1/2</a:t>
            </a:r>
          </a:p>
          <a:p>
            <a:endParaRPr lang="fr-FR" sz="400" dirty="0">
              <a:latin typeface="Marianne" panose="02000000000000000000" pitchFamily="2" charset="0"/>
            </a:endParaRPr>
          </a:p>
          <a:p>
            <a:r>
              <a:rPr lang="fr-FR" sz="1400" dirty="0">
                <a:solidFill>
                  <a:schemeClr val="tx1"/>
                </a:solidFill>
                <a:latin typeface="Marianne" panose="02000000000000000000" pitchFamily="2" charset="0"/>
              </a:rPr>
              <a:t>GIR 3/4 : [500 000 / 60 000 / 365 ] x 1040 </a:t>
            </a:r>
          </a:p>
          <a:p>
            <a:r>
              <a:rPr lang="fr-FR" sz="1400" dirty="0">
                <a:solidFill>
                  <a:schemeClr val="tx1"/>
                </a:solidFill>
                <a:latin typeface="Marianne" panose="02000000000000000000" pitchFamily="2" charset="0"/>
              </a:rPr>
              <a:t>=</a:t>
            </a:r>
            <a:r>
              <a:rPr lang="fr-FR" sz="1400" b="1" dirty="0">
                <a:solidFill>
                  <a:schemeClr val="tx1"/>
                </a:solidFill>
                <a:latin typeface="Marianne" panose="02000000000000000000" pitchFamily="2" charset="0"/>
              </a:rPr>
              <a:t> </a:t>
            </a:r>
            <a:r>
              <a:rPr lang="fr-FR" sz="1400" b="1" dirty="0">
                <a:solidFill>
                  <a:srgbClr val="FF0000"/>
                </a:solidFill>
                <a:latin typeface="Marianne" panose="02000000000000000000" pitchFamily="2" charset="0"/>
              </a:rPr>
              <a:t>23,74 € *</a:t>
            </a:r>
            <a:r>
              <a:rPr lang="fr-FR" sz="1400" b="1" dirty="0">
                <a:solidFill>
                  <a:schemeClr val="tx1"/>
                </a:solidFill>
                <a:latin typeface="Marianne" panose="02000000000000000000" pitchFamily="2" charset="0"/>
              </a:rPr>
              <a:t> </a:t>
            </a:r>
            <a:r>
              <a:rPr lang="fr-FR" sz="1400" dirty="0">
                <a:latin typeface="Marianne" panose="02000000000000000000" pitchFamily="2" charset="0"/>
              </a:rPr>
              <a:t>X nb de journées GIR 3/4</a:t>
            </a:r>
            <a:endParaRPr lang="fr-FR" sz="1400" dirty="0">
              <a:solidFill>
                <a:schemeClr val="tx1"/>
              </a:solidFill>
              <a:latin typeface="Marianne" panose="02000000000000000000" pitchFamily="2" charset="0"/>
            </a:endParaRPr>
          </a:p>
        </p:txBody>
      </p:sp>
      <p:sp>
        <p:nvSpPr>
          <p:cNvPr id="62" name="Rectangle à coins arrondis 2">
            <a:extLst>
              <a:ext uri="{FF2B5EF4-FFF2-40B4-BE49-F238E27FC236}">
                <a16:creationId xmlns:a16="http://schemas.microsoft.com/office/drawing/2014/main" id="{3C85883A-380A-FBC6-50DB-A95FCB98A474}"/>
              </a:ext>
            </a:extLst>
          </p:cNvPr>
          <p:cNvSpPr/>
          <p:nvPr/>
        </p:nvSpPr>
        <p:spPr>
          <a:xfrm>
            <a:off x="9643593" y="6157624"/>
            <a:ext cx="2764196" cy="5483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Marianne" panose="02000000000000000000" pitchFamily="2" charset="0"/>
              </a:rPr>
              <a:t>Repris (hors AJ/HT et autres FC financés sur </a:t>
            </a:r>
            <a:r>
              <a:rPr lang="fr-FR" sz="1400" dirty="0" err="1">
                <a:solidFill>
                  <a:schemeClr val="tx1"/>
                </a:solidFill>
                <a:latin typeface="Marianne" panose="02000000000000000000" pitchFamily="2" charset="0"/>
              </a:rPr>
              <a:t>APADom</a:t>
            </a:r>
            <a:r>
              <a:rPr lang="fr-FR" sz="1400" dirty="0">
                <a:solidFill>
                  <a:schemeClr val="tx1"/>
                </a:solidFill>
                <a:latin typeface="Marianne" panose="02000000000000000000" pitchFamily="2" charset="0"/>
              </a:rPr>
              <a:t>, restant à la charge du département)</a:t>
            </a:r>
          </a:p>
        </p:txBody>
      </p:sp>
      <p:sp>
        <p:nvSpPr>
          <p:cNvPr id="63" name="Rectangle à coins arrondis 2">
            <a:extLst>
              <a:ext uri="{FF2B5EF4-FFF2-40B4-BE49-F238E27FC236}">
                <a16:creationId xmlns:a16="http://schemas.microsoft.com/office/drawing/2014/main" id="{67A3C91B-CB46-C1A0-82CF-B49913E8B14F}"/>
              </a:ext>
            </a:extLst>
          </p:cNvPr>
          <p:cNvSpPr/>
          <p:nvPr/>
        </p:nvSpPr>
        <p:spPr>
          <a:xfrm>
            <a:off x="3437139" y="760521"/>
            <a:ext cx="2536188" cy="26551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i="1" dirty="0">
                <a:solidFill>
                  <a:schemeClr val="tx1"/>
                </a:solidFill>
                <a:latin typeface="Marianne" panose="02000000000000000000" pitchFamily="2" charset="0"/>
              </a:rPr>
              <a:t>* Par jour et par résident</a:t>
            </a:r>
          </a:p>
        </p:txBody>
      </p:sp>
      <p:cxnSp>
        <p:nvCxnSpPr>
          <p:cNvPr id="64" name="Connecteur droit avec flèche 63">
            <a:extLst>
              <a:ext uri="{FF2B5EF4-FFF2-40B4-BE49-F238E27FC236}">
                <a16:creationId xmlns:a16="http://schemas.microsoft.com/office/drawing/2014/main" id="{74A487A9-28D4-1382-269C-A81A681AD57A}"/>
              </a:ext>
            </a:extLst>
          </p:cNvPr>
          <p:cNvCxnSpPr>
            <a:cxnSpLocks/>
          </p:cNvCxnSpPr>
          <p:nvPr/>
        </p:nvCxnSpPr>
        <p:spPr>
          <a:xfrm>
            <a:off x="3667623" y="2189435"/>
            <a:ext cx="3384000" cy="0"/>
          </a:xfrm>
          <a:prstGeom prst="straightConnector1">
            <a:avLst/>
          </a:prstGeom>
          <a:ln>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1" name="Connecteur droit avec flèche 70">
            <a:extLst>
              <a:ext uri="{FF2B5EF4-FFF2-40B4-BE49-F238E27FC236}">
                <a16:creationId xmlns:a16="http://schemas.microsoft.com/office/drawing/2014/main" id="{4BAD3C6F-F8A8-201A-E14F-A7575ACF1BF6}"/>
              </a:ext>
            </a:extLst>
          </p:cNvPr>
          <p:cNvCxnSpPr>
            <a:cxnSpLocks/>
          </p:cNvCxnSpPr>
          <p:nvPr/>
        </p:nvCxnSpPr>
        <p:spPr>
          <a:xfrm>
            <a:off x="5505083" y="2934267"/>
            <a:ext cx="1548000" cy="0"/>
          </a:xfrm>
          <a:prstGeom prst="straightConnector1">
            <a:avLst/>
          </a:prstGeom>
          <a:ln>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3" name="Connecteur droit avec flèche 72">
            <a:extLst>
              <a:ext uri="{FF2B5EF4-FFF2-40B4-BE49-F238E27FC236}">
                <a16:creationId xmlns:a16="http://schemas.microsoft.com/office/drawing/2014/main" id="{0411C8BA-EF8B-5DFF-FF61-3359B7D44F91}"/>
              </a:ext>
            </a:extLst>
          </p:cNvPr>
          <p:cNvCxnSpPr>
            <a:cxnSpLocks/>
          </p:cNvCxnSpPr>
          <p:nvPr/>
        </p:nvCxnSpPr>
        <p:spPr>
          <a:xfrm flipV="1">
            <a:off x="5973327" y="2993576"/>
            <a:ext cx="1118982" cy="804140"/>
          </a:xfrm>
          <a:prstGeom prst="straightConnector1">
            <a:avLst/>
          </a:prstGeom>
          <a:ln>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4" name="Connecteur droit avec flèche 73">
            <a:extLst>
              <a:ext uri="{FF2B5EF4-FFF2-40B4-BE49-F238E27FC236}">
                <a16:creationId xmlns:a16="http://schemas.microsoft.com/office/drawing/2014/main" id="{EBDF21F2-3C14-E8DB-C9BA-7A00577663AC}"/>
              </a:ext>
            </a:extLst>
          </p:cNvPr>
          <p:cNvCxnSpPr>
            <a:cxnSpLocks/>
          </p:cNvCxnSpPr>
          <p:nvPr/>
        </p:nvCxnSpPr>
        <p:spPr>
          <a:xfrm>
            <a:off x="2704405" y="4681904"/>
            <a:ext cx="4320000" cy="0"/>
          </a:xfrm>
          <a:prstGeom prst="straightConnector1">
            <a:avLst/>
          </a:prstGeom>
          <a:ln>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5" name="Connecteur droit avec flèche 74">
            <a:extLst>
              <a:ext uri="{FF2B5EF4-FFF2-40B4-BE49-F238E27FC236}">
                <a16:creationId xmlns:a16="http://schemas.microsoft.com/office/drawing/2014/main" id="{ECC80E50-2982-F18E-BA77-B435D642902B}"/>
              </a:ext>
            </a:extLst>
          </p:cNvPr>
          <p:cNvCxnSpPr>
            <a:cxnSpLocks/>
          </p:cNvCxnSpPr>
          <p:nvPr/>
        </p:nvCxnSpPr>
        <p:spPr>
          <a:xfrm>
            <a:off x="5819782" y="5593225"/>
            <a:ext cx="1280362" cy="0"/>
          </a:xfrm>
          <a:prstGeom prst="straightConnector1">
            <a:avLst/>
          </a:prstGeom>
          <a:ln>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7" name="Connecteur droit avec flèche 76">
            <a:extLst>
              <a:ext uri="{FF2B5EF4-FFF2-40B4-BE49-F238E27FC236}">
                <a16:creationId xmlns:a16="http://schemas.microsoft.com/office/drawing/2014/main" id="{214C5BB3-BB8F-1A40-77E4-1F56D02D80DA}"/>
              </a:ext>
            </a:extLst>
          </p:cNvPr>
          <p:cNvCxnSpPr>
            <a:cxnSpLocks/>
          </p:cNvCxnSpPr>
          <p:nvPr/>
        </p:nvCxnSpPr>
        <p:spPr>
          <a:xfrm>
            <a:off x="2772309" y="6450670"/>
            <a:ext cx="4320000" cy="0"/>
          </a:xfrm>
          <a:prstGeom prst="straightConnector1">
            <a:avLst/>
          </a:prstGeom>
          <a:ln>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80" name="Accolade ouvrante 79">
            <a:extLst>
              <a:ext uri="{FF2B5EF4-FFF2-40B4-BE49-F238E27FC236}">
                <a16:creationId xmlns:a16="http://schemas.microsoft.com/office/drawing/2014/main" id="{129B441E-DA25-0A8F-5823-52771399A974}"/>
              </a:ext>
            </a:extLst>
          </p:cNvPr>
          <p:cNvSpPr/>
          <p:nvPr/>
        </p:nvSpPr>
        <p:spPr>
          <a:xfrm>
            <a:off x="2639306" y="5116604"/>
            <a:ext cx="376370" cy="961238"/>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cxnSp>
        <p:nvCxnSpPr>
          <p:cNvPr id="81" name="Connecteur droit avec flèche 80">
            <a:extLst>
              <a:ext uri="{FF2B5EF4-FFF2-40B4-BE49-F238E27FC236}">
                <a16:creationId xmlns:a16="http://schemas.microsoft.com/office/drawing/2014/main" id="{BCAF8A3C-0AB6-7E62-7ADA-30946BAB7B86}"/>
              </a:ext>
            </a:extLst>
          </p:cNvPr>
          <p:cNvCxnSpPr>
            <a:cxnSpLocks/>
          </p:cNvCxnSpPr>
          <p:nvPr/>
        </p:nvCxnSpPr>
        <p:spPr>
          <a:xfrm>
            <a:off x="2696237" y="1260925"/>
            <a:ext cx="4320000" cy="0"/>
          </a:xfrm>
          <a:prstGeom prst="straightConnector1">
            <a:avLst/>
          </a:prstGeom>
          <a:ln>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 name="Titre 1">
            <a:extLst>
              <a:ext uri="{FF2B5EF4-FFF2-40B4-BE49-F238E27FC236}">
                <a16:creationId xmlns:a16="http://schemas.microsoft.com/office/drawing/2014/main" id="{4BE2ED66-48E2-701C-E754-133B0B794F7A}"/>
              </a:ext>
            </a:extLst>
          </p:cNvPr>
          <p:cNvSpPr txBox="1">
            <a:spLocks/>
          </p:cNvSpPr>
          <p:nvPr/>
        </p:nvSpPr>
        <p:spPr>
          <a:xfrm>
            <a:off x="156018" y="-132943"/>
            <a:ext cx="10979319" cy="9464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Quels changements dans les modalités de fixation du tarif ? </a:t>
            </a:r>
            <a:r>
              <a:rPr lang="fr-FR" sz="2000" b="1" dirty="0">
                <a:solidFill>
                  <a:schemeClr val="tx1">
                    <a:lumMod val="50000"/>
                    <a:lumOff val="50000"/>
                  </a:schemeClr>
                </a:solidFill>
                <a:latin typeface="Marianne" panose="02000000000000000000" pitchFamily="2" charset="0"/>
              </a:rPr>
              <a:t>Exemple fictif</a:t>
            </a:r>
            <a:endParaRPr lang="fr-FR" sz="2000" b="1" kern="1200" dirty="0">
              <a:solidFill>
                <a:schemeClr val="tx1">
                  <a:lumMod val="50000"/>
                  <a:lumOff val="50000"/>
                </a:schemeClr>
              </a:solidFill>
              <a:latin typeface="Marianne" panose="02000000000000000000" pitchFamily="2" charset="0"/>
              <a:ea typeface="+mn-ea"/>
              <a:cs typeface="+mn-cs"/>
            </a:endParaRPr>
          </a:p>
        </p:txBody>
      </p:sp>
      <p:sp>
        <p:nvSpPr>
          <p:cNvPr id="17" name="Signe Moins 16">
            <a:extLst>
              <a:ext uri="{FF2B5EF4-FFF2-40B4-BE49-F238E27FC236}">
                <a16:creationId xmlns:a16="http://schemas.microsoft.com/office/drawing/2014/main" id="{1AF493A6-D3DC-588C-64B8-231737C73423}"/>
              </a:ext>
            </a:extLst>
          </p:cNvPr>
          <p:cNvSpPr/>
          <p:nvPr/>
        </p:nvSpPr>
        <p:spPr>
          <a:xfrm>
            <a:off x="1125828" y="2363696"/>
            <a:ext cx="324000" cy="252000"/>
          </a:xfrm>
          <a:prstGeom prst="mathMinus">
            <a:avLst/>
          </a:prstGeom>
          <a:solidFill>
            <a:srgbClr val="0000FF"/>
          </a:solid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st égal à 17">
            <a:extLst>
              <a:ext uri="{FF2B5EF4-FFF2-40B4-BE49-F238E27FC236}">
                <a16:creationId xmlns:a16="http://schemas.microsoft.com/office/drawing/2014/main" id="{DA37CA4E-8C59-525A-985B-AB03755F1F45}"/>
              </a:ext>
            </a:extLst>
          </p:cNvPr>
          <p:cNvSpPr/>
          <p:nvPr/>
        </p:nvSpPr>
        <p:spPr>
          <a:xfrm>
            <a:off x="1131234" y="1521169"/>
            <a:ext cx="318594" cy="396000"/>
          </a:xfrm>
          <a:prstGeom prst="mathEqual">
            <a:avLst/>
          </a:prstGeom>
          <a:solidFill>
            <a:srgbClr val="0000FF"/>
          </a:solid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9" name="Signe Moins 18">
            <a:extLst>
              <a:ext uri="{FF2B5EF4-FFF2-40B4-BE49-F238E27FC236}">
                <a16:creationId xmlns:a16="http://schemas.microsoft.com/office/drawing/2014/main" id="{D33CE637-A905-5FE7-3C32-8401CBE3B16E}"/>
              </a:ext>
            </a:extLst>
          </p:cNvPr>
          <p:cNvSpPr/>
          <p:nvPr/>
        </p:nvSpPr>
        <p:spPr>
          <a:xfrm>
            <a:off x="1125828" y="3258067"/>
            <a:ext cx="324000" cy="252000"/>
          </a:xfrm>
          <a:prstGeom prst="mathMinus">
            <a:avLst/>
          </a:prstGeom>
          <a:solidFill>
            <a:srgbClr val="0000FF"/>
          </a:solid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Signe Moins 19">
            <a:extLst>
              <a:ext uri="{FF2B5EF4-FFF2-40B4-BE49-F238E27FC236}">
                <a16:creationId xmlns:a16="http://schemas.microsoft.com/office/drawing/2014/main" id="{3A9EB1F6-289E-4CC6-9FE7-FD9F403B4CDF}"/>
              </a:ext>
            </a:extLst>
          </p:cNvPr>
          <p:cNvSpPr/>
          <p:nvPr/>
        </p:nvSpPr>
        <p:spPr>
          <a:xfrm>
            <a:off x="1125828" y="4119998"/>
            <a:ext cx="324000" cy="252000"/>
          </a:xfrm>
          <a:prstGeom prst="mathMinus">
            <a:avLst/>
          </a:prstGeom>
          <a:solidFill>
            <a:srgbClr val="0000FF"/>
          </a:solid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Signe Moins 20">
            <a:extLst>
              <a:ext uri="{FF2B5EF4-FFF2-40B4-BE49-F238E27FC236}">
                <a16:creationId xmlns:a16="http://schemas.microsoft.com/office/drawing/2014/main" id="{D96510BE-7446-BEA0-C354-C3E3AECA6DFB}"/>
              </a:ext>
            </a:extLst>
          </p:cNvPr>
          <p:cNvSpPr/>
          <p:nvPr/>
        </p:nvSpPr>
        <p:spPr>
          <a:xfrm>
            <a:off x="1127191" y="4981929"/>
            <a:ext cx="324000" cy="252000"/>
          </a:xfrm>
          <a:prstGeom prst="mathMinus">
            <a:avLst/>
          </a:prstGeom>
          <a:solidFill>
            <a:srgbClr val="0000FF"/>
          </a:solid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Signe Plus 21">
            <a:extLst>
              <a:ext uri="{FF2B5EF4-FFF2-40B4-BE49-F238E27FC236}">
                <a16:creationId xmlns:a16="http://schemas.microsoft.com/office/drawing/2014/main" id="{DE5469FA-E562-237A-8E32-4C8FE8B7765F}"/>
              </a:ext>
            </a:extLst>
          </p:cNvPr>
          <p:cNvSpPr/>
          <p:nvPr/>
        </p:nvSpPr>
        <p:spPr>
          <a:xfrm>
            <a:off x="1125828" y="5895218"/>
            <a:ext cx="324000" cy="252000"/>
          </a:xfrm>
          <a:prstGeom prst="mathPlus">
            <a:avLst/>
          </a:prstGeom>
          <a:solidFill>
            <a:srgbClr val="0000FF"/>
          </a:solid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st égal à 22">
            <a:extLst>
              <a:ext uri="{FF2B5EF4-FFF2-40B4-BE49-F238E27FC236}">
                <a16:creationId xmlns:a16="http://schemas.microsoft.com/office/drawing/2014/main" id="{EA49579C-F5B1-FBC6-B5B2-AAAD4E360203}"/>
              </a:ext>
            </a:extLst>
          </p:cNvPr>
          <p:cNvSpPr/>
          <p:nvPr/>
        </p:nvSpPr>
        <p:spPr>
          <a:xfrm>
            <a:off x="8176836" y="1480794"/>
            <a:ext cx="318594" cy="396000"/>
          </a:xfrm>
          <a:prstGeom prst="mathEqual">
            <a:avLst/>
          </a:prstGeom>
          <a:solidFill>
            <a:srgbClr val="0000FF"/>
          </a:solid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4" name="Signe Moins 23">
            <a:extLst>
              <a:ext uri="{FF2B5EF4-FFF2-40B4-BE49-F238E27FC236}">
                <a16:creationId xmlns:a16="http://schemas.microsoft.com/office/drawing/2014/main" id="{820F8E8C-238D-7552-3660-584A8248BABA}"/>
              </a:ext>
            </a:extLst>
          </p:cNvPr>
          <p:cNvSpPr/>
          <p:nvPr/>
        </p:nvSpPr>
        <p:spPr>
          <a:xfrm>
            <a:off x="8171430" y="2363696"/>
            <a:ext cx="324000" cy="252000"/>
          </a:xfrm>
          <a:prstGeom prst="mathMinus">
            <a:avLst/>
          </a:prstGeom>
          <a:solidFill>
            <a:srgbClr val="0000FF"/>
          </a:solid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Signe Plus 25">
            <a:extLst>
              <a:ext uri="{FF2B5EF4-FFF2-40B4-BE49-F238E27FC236}">
                <a16:creationId xmlns:a16="http://schemas.microsoft.com/office/drawing/2014/main" id="{4DF881D8-4250-1EE4-73D3-726058EE1DE4}"/>
              </a:ext>
            </a:extLst>
          </p:cNvPr>
          <p:cNvSpPr/>
          <p:nvPr/>
        </p:nvSpPr>
        <p:spPr>
          <a:xfrm>
            <a:off x="8171430" y="5854843"/>
            <a:ext cx="324000" cy="252000"/>
          </a:xfrm>
          <a:prstGeom prst="mathPlus">
            <a:avLst/>
          </a:prstGeom>
          <a:solidFill>
            <a:srgbClr val="0000FF"/>
          </a:solid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u numéro de diapositive 5">
            <a:extLst>
              <a:ext uri="{FF2B5EF4-FFF2-40B4-BE49-F238E27FC236}">
                <a16:creationId xmlns:a16="http://schemas.microsoft.com/office/drawing/2014/main" id="{3AE4F59D-C8A4-D343-3E9B-411640E80225}"/>
              </a:ext>
            </a:extLst>
          </p:cNvPr>
          <p:cNvSpPr txBox="1">
            <a:spLocks/>
          </p:cNvSpPr>
          <p:nvPr/>
        </p:nvSpPr>
        <p:spPr>
          <a:xfrm>
            <a:off x="9483168" y="6543557"/>
            <a:ext cx="27432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5182611-01D0-44C3-8140-E563021B8DF6}" type="slidenum">
              <a:rPr lang="fr-FR" smtClean="0"/>
              <a:pPr/>
              <a:t>16</a:t>
            </a:fld>
            <a:endParaRPr lang="fr-FR" dirty="0"/>
          </a:p>
        </p:txBody>
      </p:sp>
      <p:sp>
        <p:nvSpPr>
          <p:cNvPr id="4" name="Rectangle à coins arrondis 2">
            <a:extLst>
              <a:ext uri="{FF2B5EF4-FFF2-40B4-BE49-F238E27FC236}">
                <a16:creationId xmlns:a16="http://schemas.microsoft.com/office/drawing/2014/main" id="{DA7DB4BF-1981-7713-1FD7-7759B09E5BA7}"/>
              </a:ext>
            </a:extLst>
          </p:cNvPr>
          <p:cNvSpPr/>
          <p:nvPr/>
        </p:nvSpPr>
        <p:spPr>
          <a:xfrm>
            <a:off x="10029333" y="3268663"/>
            <a:ext cx="2029968" cy="14945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Marianne" panose="02000000000000000000" pitchFamily="2" charset="0"/>
              </a:rPr>
              <a:t>Si la participation des résidents baisse, le différentiel est donc inclus directement dans le versement de l’ARS</a:t>
            </a:r>
          </a:p>
        </p:txBody>
      </p:sp>
      <p:cxnSp>
        <p:nvCxnSpPr>
          <p:cNvPr id="15" name="Connecteur droit avec flèche 14">
            <a:extLst>
              <a:ext uri="{FF2B5EF4-FFF2-40B4-BE49-F238E27FC236}">
                <a16:creationId xmlns:a16="http://schemas.microsoft.com/office/drawing/2014/main" id="{C6DF0852-939C-42EC-6DE7-2B1956D09F68}"/>
              </a:ext>
            </a:extLst>
          </p:cNvPr>
          <p:cNvCxnSpPr>
            <a:cxnSpLocks/>
          </p:cNvCxnSpPr>
          <p:nvPr/>
        </p:nvCxnSpPr>
        <p:spPr>
          <a:xfrm flipH="1" flipV="1">
            <a:off x="9653400" y="3066902"/>
            <a:ext cx="375933" cy="32874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Connecteur droit avec flèche 26">
            <a:extLst>
              <a:ext uri="{FF2B5EF4-FFF2-40B4-BE49-F238E27FC236}">
                <a16:creationId xmlns:a16="http://schemas.microsoft.com/office/drawing/2014/main" id="{F084C8F3-C3F2-9D41-7513-0A6D5E24A5BE}"/>
              </a:ext>
            </a:extLst>
          </p:cNvPr>
          <p:cNvCxnSpPr>
            <a:cxnSpLocks/>
          </p:cNvCxnSpPr>
          <p:nvPr/>
        </p:nvCxnSpPr>
        <p:spPr>
          <a:xfrm flipH="1">
            <a:off x="9699156" y="3538944"/>
            <a:ext cx="330177" cy="30010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51213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id="{518092BE-1387-0759-F0ED-4D4C2989C5E3}"/>
              </a:ext>
            </a:extLst>
          </p:cNvPr>
          <p:cNvSpPr txBox="1">
            <a:spLocks/>
          </p:cNvSpPr>
          <p:nvPr/>
        </p:nvSpPr>
        <p:spPr>
          <a:xfrm>
            <a:off x="615507" y="-198674"/>
            <a:ext cx="10979319"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Focus sur la participation du résident</a:t>
            </a:r>
          </a:p>
        </p:txBody>
      </p:sp>
      <p:sp>
        <p:nvSpPr>
          <p:cNvPr id="5" name="ZoneTexte 4">
            <a:extLst>
              <a:ext uri="{FF2B5EF4-FFF2-40B4-BE49-F238E27FC236}">
                <a16:creationId xmlns:a16="http://schemas.microsoft.com/office/drawing/2014/main" id="{3A7ECD0F-ADB9-9984-2F95-27D98451B022}"/>
              </a:ext>
            </a:extLst>
          </p:cNvPr>
          <p:cNvSpPr txBox="1"/>
          <p:nvPr/>
        </p:nvSpPr>
        <p:spPr>
          <a:xfrm>
            <a:off x="615507" y="731537"/>
            <a:ext cx="8294643" cy="646331"/>
          </a:xfrm>
          <a:prstGeom prst="rect">
            <a:avLst/>
          </a:prstGeom>
          <a:noFill/>
        </p:spPr>
        <p:txBody>
          <a:bodyPr wrap="square">
            <a:spAutoFit/>
          </a:bodyPr>
          <a:lstStyle/>
          <a:p>
            <a:br>
              <a:rPr lang="fr-FR" sz="2000" b="1" dirty="0">
                <a:solidFill>
                  <a:srgbClr val="0070C0"/>
                </a:solidFill>
                <a:latin typeface="Marianne" panose="02000000000000000000" pitchFamily="2" charset="0"/>
              </a:rPr>
            </a:br>
            <a:endParaRPr lang="fr-FR" sz="1600" b="1" dirty="0">
              <a:solidFill>
                <a:srgbClr val="0000FF"/>
              </a:solidFill>
              <a:latin typeface="Marianne" panose="02000000000000000000" pitchFamily="2" charset="0"/>
            </a:endParaRPr>
          </a:p>
        </p:txBody>
      </p:sp>
      <p:cxnSp>
        <p:nvCxnSpPr>
          <p:cNvPr id="8" name="Straight Connector 8">
            <a:extLst>
              <a:ext uri="{FF2B5EF4-FFF2-40B4-BE49-F238E27FC236}">
                <a16:creationId xmlns:a16="http://schemas.microsoft.com/office/drawing/2014/main" id="{B16A9FB8-F346-EB79-1537-B1D488237CBD}"/>
              </a:ext>
            </a:extLst>
          </p:cNvPr>
          <p:cNvCxnSpPr>
            <a:cxnSpLocks/>
          </p:cNvCxnSpPr>
          <p:nvPr/>
        </p:nvCxnSpPr>
        <p:spPr bwMode="auto">
          <a:xfrm>
            <a:off x="1423791" y="424103"/>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44A47FB4-2980-F6CE-5E5B-B740F998E8B0}"/>
              </a:ext>
            </a:extLst>
          </p:cNvPr>
          <p:cNvSpPr>
            <a:spLocks noChangeArrowheads="1"/>
          </p:cNvSpPr>
          <p:nvPr/>
        </p:nvSpPr>
        <p:spPr bwMode="auto">
          <a:xfrm>
            <a:off x="64727" y="498995"/>
            <a:ext cx="10693685" cy="815115"/>
          </a:xfrm>
          <a:prstGeom prst="rect">
            <a:avLst/>
          </a:prstGeom>
          <a:noFill/>
          <a:ln w="19050">
            <a:noFill/>
            <a:miter lim="800000"/>
            <a:headEnd/>
            <a:tailEnd/>
          </a:ln>
          <a:effectLst/>
        </p:spPr>
        <p:txBody>
          <a:bodyPr lIns="96000" tIns="0" rIns="96000" bIns="0"/>
          <a:lstStyle>
            <a:defPPr>
              <a:defRPr lang="fr-FR"/>
            </a:defPPr>
            <a:lvl1pPr marL="0" algn="l" defTabSz="914242" rtl="0" eaLnBrk="1" latinLnBrk="0" hangingPunct="1">
              <a:defRPr sz="1800" kern="1200">
                <a:solidFill>
                  <a:schemeClr val="tx1"/>
                </a:solidFill>
                <a:latin typeface="+mn-lt"/>
                <a:ea typeface="+mn-ea"/>
                <a:cs typeface="+mn-cs"/>
              </a:defRPr>
            </a:lvl1pPr>
            <a:lvl2pPr marL="457121" algn="l" defTabSz="914242" rtl="0" eaLnBrk="1" latinLnBrk="0" hangingPunct="1">
              <a:defRPr sz="1800" kern="1200">
                <a:solidFill>
                  <a:schemeClr val="tx1"/>
                </a:solidFill>
                <a:latin typeface="+mn-lt"/>
                <a:ea typeface="+mn-ea"/>
                <a:cs typeface="+mn-cs"/>
              </a:defRPr>
            </a:lvl2pPr>
            <a:lvl3pPr marL="914242" algn="l" defTabSz="914242" rtl="0" eaLnBrk="1" latinLnBrk="0" hangingPunct="1">
              <a:defRPr sz="1800" kern="1200">
                <a:solidFill>
                  <a:schemeClr val="tx1"/>
                </a:solidFill>
                <a:latin typeface="+mn-lt"/>
                <a:ea typeface="+mn-ea"/>
                <a:cs typeface="+mn-cs"/>
              </a:defRPr>
            </a:lvl3pPr>
            <a:lvl4pPr marL="1371362" algn="l" defTabSz="914242" rtl="0" eaLnBrk="1" latinLnBrk="0" hangingPunct="1">
              <a:defRPr sz="1800" kern="1200">
                <a:solidFill>
                  <a:schemeClr val="tx1"/>
                </a:solidFill>
                <a:latin typeface="+mn-lt"/>
                <a:ea typeface="+mn-ea"/>
                <a:cs typeface="+mn-cs"/>
              </a:defRPr>
            </a:lvl4pPr>
            <a:lvl5pPr marL="1828483" algn="l" defTabSz="914242" rtl="0" eaLnBrk="1" latinLnBrk="0" hangingPunct="1">
              <a:defRPr sz="1800" kern="1200">
                <a:solidFill>
                  <a:schemeClr val="tx1"/>
                </a:solidFill>
                <a:latin typeface="+mn-lt"/>
                <a:ea typeface="+mn-ea"/>
                <a:cs typeface="+mn-cs"/>
              </a:defRPr>
            </a:lvl5pPr>
            <a:lvl6pPr marL="2285603" algn="l" defTabSz="914242" rtl="0" eaLnBrk="1" latinLnBrk="0" hangingPunct="1">
              <a:defRPr sz="1800" kern="1200">
                <a:solidFill>
                  <a:schemeClr val="tx1"/>
                </a:solidFill>
                <a:latin typeface="+mn-lt"/>
                <a:ea typeface="+mn-ea"/>
                <a:cs typeface="+mn-cs"/>
              </a:defRPr>
            </a:lvl6pPr>
            <a:lvl7pPr marL="2742724" algn="l" defTabSz="914242" rtl="0" eaLnBrk="1" latinLnBrk="0" hangingPunct="1">
              <a:defRPr sz="1800" kern="1200">
                <a:solidFill>
                  <a:schemeClr val="tx1"/>
                </a:solidFill>
                <a:latin typeface="+mn-lt"/>
                <a:ea typeface="+mn-ea"/>
                <a:cs typeface="+mn-cs"/>
              </a:defRPr>
            </a:lvl7pPr>
            <a:lvl8pPr marL="3199845" algn="l" defTabSz="914242" rtl="0" eaLnBrk="1" latinLnBrk="0" hangingPunct="1">
              <a:defRPr sz="1800" kern="1200">
                <a:solidFill>
                  <a:schemeClr val="tx1"/>
                </a:solidFill>
                <a:latin typeface="+mn-lt"/>
                <a:ea typeface="+mn-ea"/>
                <a:cs typeface="+mn-cs"/>
              </a:defRPr>
            </a:lvl8pPr>
            <a:lvl9pPr marL="3656965" algn="l" defTabSz="914242" rtl="0" eaLnBrk="1" latinLnBrk="0" hangingPunct="1">
              <a:defRPr sz="1800" kern="1200">
                <a:solidFill>
                  <a:schemeClr val="tx1"/>
                </a:solidFill>
                <a:latin typeface="+mn-lt"/>
                <a:ea typeface="+mn-ea"/>
                <a:cs typeface="+mn-cs"/>
              </a:defRPr>
            </a:lvl9pPr>
          </a:lstStyle>
          <a:p>
            <a:pPr marL="167632" indent="-167632" algn="just">
              <a:spcBef>
                <a:spcPct val="8000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Référence juridique :</a:t>
            </a:r>
          </a:p>
          <a:p>
            <a:pPr marL="228594" indent="-228594" algn="just">
              <a:buClr>
                <a:schemeClr val="tx2"/>
              </a:buClr>
              <a:buSzPct val="75000"/>
              <a:buFont typeface="Wingdings" panose="05000000000000000000" pitchFamily="2" charset="2"/>
              <a:buChar char="Ø"/>
              <a:defRPr/>
            </a:pPr>
            <a:r>
              <a:rPr lang="fr-FR" sz="1600" kern="0" dirty="0">
                <a:latin typeface="Marianne"/>
              </a:rPr>
              <a:t>Alinéa E de l’article 79 de la LFSS pour 2024, modifié par l’article 82 de la LFSS pour 2025</a:t>
            </a:r>
          </a:p>
          <a:p>
            <a:pPr marL="228594" indent="-228594" algn="just">
              <a:buClr>
                <a:schemeClr val="tx2"/>
              </a:buClr>
              <a:buSzPct val="75000"/>
              <a:buFont typeface="Wingdings" panose="05000000000000000000" pitchFamily="2" charset="2"/>
              <a:buChar char="Ø"/>
              <a:defRPr/>
            </a:pPr>
            <a:r>
              <a:rPr lang="fr-FR" sz="1600" kern="0" dirty="0">
                <a:latin typeface="Marianne"/>
              </a:rPr>
              <a:t>Article 3 du décret n° 2025-168 du 20 février 2025</a:t>
            </a:r>
          </a:p>
          <a:p>
            <a:pPr marL="228594" indent="-228594" algn="just">
              <a:buClr>
                <a:schemeClr val="tx2"/>
              </a:buClr>
              <a:buSzPct val="75000"/>
              <a:buFont typeface="Wingdings" panose="05000000000000000000" pitchFamily="2" charset="2"/>
              <a:buChar char="Ø"/>
              <a:defRPr/>
            </a:pPr>
            <a:r>
              <a:rPr lang="fr-FR" sz="1600" kern="0" dirty="0">
                <a:latin typeface="Marianne"/>
              </a:rPr>
              <a:t>Arrêté fixant le montant de participation : à paraître prochainement</a:t>
            </a:r>
          </a:p>
          <a:p>
            <a:pPr marL="167632" indent="-167632" algn="just">
              <a:lnSpc>
                <a:spcPct val="110000"/>
              </a:lnSpc>
              <a:spcBef>
                <a:spcPct val="8000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Dispositions prévues :</a:t>
            </a:r>
          </a:p>
          <a:p>
            <a:pPr algn="just">
              <a:lnSpc>
                <a:spcPct val="110000"/>
              </a:lnSpc>
              <a:spcBef>
                <a:spcPct val="80000"/>
              </a:spcBef>
              <a:buClr>
                <a:schemeClr val="tx2"/>
              </a:buClr>
              <a:buSzPct val="75000"/>
              <a:defRPr/>
            </a:pPr>
            <a:endParaRPr lang="fr-FR" sz="1600" b="1" dirty="0">
              <a:solidFill>
                <a:srgbClr val="0000FF"/>
              </a:solidFill>
              <a:latin typeface="Marianne" panose="02000000000000000000" pitchFamily="2" charset="0"/>
            </a:endParaRPr>
          </a:p>
          <a:p>
            <a:pPr algn="just">
              <a:lnSpc>
                <a:spcPct val="110000"/>
              </a:lnSpc>
              <a:spcBef>
                <a:spcPct val="80000"/>
              </a:spcBef>
              <a:buClr>
                <a:schemeClr val="tx2"/>
              </a:buClr>
              <a:buSzPct val="75000"/>
              <a:defRPr/>
            </a:pPr>
            <a:endParaRPr lang="fr-FR" sz="1600" b="1" dirty="0">
              <a:solidFill>
                <a:srgbClr val="0000FF"/>
              </a:solidFill>
              <a:latin typeface="Marianne" panose="02000000000000000000" pitchFamily="2" charset="0"/>
            </a:endParaRPr>
          </a:p>
          <a:p>
            <a:pPr marL="228594" indent="-228594" algn="just">
              <a:lnSpc>
                <a:spcPct val="110000"/>
              </a:lnSpc>
              <a:spcBef>
                <a:spcPts val="1000"/>
              </a:spcBef>
              <a:buClr>
                <a:schemeClr val="tx2"/>
              </a:buClr>
              <a:buSzPct val="75000"/>
              <a:buFont typeface="Wingdings" panose="05000000000000000000" pitchFamily="2" charset="2"/>
              <a:buChar char="Ø"/>
              <a:defRPr/>
            </a:pPr>
            <a:endParaRPr lang="fr-FR" sz="1600" kern="0" dirty="0">
              <a:latin typeface="Marianne"/>
            </a:endParaRPr>
          </a:p>
          <a:p>
            <a:pPr marL="167632" indent="-167632" algn="just">
              <a:spcBef>
                <a:spcPct val="80000"/>
              </a:spcBef>
              <a:buClr>
                <a:schemeClr val="tx2"/>
              </a:buClr>
              <a:buSzPct val="75000"/>
              <a:buFont typeface="Wingdings 3" panose="05040102010807070707" pitchFamily="18" charset="2"/>
              <a:buChar char=""/>
              <a:defRPr/>
            </a:pPr>
            <a:endParaRPr lang="fr-FR" sz="1600" b="1" dirty="0">
              <a:solidFill>
                <a:srgbClr val="0000FF"/>
              </a:solidFill>
              <a:latin typeface="Marianne" panose="02000000000000000000" pitchFamily="2" charset="0"/>
            </a:endParaRPr>
          </a:p>
          <a:p>
            <a:pPr marL="167632" indent="-167632" algn="just">
              <a:spcBef>
                <a:spcPct val="80000"/>
              </a:spcBef>
              <a:buClr>
                <a:schemeClr val="tx2"/>
              </a:buClr>
              <a:buSzPct val="75000"/>
              <a:buFont typeface="Wingdings 3" panose="05040102010807070707" pitchFamily="18" charset="2"/>
              <a:buChar char=""/>
              <a:defRPr/>
            </a:pPr>
            <a:endParaRPr lang="fr-FR" sz="1600" b="1" dirty="0">
              <a:solidFill>
                <a:srgbClr val="0000FF"/>
              </a:solidFill>
              <a:latin typeface="Marianne" panose="02000000000000000000" pitchFamily="2" charset="0"/>
            </a:endParaRPr>
          </a:p>
          <a:p>
            <a:pPr marL="167632" indent="-167632" algn="just">
              <a:spcBef>
                <a:spcPct val="80000"/>
              </a:spcBef>
              <a:buClr>
                <a:schemeClr val="tx2"/>
              </a:buClr>
              <a:buSzPct val="75000"/>
              <a:buFont typeface="Wingdings 3" panose="05040102010807070707" pitchFamily="18" charset="2"/>
              <a:buChar char=""/>
              <a:defRPr/>
            </a:pPr>
            <a:endParaRPr lang="fr-FR" sz="1600" b="1" dirty="0">
              <a:solidFill>
                <a:srgbClr val="0000FF"/>
              </a:solidFill>
              <a:latin typeface="Marianne" panose="02000000000000000000" pitchFamily="2" charset="0"/>
            </a:endParaRPr>
          </a:p>
          <a:p>
            <a:pPr marL="167632" indent="-167632" algn="just">
              <a:spcBef>
                <a:spcPct val="80000"/>
              </a:spcBef>
              <a:buClr>
                <a:schemeClr val="tx2"/>
              </a:buClr>
              <a:buSzPct val="75000"/>
              <a:buFont typeface="Wingdings 3" panose="05040102010807070707" pitchFamily="18" charset="2"/>
              <a:buChar char=""/>
              <a:defRPr/>
            </a:pPr>
            <a:endParaRPr lang="fr-FR" sz="1600" b="1" dirty="0">
              <a:solidFill>
                <a:srgbClr val="0000FF"/>
              </a:solidFill>
              <a:latin typeface="Marianne" panose="02000000000000000000" pitchFamily="2" charset="0"/>
            </a:endParaRPr>
          </a:p>
          <a:p>
            <a:pPr algn="just">
              <a:spcBef>
                <a:spcPct val="80000"/>
              </a:spcBef>
              <a:buClr>
                <a:schemeClr val="tx2"/>
              </a:buClr>
              <a:buSzPct val="75000"/>
              <a:defRPr/>
            </a:pPr>
            <a:endParaRPr lang="fr-FR" sz="1600" kern="0" dirty="0">
              <a:latin typeface="Marianne"/>
            </a:endParaRPr>
          </a:p>
        </p:txBody>
      </p:sp>
      <p:sp>
        <p:nvSpPr>
          <p:cNvPr id="4" name="ZoneTexte 3">
            <a:extLst>
              <a:ext uri="{FF2B5EF4-FFF2-40B4-BE49-F238E27FC236}">
                <a16:creationId xmlns:a16="http://schemas.microsoft.com/office/drawing/2014/main" id="{34FD084B-E8A3-8B92-4C66-F5350B94F9F3}"/>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7" name="Espace réservé du numéro de diapositive 5">
            <a:extLst>
              <a:ext uri="{FF2B5EF4-FFF2-40B4-BE49-F238E27FC236}">
                <a16:creationId xmlns:a16="http://schemas.microsoft.com/office/drawing/2014/main" id="{675BA96C-DDBA-EBB1-363A-855BE542790A}"/>
              </a:ext>
            </a:extLst>
          </p:cNvPr>
          <p:cNvSpPr>
            <a:spLocks noGrp="1"/>
          </p:cNvSpPr>
          <p:nvPr>
            <p:ph type="sldNum" sz="quarter" idx="12"/>
          </p:nvPr>
        </p:nvSpPr>
        <p:spPr>
          <a:xfrm>
            <a:off x="8850627" y="6442294"/>
            <a:ext cx="2743200" cy="365125"/>
          </a:xfrm>
        </p:spPr>
        <p:txBody>
          <a:bodyPr/>
          <a:lstStyle/>
          <a:p>
            <a:fld id="{F5182611-01D0-44C3-8140-E563021B8DF6}" type="slidenum">
              <a:rPr lang="fr-FR" smtClean="0"/>
              <a:t>17</a:t>
            </a:fld>
            <a:endParaRPr lang="fr-FR" dirty="0"/>
          </a:p>
        </p:txBody>
      </p:sp>
      <p:graphicFrame>
        <p:nvGraphicFramePr>
          <p:cNvPr id="6" name="Diagramme 5">
            <a:extLst>
              <a:ext uri="{FF2B5EF4-FFF2-40B4-BE49-F238E27FC236}">
                <a16:creationId xmlns:a16="http://schemas.microsoft.com/office/drawing/2014/main" id="{55506FDC-515B-458B-E88A-6ED233452F6E}"/>
              </a:ext>
            </a:extLst>
          </p:cNvPr>
          <p:cNvGraphicFramePr/>
          <p:nvPr>
            <p:extLst>
              <p:ext uri="{D42A27DB-BD31-4B8C-83A1-F6EECF244321}">
                <p14:modId xmlns:p14="http://schemas.microsoft.com/office/powerpoint/2010/main" val="3139142678"/>
              </p:ext>
            </p:extLst>
          </p:nvPr>
        </p:nvGraphicFramePr>
        <p:xfrm>
          <a:off x="354919" y="1989156"/>
          <a:ext cx="8706023" cy="47925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ZoneTexte 9">
            <a:extLst>
              <a:ext uri="{FF2B5EF4-FFF2-40B4-BE49-F238E27FC236}">
                <a16:creationId xmlns:a16="http://schemas.microsoft.com/office/drawing/2014/main" id="{3526C9D0-EFE3-5BC8-4B59-B5C1A4109B6B}"/>
              </a:ext>
            </a:extLst>
          </p:cNvPr>
          <p:cNvSpPr txBox="1"/>
          <p:nvPr/>
        </p:nvSpPr>
        <p:spPr>
          <a:xfrm>
            <a:off x="8417841" y="1716071"/>
            <a:ext cx="3819088" cy="5155257"/>
          </a:xfrm>
          <a:prstGeom prst="rect">
            <a:avLst/>
          </a:prstGeom>
          <a:noFill/>
        </p:spPr>
        <p:txBody>
          <a:bodyPr wrap="square" rtlCol="0">
            <a:spAutoFit/>
          </a:bodyPr>
          <a:lstStyle/>
          <a:p>
            <a:r>
              <a:rPr lang="fr-FR" b="1" u="sng" dirty="0"/>
              <a:t>Disposition transitoire </a:t>
            </a:r>
            <a:r>
              <a:rPr lang="fr-FR" dirty="0"/>
              <a:t>:</a:t>
            </a:r>
          </a:p>
          <a:p>
            <a:endParaRPr lang="fr-FR" dirty="0"/>
          </a:p>
          <a:p>
            <a:r>
              <a:rPr lang="fr-FR" dirty="0"/>
              <a:t>Au moment de l’entrée dans l’expérimentation : </a:t>
            </a:r>
          </a:p>
          <a:p>
            <a:endParaRPr lang="fr-FR" dirty="0"/>
          </a:p>
          <a:p>
            <a:pPr marL="285750" indent="-285750">
              <a:buFontTx/>
              <a:buChar char="-"/>
            </a:pPr>
            <a:r>
              <a:rPr lang="fr-FR" dirty="0"/>
              <a:t>Si montant fixé par arrêté &lt; TM :</a:t>
            </a:r>
          </a:p>
          <a:p>
            <a:pPr marL="271463" indent="-271463"/>
            <a:r>
              <a:rPr lang="fr-FR" dirty="0"/>
              <a:t>       Participation du résident =   montant fixé par arrêté</a:t>
            </a:r>
          </a:p>
          <a:p>
            <a:endParaRPr lang="fr-FR" dirty="0"/>
          </a:p>
          <a:p>
            <a:pPr marL="285750" indent="-285750">
              <a:buFontTx/>
              <a:buChar char="-"/>
            </a:pPr>
            <a:r>
              <a:rPr lang="fr-FR" dirty="0"/>
              <a:t>Si montant fixé par arrêté &gt; TM :</a:t>
            </a:r>
          </a:p>
          <a:p>
            <a:pPr marL="271463"/>
            <a:r>
              <a:rPr lang="fr-FR" dirty="0"/>
              <a:t>Participation du résident = montant du TM antérieur</a:t>
            </a:r>
          </a:p>
          <a:p>
            <a:pPr marL="271463"/>
            <a:endParaRPr lang="fr-FR" sz="500" dirty="0"/>
          </a:p>
          <a:p>
            <a:pPr marL="271463"/>
            <a:r>
              <a:rPr lang="fr-FR" dirty="0"/>
              <a:t>Dans ce cas, la participation forfaitaire ne s’applique qu’aux nouveaux entrants.</a:t>
            </a:r>
          </a:p>
          <a:p>
            <a:pPr marL="271463"/>
            <a:r>
              <a:rPr lang="fr-FR" dirty="0"/>
              <a:t>Le différentiel est inclus directement dans FGU versé par l’ARS.</a:t>
            </a:r>
          </a:p>
        </p:txBody>
      </p:sp>
    </p:spTree>
    <p:extLst>
      <p:ext uri="{BB962C8B-B14F-4D97-AF65-F5344CB8AC3E}">
        <p14:creationId xmlns:p14="http://schemas.microsoft.com/office/powerpoint/2010/main" val="3567833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contenu 2"/>
          <p:cNvSpPr txBox="1">
            <a:spLocks/>
          </p:cNvSpPr>
          <p:nvPr/>
        </p:nvSpPr>
        <p:spPr>
          <a:xfrm>
            <a:off x="626586" y="1445092"/>
            <a:ext cx="10946712" cy="57279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1° Les charges relatives aux prestations de services à caractère médical, au petit matériel médical et aux fournitures médicales dont la liste est fixée par arrêté;</a:t>
            </a:r>
            <a:endParaRPr lang="fr-FR" sz="1600" dirty="0">
              <a:effectLst/>
              <a:latin typeface="Marianne" panose="02000000000000000000" pitchFamily="2" charset="0"/>
              <a:ea typeface="Times New Roman" panose="02020603050405020304" pitchFamily="18" charset="0"/>
            </a:endParaRPr>
          </a:p>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2° Les charges relatives aux interventions du médecin coordonnateur, du personnel médical, de pharmacien et d'auxiliaires médicaux assurant les soins ;</a:t>
            </a:r>
            <a:endParaRPr lang="fr-FR" sz="1600" dirty="0">
              <a:effectLst/>
              <a:latin typeface="Marianne" panose="02000000000000000000" pitchFamily="2" charset="0"/>
              <a:ea typeface="Times New Roman" panose="02020603050405020304" pitchFamily="18" charset="0"/>
            </a:endParaRPr>
          </a:p>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3° Les charges de personnel afférentes aux aides-soignants, aux aides médico-psychologiques et aux accompagnateurs éducatifs et sociaux diplômés ou en cours de formation / VAE ;</a:t>
            </a:r>
            <a:endParaRPr lang="fr-FR" sz="1600" dirty="0">
              <a:effectLst/>
              <a:latin typeface="Marianne" panose="02000000000000000000" pitchFamily="2" charset="0"/>
              <a:ea typeface="Times New Roman" panose="02020603050405020304" pitchFamily="18" charset="0"/>
            </a:endParaRPr>
          </a:p>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4° L'amortissement et la dépréciation du matériel médical figurant sur une liste fixée par arrêté, ainsi que les amortissements et dépréciations du matériel et du mobilier, permettant la prise en charge de la dépendance et la prévention de son aggravation ;</a:t>
            </a:r>
            <a:endParaRPr lang="fr-FR" sz="1600" dirty="0">
              <a:effectLst/>
              <a:latin typeface="Marianne" panose="02000000000000000000" pitchFamily="2" charset="0"/>
              <a:ea typeface="Times New Roman" panose="02020603050405020304" pitchFamily="18" charset="0"/>
            </a:endParaRPr>
          </a:p>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5° Les médicaments dans les conditions prévues au septième alinéa de l'article L. 314-8 du code de l’action sociale et des familles ;</a:t>
            </a:r>
            <a:endParaRPr lang="fr-FR" sz="1600" dirty="0">
              <a:effectLst/>
              <a:latin typeface="Marianne" panose="02000000000000000000" pitchFamily="2" charset="0"/>
              <a:ea typeface="Times New Roman" panose="02020603050405020304" pitchFamily="18" charset="0"/>
            </a:endParaRPr>
          </a:p>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6° Les rémunérations ou honoraires versées aux infirmiers libéraux intervenant au sein de l'établissement ;</a:t>
            </a:r>
            <a:endParaRPr lang="fr-FR" sz="1600" dirty="0">
              <a:effectLst/>
              <a:latin typeface="Marianne" panose="02000000000000000000" pitchFamily="2" charset="0"/>
              <a:ea typeface="Times New Roman" panose="02020603050405020304" pitchFamily="18" charset="0"/>
            </a:endParaRPr>
          </a:p>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7° Les fournitures pour l'incontinence ;</a:t>
            </a:r>
            <a:endParaRPr lang="fr-FR" sz="1600" dirty="0">
              <a:effectLst/>
              <a:latin typeface="Marianne" panose="02000000000000000000" pitchFamily="2" charset="0"/>
              <a:ea typeface="Times New Roman" panose="02020603050405020304" pitchFamily="18" charset="0"/>
            </a:endParaRPr>
          </a:p>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8° Concurremment avec les produits relatifs à l'hébergement, les fournitures hôtelières, les produits d'entretien, les prestations de blanchissage et de nettoyage à l'extérieur ;</a:t>
            </a:r>
            <a:endParaRPr lang="fr-FR" sz="1600" dirty="0">
              <a:effectLst/>
              <a:latin typeface="Marianne" panose="02000000000000000000" pitchFamily="2" charset="0"/>
              <a:ea typeface="Times New Roman" panose="02020603050405020304" pitchFamily="18" charset="0"/>
            </a:endParaRPr>
          </a:p>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9° Les charges relatives à l'emploi de personnels affectés aux fonctions de blanchissage, nettoyage et service des repas, concurremment avec les produits relatifs à l'hébergement ;</a:t>
            </a:r>
            <a:endParaRPr lang="fr-FR" sz="1600" dirty="0">
              <a:effectLst/>
              <a:latin typeface="Marianne" panose="02000000000000000000" pitchFamily="2" charset="0"/>
              <a:ea typeface="Times New Roman" panose="02020603050405020304" pitchFamily="18" charset="0"/>
            </a:endParaRPr>
          </a:p>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10° Les charges nettes relatives à l'emploi de psychologues. </a:t>
            </a:r>
            <a:endParaRPr lang="fr-FR" sz="1600" dirty="0">
              <a:effectLst/>
              <a:latin typeface="Marianne" panose="02000000000000000000" pitchFamily="2" charset="0"/>
              <a:ea typeface="Times New Roman" panose="02020603050405020304" pitchFamily="18" charset="0"/>
            </a:endParaRPr>
          </a:p>
          <a:p>
            <a:pPr marL="1371600" lvl="3" indent="-457200">
              <a:lnSpc>
                <a:spcPct val="100000"/>
              </a:lnSpc>
              <a:spcBef>
                <a:spcPts val="0"/>
              </a:spcBef>
              <a:buFont typeface="Courier New" panose="02070309020205020404" pitchFamily="49" charset="0"/>
              <a:buChar char="o"/>
            </a:pPr>
            <a:endParaRPr lang="fr-FR" sz="1600" dirty="0">
              <a:latin typeface="Marianne" panose="02000000000000000000" pitchFamily="2" charset="0"/>
            </a:endParaRPr>
          </a:p>
          <a:p>
            <a:pPr marL="914400" lvl="2" indent="-457200">
              <a:lnSpc>
                <a:spcPct val="100000"/>
              </a:lnSpc>
              <a:spcBef>
                <a:spcPts val="0"/>
              </a:spcBef>
              <a:buFontTx/>
              <a:buChar char="-"/>
            </a:pPr>
            <a:endParaRPr lang="fr-FR" sz="1800" dirty="0">
              <a:latin typeface="Marianne" panose="02000000000000000000" pitchFamily="2" charset="0"/>
            </a:endParaRPr>
          </a:p>
          <a:p>
            <a:pPr marL="914400" lvl="2" indent="-457200">
              <a:lnSpc>
                <a:spcPct val="100000"/>
              </a:lnSpc>
              <a:spcBef>
                <a:spcPts val="0"/>
              </a:spcBef>
              <a:buFontTx/>
              <a:buChar char="-"/>
            </a:pPr>
            <a:endParaRPr lang="fr-FR" dirty="0">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dirty="0">
              <a:latin typeface="Marianne" panose="02000000000000000000" pitchFamily="2" charset="0"/>
            </a:endParaRPr>
          </a:p>
          <a:p>
            <a:pPr marL="914400" lvl="2" indent="-457200">
              <a:lnSpc>
                <a:spcPct val="100000"/>
              </a:lnSpc>
              <a:spcBef>
                <a:spcPts val="0"/>
              </a:spcBef>
              <a:buFontTx/>
              <a:buChar char="-"/>
            </a:pPr>
            <a:endParaRPr lang="fr-FR" sz="1800"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914400" lvl="3" indent="0">
              <a:lnSpc>
                <a:spcPct val="100000"/>
              </a:lnSpc>
              <a:spcBef>
                <a:spcPts val="0"/>
              </a:spcBef>
              <a:buNone/>
            </a:pPr>
            <a:endParaRPr lang="fr-FR" b="1" dirty="0">
              <a:solidFill>
                <a:schemeClr val="accent2"/>
              </a:solidFill>
              <a:latin typeface="Marianne" panose="02000000000000000000" pitchFamily="2" charset="0"/>
            </a:endParaRPr>
          </a:p>
          <a:p>
            <a:pPr marL="457200" lvl="2" indent="0">
              <a:lnSpc>
                <a:spcPct val="100000"/>
              </a:lnSpc>
              <a:spcBef>
                <a:spcPts val="0"/>
              </a:spcBef>
              <a:buNone/>
            </a:pPr>
            <a:endParaRPr lang="fr-FR" sz="1800" dirty="0">
              <a:solidFill>
                <a:srgbClr val="0070C0"/>
              </a:solidFill>
              <a:latin typeface="Marianne" panose="02000000000000000000" pitchFamily="2" charset="0"/>
            </a:endParaRPr>
          </a:p>
          <a:p>
            <a:pPr marL="457200" lvl="2" indent="0">
              <a:lnSpc>
                <a:spcPct val="100000"/>
              </a:lnSpc>
              <a:spcBef>
                <a:spcPts val="0"/>
              </a:spcBef>
              <a:buNone/>
            </a:pPr>
            <a:endParaRPr lang="fr-FR" sz="1800" u="sng" dirty="0">
              <a:latin typeface="Marianne" panose="02000000000000000000" pitchFamily="2" charset="0"/>
            </a:endParaRPr>
          </a:p>
          <a:p>
            <a:pPr marL="457200" lvl="2" indent="0">
              <a:spcBef>
                <a:spcPts val="1000"/>
              </a:spcBef>
              <a:buNone/>
            </a:pPr>
            <a:endParaRPr lang="fr-FR" dirty="0">
              <a:latin typeface="Marianne" panose="02000000000000000000" pitchFamily="2" charset="0"/>
            </a:endParaRPr>
          </a:p>
        </p:txBody>
      </p:sp>
      <p:sp>
        <p:nvSpPr>
          <p:cNvPr id="3" name="Titre 1">
            <a:extLst>
              <a:ext uri="{FF2B5EF4-FFF2-40B4-BE49-F238E27FC236}">
                <a16:creationId xmlns:a16="http://schemas.microsoft.com/office/drawing/2014/main" id="{518092BE-1387-0759-F0ED-4D4C2989C5E3}"/>
              </a:ext>
            </a:extLst>
          </p:cNvPr>
          <p:cNvSpPr txBox="1">
            <a:spLocks/>
          </p:cNvSpPr>
          <p:nvPr/>
        </p:nvSpPr>
        <p:spPr>
          <a:xfrm>
            <a:off x="797520" y="-22121"/>
            <a:ext cx="10979319"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Charges pouvant être couvertes par le FGU</a:t>
            </a:r>
          </a:p>
        </p:txBody>
      </p:sp>
      <p:sp>
        <p:nvSpPr>
          <p:cNvPr id="5" name="ZoneTexte 4">
            <a:extLst>
              <a:ext uri="{FF2B5EF4-FFF2-40B4-BE49-F238E27FC236}">
                <a16:creationId xmlns:a16="http://schemas.microsoft.com/office/drawing/2014/main" id="{3A7ECD0F-ADB9-9984-2F95-27D98451B022}"/>
              </a:ext>
            </a:extLst>
          </p:cNvPr>
          <p:cNvSpPr txBox="1"/>
          <p:nvPr/>
        </p:nvSpPr>
        <p:spPr>
          <a:xfrm>
            <a:off x="615507" y="731537"/>
            <a:ext cx="8294643" cy="646331"/>
          </a:xfrm>
          <a:prstGeom prst="rect">
            <a:avLst/>
          </a:prstGeom>
          <a:noFill/>
        </p:spPr>
        <p:txBody>
          <a:bodyPr wrap="square">
            <a:spAutoFit/>
          </a:bodyPr>
          <a:lstStyle/>
          <a:p>
            <a:br>
              <a:rPr lang="fr-FR" sz="2000" b="1" dirty="0">
                <a:solidFill>
                  <a:srgbClr val="0070C0"/>
                </a:solidFill>
                <a:latin typeface="Marianne" panose="02000000000000000000" pitchFamily="2" charset="0"/>
              </a:rPr>
            </a:br>
            <a:endParaRPr lang="fr-FR" sz="1600" b="1" dirty="0">
              <a:solidFill>
                <a:srgbClr val="0000FF"/>
              </a:solidFill>
              <a:latin typeface="Marianne" panose="02000000000000000000" pitchFamily="2" charset="0"/>
            </a:endParaRPr>
          </a:p>
        </p:txBody>
      </p:sp>
      <p:cxnSp>
        <p:nvCxnSpPr>
          <p:cNvPr id="8" name="Straight Connector 8">
            <a:extLst>
              <a:ext uri="{FF2B5EF4-FFF2-40B4-BE49-F238E27FC236}">
                <a16:creationId xmlns:a16="http://schemas.microsoft.com/office/drawing/2014/main" id="{B16A9FB8-F346-EB79-1537-B1D488237CBD}"/>
              </a:ext>
            </a:extLst>
          </p:cNvPr>
          <p:cNvCxnSpPr>
            <a:cxnSpLocks/>
          </p:cNvCxnSpPr>
          <p:nvPr/>
        </p:nvCxnSpPr>
        <p:spPr bwMode="auto">
          <a:xfrm>
            <a:off x="1497932" y="609454"/>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44A47FB4-2980-F6CE-5E5B-B740F998E8B0}"/>
              </a:ext>
            </a:extLst>
          </p:cNvPr>
          <p:cNvSpPr>
            <a:spLocks noChangeArrowheads="1"/>
          </p:cNvSpPr>
          <p:nvPr/>
        </p:nvSpPr>
        <p:spPr bwMode="auto">
          <a:xfrm>
            <a:off x="626586" y="1016241"/>
            <a:ext cx="8291448" cy="455015"/>
          </a:xfrm>
          <a:prstGeom prst="rect">
            <a:avLst/>
          </a:prstGeom>
          <a:noFill/>
          <a:ln w="19050">
            <a:noFill/>
            <a:miter lim="800000"/>
            <a:headEnd/>
            <a:tailEnd/>
          </a:ln>
          <a:effectLst/>
        </p:spPr>
        <p:txBody>
          <a:bodyPr lIns="96000" tIns="0" rIns="96000" bIns="0"/>
          <a:lstStyle>
            <a:defPPr>
              <a:defRPr lang="fr-FR"/>
            </a:defPPr>
            <a:lvl1pPr marL="0" algn="l" defTabSz="914242" rtl="0" eaLnBrk="1" latinLnBrk="0" hangingPunct="1">
              <a:defRPr sz="1800" kern="1200">
                <a:solidFill>
                  <a:schemeClr val="tx1"/>
                </a:solidFill>
                <a:latin typeface="+mn-lt"/>
                <a:ea typeface="+mn-ea"/>
                <a:cs typeface="+mn-cs"/>
              </a:defRPr>
            </a:lvl1pPr>
            <a:lvl2pPr marL="457121" algn="l" defTabSz="914242" rtl="0" eaLnBrk="1" latinLnBrk="0" hangingPunct="1">
              <a:defRPr sz="1800" kern="1200">
                <a:solidFill>
                  <a:schemeClr val="tx1"/>
                </a:solidFill>
                <a:latin typeface="+mn-lt"/>
                <a:ea typeface="+mn-ea"/>
                <a:cs typeface="+mn-cs"/>
              </a:defRPr>
            </a:lvl2pPr>
            <a:lvl3pPr marL="914242" algn="l" defTabSz="914242" rtl="0" eaLnBrk="1" latinLnBrk="0" hangingPunct="1">
              <a:defRPr sz="1800" kern="1200">
                <a:solidFill>
                  <a:schemeClr val="tx1"/>
                </a:solidFill>
                <a:latin typeface="+mn-lt"/>
                <a:ea typeface="+mn-ea"/>
                <a:cs typeface="+mn-cs"/>
              </a:defRPr>
            </a:lvl3pPr>
            <a:lvl4pPr marL="1371362" algn="l" defTabSz="914242" rtl="0" eaLnBrk="1" latinLnBrk="0" hangingPunct="1">
              <a:defRPr sz="1800" kern="1200">
                <a:solidFill>
                  <a:schemeClr val="tx1"/>
                </a:solidFill>
                <a:latin typeface="+mn-lt"/>
                <a:ea typeface="+mn-ea"/>
                <a:cs typeface="+mn-cs"/>
              </a:defRPr>
            </a:lvl4pPr>
            <a:lvl5pPr marL="1828483" algn="l" defTabSz="914242" rtl="0" eaLnBrk="1" latinLnBrk="0" hangingPunct="1">
              <a:defRPr sz="1800" kern="1200">
                <a:solidFill>
                  <a:schemeClr val="tx1"/>
                </a:solidFill>
                <a:latin typeface="+mn-lt"/>
                <a:ea typeface="+mn-ea"/>
                <a:cs typeface="+mn-cs"/>
              </a:defRPr>
            </a:lvl5pPr>
            <a:lvl6pPr marL="2285603" algn="l" defTabSz="914242" rtl="0" eaLnBrk="1" latinLnBrk="0" hangingPunct="1">
              <a:defRPr sz="1800" kern="1200">
                <a:solidFill>
                  <a:schemeClr val="tx1"/>
                </a:solidFill>
                <a:latin typeface="+mn-lt"/>
                <a:ea typeface="+mn-ea"/>
                <a:cs typeface="+mn-cs"/>
              </a:defRPr>
            </a:lvl6pPr>
            <a:lvl7pPr marL="2742724" algn="l" defTabSz="914242" rtl="0" eaLnBrk="1" latinLnBrk="0" hangingPunct="1">
              <a:defRPr sz="1800" kern="1200">
                <a:solidFill>
                  <a:schemeClr val="tx1"/>
                </a:solidFill>
                <a:latin typeface="+mn-lt"/>
                <a:ea typeface="+mn-ea"/>
                <a:cs typeface="+mn-cs"/>
              </a:defRPr>
            </a:lvl7pPr>
            <a:lvl8pPr marL="3199845" algn="l" defTabSz="914242" rtl="0" eaLnBrk="1" latinLnBrk="0" hangingPunct="1">
              <a:defRPr sz="1800" kern="1200">
                <a:solidFill>
                  <a:schemeClr val="tx1"/>
                </a:solidFill>
                <a:latin typeface="+mn-lt"/>
                <a:ea typeface="+mn-ea"/>
                <a:cs typeface="+mn-cs"/>
              </a:defRPr>
            </a:lvl8pPr>
            <a:lvl9pPr marL="3656965" algn="l" defTabSz="914242" rtl="0" eaLnBrk="1" latinLnBrk="0" hangingPunct="1">
              <a:defRPr sz="1800" kern="1200">
                <a:solidFill>
                  <a:schemeClr val="tx1"/>
                </a:solidFill>
                <a:latin typeface="+mn-lt"/>
                <a:ea typeface="+mn-ea"/>
                <a:cs typeface="+mn-cs"/>
              </a:defRPr>
            </a:lvl9pPr>
          </a:lstStyle>
          <a:p>
            <a:pPr marL="167632" indent="-167632" algn="just">
              <a:spcBef>
                <a:spcPct val="8000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Transposition des articles R. 314-166 et R. 314-176 du CASF :</a:t>
            </a:r>
          </a:p>
          <a:p>
            <a:pPr algn="just">
              <a:spcBef>
                <a:spcPct val="80000"/>
              </a:spcBef>
              <a:buClr>
                <a:schemeClr val="tx2"/>
              </a:buClr>
              <a:buSzPct val="75000"/>
              <a:defRPr/>
            </a:pPr>
            <a:endParaRPr lang="fr-FR" sz="1600" kern="0" dirty="0">
              <a:latin typeface="Marianne"/>
            </a:endParaRPr>
          </a:p>
        </p:txBody>
      </p:sp>
      <p:sp>
        <p:nvSpPr>
          <p:cNvPr id="4" name="ZoneTexte 3">
            <a:extLst>
              <a:ext uri="{FF2B5EF4-FFF2-40B4-BE49-F238E27FC236}">
                <a16:creationId xmlns:a16="http://schemas.microsoft.com/office/drawing/2014/main" id="{34FD084B-E8A3-8B92-4C66-F5350B94F9F3}"/>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7" name="Espace réservé du numéro de diapositive 5">
            <a:extLst>
              <a:ext uri="{FF2B5EF4-FFF2-40B4-BE49-F238E27FC236}">
                <a16:creationId xmlns:a16="http://schemas.microsoft.com/office/drawing/2014/main" id="{675BA96C-DDBA-EBB1-363A-855BE542790A}"/>
              </a:ext>
            </a:extLst>
          </p:cNvPr>
          <p:cNvSpPr>
            <a:spLocks noGrp="1"/>
          </p:cNvSpPr>
          <p:nvPr>
            <p:ph type="sldNum" sz="quarter" idx="12"/>
          </p:nvPr>
        </p:nvSpPr>
        <p:spPr>
          <a:xfrm>
            <a:off x="8850627" y="6442294"/>
            <a:ext cx="2743200" cy="365125"/>
          </a:xfrm>
        </p:spPr>
        <p:txBody>
          <a:bodyPr/>
          <a:lstStyle/>
          <a:p>
            <a:fld id="{F5182611-01D0-44C3-8140-E563021B8DF6}" type="slidenum">
              <a:rPr lang="fr-FR" smtClean="0"/>
              <a:t>18</a:t>
            </a:fld>
            <a:endParaRPr lang="fr-FR" dirty="0"/>
          </a:p>
        </p:txBody>
      </p:sp>
    </p:spTree>
    <p:extLst>
      <p:ext uri="{BB962C8B-B14F-4D97-AF65-F5344CB8AC3E}">
        <p14:creationId xmlns:p14="http://schemas.microsoft.com/office/powerpoint/2010/main" val="3456213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91A70C1-DFE8-4894-98FF-1F67BFEDF4DA}"/>
              </a:ext>
            </a:extLst>
          </p:cNvPr>
          <p:cNvGrpSpPr/>
          <p:nvPr/>
        </p:nvGrpSpPr>
        <p:grpSpPr>
          <a:xfrm>
            <a:off x="3499266" y="971205"/>
            <a:ext cx="5193467" cy="5392926"/>
            <a:chOff x="3796145" y="1335531"/>
            <a:chExt cx="4729753" cy="5241663"/>
          </a:xfrm>
        </p:grpSpPr>
        <p:sp>
          <p:nvSpPr>
            <p:cNvPr id="31" name="Shape">
              <a:extLst>
                <a:ext uri="{FF2B5EF4-FFF2-40B4-BE49-F238E27FC236}">
                  <a16:creationId xmlns:a16="http://schemas.microsoft.com/office/drawing/2014/main" id="{69B5CD2A-F0C7-F841-9B5F-33334438C0CF}"/>
                </a:ext>
              </a:extLst>
            </p:cNvPr>
            <p:cNvSpPr/>
            <p:nvPr/>
          </p:nvSpPr>
          <p:spPr>
            <a:xfrm>
              <a:off x="4146563" y="1953375"/>
              <a:ext cx="3906250" cy="3907170"/>
            </a:xfrm>
            <a:custGeom>
              <a:avLst/>
              <a:gdLst/>
              <a:ahLst/>
              <a:cxnLst>
                <a:cxn ang="0">
                  <a:pos x="wd2" y="hd2"/>
                </a:cxn>
                <a:cxn ang="5400000">
                  <a:pos x="wd2" y="hd2"/>
                </a:cxn>
                <a:cxn ang="10800000">
                  <a:pos x="wd2" y="hd2"/>
                </a:cxn>
                <a:cxn ang="16200000">
                  <a:pos x="wd2" y="hd2"/>
                </a:cxn>
              </a:cxnLst>
              <a:rect l="0" t="0" r="r" b="b"/>
              <a:pathLst>
                <a:path w="21600" h="21600" extrusionOk="0">
                  <a:moveTo>
                    <a:pt x="21600" y="10803"/>
                  </a:moveTo>
                  <a:cubicBezTo>
                    <a:pt x="21600" y="8794"/>
                    <a:pt x="21049" y="6913"/>
                    <a:pt x="20091" y="5302"/>
                  </a:cubicBezTo>
                  <a:cubicBezTo>
                    <a:pt x="20091" y="5297"/>
                    <a:pt x="20086" y="5287"/>
                    <a:pt x="20080" y="5281"/>
                  </a:cubicBezTo>
                  <a:cubicBezTo>
                    <a:pt x="20075" y="5276"/>
                    <a:pt x="20070" y="5271"/>
                    <a:pt x="20065" y="5266"/>
                  </a:cubicBezTo>
                  <a:cubicBezTo>
                    <a:pt x="18178" y="2116"/>
                    <a:pt x="14726" y="0"/>
                    <a:pt x="10795" y="0"/>
                  </a:cubicBezTo>
                  <a:cubicBezTo>
                    <a:pt x="6889" y="0"/>
                    <a:pt x="3462" y="2085"/>
                    <a:pt x="1565" y="5195"/>
                  </a:cubicBezTo>
                  <a:cubicBezTo>
                    <a:pt x="1560" y="5200"/>
                    <a:pt x="1555" y="5205"/>
                    <a:pt x="1555" y="5210"/>
                  </a:cubicBezTo>
                  <a:cubicBezTo>
                    <a:pt x="1550" y="5215"/>
                    <a:pt x="1550" y="5220"/>
                    <a:pt x="1550" y="5230"/>
                  </a:cubicBezTo>
                  <a:cubicBezTo>
                    <a:pt x="566" y="6857"/>
                    <a:pt x="0" y="8763"/>
                    <a:pt x="0" y="10803"/>
                  </a:cubicBezTo>
                  <a:cubicBezTo>
                    <a:pt x="0" y="12811"/>
                    <a:pt x="551" y="14692"/>
                    <a:pt x="1509" y="16303"/>
                  </a:cubicBezTo>
                  <a:cubicBezTo>
                    <a:pt x="1509" y="16308"/>
                    <a:pt x="1514" y="16319"/>
                    <a:pt x="1520" y="16324"/>
                  </a:cubicBezTo>
                  <a:cubicBezTo>
                    <a:pt x="1525" y="16329"/>
                    <a:pt x="1530" y="16334"/>
                    <a:pt x="1535" y="16339"/>
                  </a:cubicBezTo>
                  <a:cubicBezTo>
                    <a:pt x="3422" y="19489"/>
                    <a:pt x="6874" y="21600"/>
                    <a:pt x="10805" y="21600"/>
                  </a:cubicBezTo>
                  <a:cubicBezTo>
                    <a:pt x="14711" y="21600"/>
                    <a:pt x="18138" y="19520"/>
                    <a:pt x="20035" y="16405"/>
                  </a:cubicBezTo>
                  <a:cubicBezTo>
                    <a:pt x="20040" y="16400"/>
                    <a:pt x="20045" y="16395"/>
                    <a:pt x="20045" y="16390"/>
                  </a:cubicBezTo>
                  <a:cubicBezTo>
                    <a:pt x="20050" y="16385"/>
                    <a:pt x="20050" y="16380"/>
                    <a:pt x="20050" y="16370"/>
                  </a:cubicBezTo>
                  <a:cubicBezTo>
                    <a:pt x="21034" y="14743"/>
                    <a:pt x="21600" y="12837"/>
                    <a:pt x="21600" y="10803"/>
                  </a:cubicBezTo>
                  <a:close/>
                  <a:moveTo>
                    <a:pt x="19948" y="16242"/>
                  </a:moveTo>
                  <a:lnTo>
                    <a:pt x="18342" y="15273"/>
                  </a:lnTo>
                  <a:cubicBezTo>
                    <a:pt x="18337" y="15171"/>
                    <a:pt x="18331" y="15070"/>
                    <a:pt x="18326" y="14962"/>
                  </a:cubicBezTo>
                  <a:cubicBezTo>
                    <a:pt x="19474" y="14442"/>
                    <a:pt x="20096" y="13815"/>
                    <a:pt x="20096" y="13148"/>
                  </a:cubicBezTo>
                  <a:cubicBezTo>
                    <a:pt x="20096" y="13107"/>
                    <a:pt x="20060" y="13071"/>
                    <a:pt x="20019" y="13071"/>
                  </a:cubicBezTo>
                  <a:cubicBezTo>
                    <a:pt x="19978" y="13071"/>
                    <a:pt x="19943" y="13107"/>
                    <a:pt x="19943" y="13148"/>
                  </a:cubicBezTo>
                  <a:cubicBezTo>
                    <a:pt x="19943" y="13734"/>
                    <a:pt x="19361" y="14315"/>
                    <a:pt x="18316" y="14799"/>
                  </a:cubicBezTo>
                  <a:cubicBezTo>
                    <a:pt x="18286" y="14504"/>
                    <a:pt x="18240" y="14188"/>
                    <a:pt x="18173" y="13851"/>
                  </a:cubicBezTo>
                  <a:cubicBezTo>
                    <a:pt x="17985" y="12888"/>
                    <a:pt x="17648" y="11817"/>
                    <a:pt x="17194" y="10701"/>
                  </a:cubicBezTo>
                  <a:cubicBezTo>
                    <a:pt x="17648" y="9584"/>
                    <a:pt x="17985" y="8514"/>
                    <a:pt x="18173" y="7550"/>
                  </a:cubicBezTo>
                  <a:cubicBezTo>
                    <a:pt x="18240" y="7214"/>
                    <a:pt x="18286" y="6898"/>
                    <a:pt x="18316" y="6602"/>
                  </a:cubicBezTo>
                  <a:cubicBezTo>
                    <a:pt x="19361" y="7086"/>
                    <a:pt x="19943" y="7667"/>
                    <a:pt x="19943" y="8254"/>
                  </a:cubicBezTo>
                  <a:cubicBezTo>
                    <a:pt x="19943" y="8294"/>
                    <a:pt x="19978" y="8330"/>
                    <a:pt x="20019" y="8330"/>
                  </a:cubicBezTo>
                  <a:cubicBezTo>
                    <a:pt x="20060" y="8330"/>
                    <a:pt x="20096" y="8294"/>
                    <a:pt x="20096" y="8254"/>
                  </a:cubicBezTo>
                  <a:cubicBezTo>
                    <a:pt x="20096" y="7586"/>
                    <a:pt x="19474" y="6959"/>
                    <a:pt x="18326" y="6439"/>
                  </a:cubicBezTo>
                  <a:cubicBezTo>
                    <a:pt x="18326" y="6434"/>
                    <a:pt x="18326" y="6423"/>
                    <a:pt x="18326" y="6418"/>
                  </a:cubicBezTo>
                  <a:lnTo>
                    <a:pt x="19989" y="5429"/>
                  </a:lnTo>
                  <a:cubicBezTo>
                    <a:pt x="20917" y="7010"/>
                    <a:pt x="21447" y="8845"/>
                    <a:pt x="21447" y="10803"/>
                  </a:cubicBezTo>
                  <a:cubicBezTo>
                    <a:pt x="21447" y="12786"/>
                    <a:pt x="20896" y="14651"/>
                    <a:pt x="19948" y="16242"/>
                  </a:cubicBezTo>
                  <a:close/>
                  <a:moveTo>
                    <a:pt x="3432" y="14866"/>
                  </a:moveTo>
                  <a:cubicBezTo>
                    <a:pt x="3457" y="14560"/>
                    <a:pt x="3508" y="14233"/>
                    <a:pt x="3575" y="13882"/>
                  </a:cubicBezTo>
                  <a:cubicBezTo>
                    <a:pt x="3753" y="12969"/>
                    <a:pt x="4064" y="11960"/>
                    <a:pt x="4487" y="10905"/>
                  </a:cubicBezTo>
                  <a:cubicBezTo>
                    <a:pt x="4865" y="11807"/>
                    <a:pt x="5318" y="12740"/>
                    <a:pt x="5833" y="13668"/>
                  </a:cubicBezTo>
                  <a:lnTo>
                    <a:pt x="3651" y="14962"/>
                  </a:lnTo>
                  <a:cubicBezTo>
                    <a:pt x="3575" y="14927"/>
                    <a:pt x="3503" y="14896"/>
                    <a:pt x="3432" y="14866"/>
                  </a:cubicBezTo>
                  <a:close/>
                  <a:moveTo>
                    <a:pt x="3488" y="15059"/>
                  </a:moveTo>
                  <a:lnTo>
                    <a:pt x="3416" y="15105"/>
                  </a:lnTo>
                  <a:cubicBezTo>
                    <a:pt x="3416" y="15080"/>
                    <a:pt x="3422" y="15054"/>
                    <a:pt x="3422" y="15034"/>
                  </a:cubicBezTo>
                  <a:cubicBezTo>
                    <a:pt x="3442" y="15039"/>
                    <a:pt x="3462" y="15049"/>
                    <a:pt x="3488" y="15059"/>
                  </a:cubicBezTo>
                  <a:close/>
                  <a:moveTo>
                    <a:pt x="3524" y="6490"/>
                  </a:moveTo>
                  <a:lnTo>
                    <a:pt x="5767" y="7846"/>
                  </a:lnTo>
                  <a:cubicBezTo>
                    <a:pt x="5278" y="8733"/>
                    <a:pt x="4844" y="9625"/>
                    <a:pt x="4482" y="10492"/>
                  </a:cubicBezTo>
                  <a:cubicBezTo>
                    <a:pt x="4064" y="9436"/>
                    <a:pt x="3753" y="8427"/>
                    <a:pt x="3569" y="7514"/>
                  </a:cubicBezTo>
                  <a:cubicBezTo>
                    <a:pt x="3498" y="7163"/>
                    <a:pt x="3452" y="6836"/>
                    <a:pt x="3427" y="6530"/>
                  </a:cubicBezTo>
                  <a:cubicBezTo>
                    <a:pt x="3462" y="6520"/>
                    <a:pt x="3493" y="6505"/>
                    <a:pt x="3524" y="6490"/>
                  </a:cubicBezTo>
                  <a:close/>
                  <a:moveTo>
                    <a:pt x="18163" y="6530"/>
                  </a:moveTo>
                  <a:cubicBezTo>
                    <a:pt x="18138" y="6836"/>
                    <a:pt x="18087" y="7168"/>
                    <a:pt x="18020" y="7519"/>
                  </a:cubicBezTo>
                  <a:cubicBezTo>
                    <a:pt x="17842" y="8432"/>
                    <a:pt x="17531" y="9441"/>
                    <a:pt x="17108" y="10497"/>
                  </a:cubicBezTo>
                  <a:cubicBezTo>
                    <a:pt x="16751" y="9645"/>
                    <a:pt x="16327" y="8763"/>
                    <a:pt x="15848" y="7892"/>
                  </a:cubicBezTo>
                  <a:lnTo>
                    <a:pt x="18148" y="6525"/>
                  </a:lnTo>
                  <a:cubicBezTo>
                    <a:pt x="18153" y="6525"/>
                    <a:pt x="18158" y="6530"/>
                    <a:pt x="18163" y="6530"/>
                  </a:cubicBezTo>
                  <a:close/>
                  <a:moveTo>
                    <a:pt x="15608" y="13622"/>
                  </a:moveTo>
                  <a:lnTo>
                    <a:pt x="10948" y="10803"/>
                  </a:lnTo>
                  <a:lnTo>
                    <a:pt x="15716" y="7968"/>
                  </a:lnTo>
                  <a:cubicBezTo>
                    <a:pt x="16220" y="8886"/>
                    <a:pt x="16659" y="9808"/>
                    <a:pt x="17026" y="10701"/>
                  </a:cubicBezTo>
                  <a:cubicBezTo>
                    <a:pt x="16639" y="11649"/>
                    <a:pt x="16164" y="12633"/>
                    <a:pt x="15614" y="13612"/>
                  </a:cubicBezTo>
                  <a:cubicBezTo>
                    <a:pt x="15614" y="13617"/>
                    <a:pt x="15608" y="13617"/>
                    <a:pt x="15608" y="13622"/>
                  </a:cubicBezTo>
                  <a:close/>
                  <a:moveTo>
                    <a:pt x="15772" y="7754"/>
                  </a:moveTo>
                  <a:cubicBezTo>
                    <a:pt x="15761" y="7739"/>
                    <a:pt x="15756" y="7723"/>
                    <a:pt x="15746" y="7708"/>
                  </a:cubicBezTo>
                  <a:cubicBezTo>
                    <a:pt x="15323" y="6954"/>
                    <a:pt x="14879" y="6235"/>
                    <a:pt x="14420" y="5567"/>
                  </a:cubicBezTo>
                  <a:cubicBezTo>
                    <a:pt x="15481" y="5715"/>
                    <a:pt x="16455" y="5929"/>
                    <a:pt x="17291" y="6199"/>
                  </a:cubicBezTo>
                  <a:cubicBezTo>
                    <a:pt x="17531" y="6276"/>
                    <a:pt x="17755" y="6362"/>
                    <a:pt x="17969" y="6444"/>
                  </a:cubicBezTo>
                  <a:lnTo>
                    <a:pt x="15772" y="7754"/>
                  </a:lnTo>
                  <a:close/>
                  <a:moveTo>
                    <a:pt x="15614" y="7785"/>
                  </a:moveTo>
                  <a:cubicBezTo>
                    <a:pt x="15624" y="7800"/>
                    <a:pt x="15629" y="7815"/>
                    <a:pt x="15639" y="7830"/>
                  </a:cubicBezTo>
                  <a:lnTo>
                    <a:pt x="10871" y="10665"/>
                  </a:lnTo>
                  <a:lnTo>
                    <a:pt x="10871" y="5327"/>
                  </a:lnTo>
                  <a:cubicBezTo>
                    <a:pt x="12034" y="5332"/>
                    <a:pt x="13161" y="5404"/>
                    <a:pt x="14211" y="5541"/>
                  </a:cubicBezTo>
                  <a:cubicBezTo>
                    <a:pt x="14701" y="6240"/>
                    <a:pt x="15170" y="6994"/>
                    <a:pt x="15614" y="7785"/>
                  </a:cubicBezTo>
                  <a:close/>
                  <a:moveTo>
                    <a:pt x="10876" y="5174"/>
                  </a:moveTo>
                  <a:lnTo>
                    <a:pt x="10876" y="1871"/>
                  </a:lnTo>
                  <a:cubicBezTo>
                    <a:pt x="11137" y="2060"/>
                    <a:pt x="11407" y="2284"/>
                    <a:pt x="11682" y="2544"/>
                  </a:cubicBezTo>
                  <a:cubicBezTo>
                    <a:pt x="12483" y="3288"/>
                    <a:pt x="13309" y="4257"/>
                    <a:pt x="14099" y="5373"/>
                  </a:cubicBezTo>
                  <a:cubicBezTo>
                    <a:pt x="13079" y="5246"/>
                    <a:pt x="11993" y="5180"/>
                    <a:pt x="10876" y="5174"/>
                  </a:cubicBezTo>
                  <a:close/>
                  <a:moveTo>
                    <a:pt x="10724" y="5174"/>
                  </a:moveTo>
                  <a:cubicBezTo>
                    <a:pt x="9602" y="5180"/>
                    <a:pt x="8516" y="5246"/>
                    <a:pt x="7496" y="5373"/>
                  </a:cubicBezTo>
                  <a:cubicBezTo>
                    <a:pt x="8286" y="4257"/>
                    <a:pt x="9107" y="3288"/>
                    <a:pt x="9913" y="2544"/>
                  </a:cubicBezTo>
                  <a:cubicBezTo>
                    <a:pt x="10193" y="2284"/>
                    <a:pt x="10463" y="2060"/>
                    <a:pt x="10724" y="1871"/>
                  </a:cubicBezTo>
                  <a:lnTo>
                    <a:pt x="10724" y="5174"/>
                  </a:lnTo>
                  <a:close/>
                  <a:moveTo>
                    <a:pt x="10724" y="5327"/>
                  </a:moveTo>
                  <a:lnTo>
                    <a:pt x="10724" y="10665"/>
                  </a:lnTo>
                  <a:lnTo>
                    <a:pt x="5976" y="7795"/>
                  </a:lnTo>
                  <a:cubicBezTo>
                    <a:pt x="5976" y="7790"/>
                    <a:pt x="5981" y="7790"/>
                    <a:pt x="5981" y="7785"/>
                  </a:cubicBezTo>
                  <a:cubicBezTo>
                    <a:pt x="6425" y="6994"/>
                    <a:pt x="6894" y="6240"/>
                    <a:pt x="7378" y="5541"/>
                  </a:cubicBezTo>
                  <a:cubicBezTo>
                    <a:pt x="8429" y="5404"/>
                    <a:pt x="9556" y="5332"/>
                    <a:pt x="10724" y="5327"/>
                  </a:cubicBezTo>
                  <a:close/>
                  <a:moveTo>
                    <a:pt x="5849" y="7713"/>
                  </a:moveTo>
                  <a:cubicBezTo>
                    <a:pt x="5844" y="7713"/>
                    <a:pt x="5844" y="7713"/>
                    <a:pt x="5849" y="7713"/>
                  </a:cubicBezTo>
                  <a:lnTo>
                    <a:pt x="3702" y="6423"/>
                  </a:lnTo>
                  <a:cubicBezTo>
                    <a:pt x="3891" y="6347"/>
                    <a:pt x="4095" y="6276"/>
                    <a:pt x="4304" y="6204"/>
                  </a:cubicBezTo>
                  <a:cubicBezTo>
                    <a:pt x="5140" y="5934"/>
                    <a:pt x="6114" y="5720"/>
                    <a:pt x="7175" y="5572"/>
                  </a:cubicBezTo>
                  <a:cubicBezTo>
                    <a:pt x="6716" y="6240"/>
                    <a:pt x="6267" y="6959"/>
                    <a:pt x="5849" y="7713"/>
                  </a:cubicBezTo>
                  <a:close/>
                  <a:moveTo>
                    <a:pt x="5900" y="7927"/>
                  </a:moveTo>
                  <a:lnTo>
                    <a:pt x="10647" y="10797"/>
                  </a:lnTo>
                  <a:lnTo>
                    <a:pt x="5961" y="13581"/>
                  </a:lnTo>
                  <a:cubicBezTo>
                    <a:pt x="5420" y="12612"/>
                    <a:pt x="4951" y="11639"/>
                    <a:pt x="4564" y="10695"/>
                  </a:cubicBezTo>
                  <a:cubicBezTo>
                    <a:pt x="4936" y="9793"/>
                    <a:pt x="5385" y="8860"/>
                    <a:pt x="5900" y="7927"/>
                  </a:cubicBezTo>
                  <a:close/>
                  <a:moveTo>
                    <a:pt x="5910" y="13795"/>
                  </a:moveTo>
                  <a:cubicBezTo>
                    <a:pt x="6313" y="14509"/>
                    <a:pt x="6736" y="15192"/>
                    <a:pt x="7175" y="15829"/>
                  </a:cubicBezTo>
                  <a:cubicBezTo>
                    <a:pt x="6114" y="15681"/>
                    <a:pt x="5145" y="15467"/>
                    <a:pt x="4304" y="15197"/>
                  </a:cubicBezTo>
                  <a:cubicBezTo>
                    <a:pt x="4141" y="15146"/>
                    <a:pt x="3982" y="15090"/>
                    <a:pt x="3835" y="15034"/>
                  </a:cubicBezTo>
                  <a:lnTo>
                    <a:pt x="5910" y="13795"/>
                  </a:lnTo>
                  <a:close/>
                  <a:moveTo>
                    <a:pt x="6037" y="13719"/>
                  </a:moveTo>
                  <a:lnTo>
                    <a:pt x="10718" y="10935"/>
                  </a:lnTo>
                  <a:lnTo>
                    <a:pt x="10718" y="16069"/>
                  </a:lnTo>
                  <a:cubicBezTo>
                    <a:pt x="9556" y="16064"/>
                    <a:pt x="8424" y="15992"/>
                    <a:pt x="7373" y="15855"/>
                  </a:cubicBezTo>
                  <a:cubicBezTo>
                    <a:pt x="6914" y="15192"/>
                    <a:pt x="6466" y="14473"/>
                    <a:pt x="6037" y="13719"/>
                  </a:cubicBezTo>
                  <a:close/>
                  <a:moveTo>
                    <a:pt x="10724" y="16222"/>
                  </a:moveTo>
                  <a:lnTo>
                    <a:pt x="10724" y="19525"/>
                  </a:lnTo>
                  <a:cubicBezTo>
                    <a:pt x="10463" y="19337"/>
                    <a:pt x="10193" y="19112"/>
                    <a:pt x="9913" y="18852"/>
                  </a:cubicBezTo>
                  <a:cubicBezTo>
                    <a:pt x="9112" y="18108"/>
                    <a:pt x="8286" y="17139"/>
                    <a:pt x="7496" y="16023"/>
                  </a:cubicBezTo>
                  <a:cubicBezTo>
                    <a:pt x="8510" y="16150"/>
                    <a:pt x="9602" y="16222"/>
                    <a:pt x="10724" y="16222"/>
                  </a:cubicBezTo>
                  <a:close/>
                  <a:moveTo>
                    <a:pt x="10876" y="16222"/>
                  </a:moveTo>
                  <a:cubicBezTo>
                    <a:pt x="11993" y="16217"/>
                    <a:pt x="13084" y="16150"/>
                    <a:pt x="14099" y="16028"/>
                  </a:cubicBezTo>
                  <a:cubicBezTo>
                    <a:pt x="13309" y="17144"/>
                    <a:pt x="12488" y="18113"/>
                    <a:pt x="11682" y="18857"/>
                  </a:cubicBezTo>
                  <a:cubicBezTo>
                    <a:pt x="11402" y="19112"/>
                    <a:pt x="11137" y="19337"/>
                    <a:pt x="10876" y="19530"/>
                  </a:cubicBezTo>
                  <a:lnTo>
                    <a:pt x="10876" y="16222"/>
                  </a:lnTo>
                  <a:close/>
                  <a:moveTo>
                    <a:pt x="10876" y="16069"/>
                  </a:moveTo>
                  <a:lnTo>
                    <a:pt x="10876" y="10935"/>
                  </a:lnTo>
                  <a:lnTo>
                    <a:pt x="15537" y="13754"/>
                  </a:lnTo>
                  <a:cubicBezTo>
                    <a:pt x="15119" y="14493"/>
                    <a:pt x="14675" y="15202"/>
                    <a:pt x="14222" y="15860"/>
                  </a:cubicBezTo>
                  <a:cubicBezTo>
                    <a:pt x="13166" y="15992"/>
                    <a:pt x="12039" y="16064"/>
                    <a:pt x="10876" y="16069"/>
                  </a:cubicBezTo>
                  <a:close/>
                  <a:moveTo>
                    <a:pt x="15665" y="13831"/>
                  </a:moveTo>
                  <a:lnTo>
                    <a:pt x="17689" y="15054"/>
                  </a:lnTo>
                  <a:cubicBezTo>
                    <a:pt x="17561" y="15100"/>
                    <a:pt x="17429" y="15146"/>
                    <a:pt x="17291" y="15192"/>
                  </a:cubicBezTo>
                  <a:cubicBezTo>
                    <a:pt x="16450" y="15467"/>
                    <a:pt x="15476" y="15676"/>
                    <a:pt x="14420" y="15824"/>
                  </a:cubicBezTo>
                  <a:cubicBezTo>
                    <a:pt x="14849" y="15202"/>
                    <a:pt x="15267" y="14534"/>
                    <a:pt x="15665" y="13831"/>
                  </a:cubicBezTo>
                  <a:close/>
                  <a:moveTo>
                    <a:pt x="15741" y="13698"/>
                  </a:moveTo>
                  <a:cubicBezTo>
                    <a:pt x="15741" y="13693"/>
                    <a:pt x="15746" y="13688"/>
                    <a:pt x="15746" y="13688"/>
                  </a:cubicBezTo>
                  <a:cubicBezTo>
                    <a:pt x="16266" y="12755"/>
                    <a:pt x="16725" y="11812"/>
                    <a:pt x="17108" y="10905"/>
                  </a:cubicBezTo>
                  <a:cubicBezTo>
                    <a:pt x="17526" y="11960"/>
                    <a:pt x="17837" y="12969"/>
                    <a:pt x="18020" y="13882"/>
                  </a:cubicBezTo>
                  <a:cubicBezTo>
                    <a:pt x="18092" y="14233"/>
                    <a:pt x="18138" y="14565"/>
                    <a:pt x="18163" y="14871"/>
                  </a:cubicBezTo>
                  <a:cubicBezTo>
                    <a:pt x="18071" y="14911"/>
                    <a:pt x="17975" y="14952"/>
                    <a:pt x="17873" y="14993"/>
                  </a:cubicBezTo>
                  <a:lnTo>
                    <a:pt x="15741" y="13698"/>
                  </a:lnTo>
                  <a:close/>
                  <a:moveTo>
                    <a:pt x="18173" y="15029"/>
                  </a:moveTo>
                  <a:cubicBezTo>
                    <a:pt x="18178" y="15080"/>
                    <a:pt x="18178" y="15126"/>
                    <a:pt x="18184" y="15177"/>
                  </a:cubicBezTo>
                  <a:lnTo>
                    <a:pt x="18036" y="15090"/>
                  </a:lnTo>
                  <a:cubicBezTo>
                    <a:pt x="18082" y="15070"/>
                    <a:pt x="18127" y="15049"/>
                    <a:pt x="18173" y="15029"/>
                  </a:cubicBezTo>
                  <a:close/>
                  <a:moveTo>
                    <a:pt x="19907" y="5297"/>
                  </a:moveTo>
                  <a:lnTo>
                    <a:pt x="18337" y="6230"/>
                  </a:lnTo>
                  <a:cubicBezTo>
                    <a:pt x="18388" y="5123"/>
                    <a:pt x="18133" y="4374"/>
                    <a:pt x="17597" y="4073"/>
                  </a:cubicBezTo>
                  <a:cubicBezTo>
                    <a:pt x="17561" y="4053"/>
                    <a:pt x="17516" y="4068"/>
                    <a:pt x="17495" y="4104"/>
                  </a:cubicBezTo>
                  <a:cubicBezTo>
                    <a:pt x="17475" y="4140"/>
                    <a:pt x="17490" y="4185"/>
                    <a:pt x="17526" y="4206"/>
                  </a:cubicBezTo>
                  <a:cubicBezTo>
                    <a:pt x="18020" y="4481"/>
                    <a:pt x="18245" y="5230"/>
                    <a:pt x="18178" y="6321"/>
                  </a:cubicBezTo>
                  <a:lnTo>
                    <a:pt x="18138" y="6347"/>
                  </a:lnTo>
                  <a:cubicBezTo>
                    <a:pt x="17893" y="6245"/>
                    <a:pt x="17628" y="6148"/>
                    <a:pt x="17342" y="6051"/>
                  </a:cubicBezTo>
                  <a:cubicBezTo>
                    <a:pt x="16460" y="5766"/>
                    <a:pt x="15425" y="5541"/>
                    <a:pt x="14303" y="5394"/>
                  </a:cubicBezTo>
                  <a:cubicBezTo>
                    <a:pt x="13482" y="4216"/>
                    <a:pt x="12625" y="3202"/>
                    <a:pt x="11784" y="2427"/>
                  </a:cubicBezTo>
                  <a:cubicBezTo>
                    <a:pt x="11488" y="2151"/>
                    <a:pt x="11203" y="1917"/>
                    <a:pt x="10933" y="1718"/>
                  </a:cubicBezTo>
                  <a:cubicBezTo>
                    <a:pt x="11789" y="1137"/>
                    <a:pt x="12513" y="958"/>
                    <a:pt x="12993" y="1229"/>
                  </a:cubicBezTo>
                  <a:cubicBezTo>
                    <a:pt x="13028" y="1249"/>
                    <a:pt x="13074" y="1234"/>
                    <a:pt x="13095" y="1198"/>
                  </a:cubicBezTo>
                  <a:cubicBezTo>
                    <a:pt x="13115" y="1162"/>
                    <a:pt x="13100" y="1116"/>
                    <a:pt x="13064" y="1096"/>
                  </a:cubicBezTo>
                  <a:cubicBezTo>
                    <a:pt x="12534" y="800"/>
                    <a:pt x="11774" y="969"/>
                    <a:pt x="10871" y="1575"/>
                  </a:cubicBezTo>
                  <a:lnTo>
                    <a:pt x="10871" y="158"/>
                  </a:lnTo>
                  <a:cubicBezTo>
                    <a:pt x="14701" y="184"/>
                    <a:pt x="18051" y="2238"/>
                    <a:pt x="19907" y="5297"/>
                  </a:cubicBezTo>
                  <a:close/>
                  <a:moveTo>
                    <a:pt x="10724" y="158"/>
                  </a:moveTo>
                  <a:lnTo>
                    <a:pt x="10724" y="1580"/>
                  </a:lnTo>
                  <a:cubicBezTo>
                    <a:pt x="9821" y="974"/>
                    <a:pt x="9061" y="805"/>
                    <a:pt x="8531" y="1101"/>
                  </a:cubicBezTo>
                  <a:cubicBezTo>
                    <a:pt x="8495" y="1122"/>
                    <a:pt x="8480" y="1167"/>
                    <a:pt x="8500" y="1203"/>
                  </a:cubicBezTo>
                  <a:cubicBezTo>
                    <a:pt x="8521" y="1239"/>
                    <a:pt x="8567" y="1254"/>
                    <a:pt x="8602" y="1234"/>
                  </a:cubicBezTo>
                  <a:cubicBezTo>
                    <a:pt x="9082" y="969"/>
                    <a:pt x="9806" y="1147"/>
                    <a:pt x="10662" y="1723"/>
                  </a:cubicBezTo>
                  <a:cubicBezTo>
                    <a:pt x="10387" y="1922"/>
                    <a:pt x="10101" y="2156"/>
                    <a:pt x="9806" y="2432"/>
                  </a:cubicBezTo>
                  <a:cubicBezTo>
                    <a:pt x="8969" y="3207"/>
                    <a:pt x="8108" y="4221"/>
                    <a:pt x="7287" y="5399"/>
                  </a:cubicBezTo>
                  <a:cubicBezTo>
                    <a:pt x="6165" y="5547"/>
                    <a:pt x="5135" y="5771"/>
                    <a:pt x="4253" y="6056"/>
                  </a:cubicBezTo>
                  <a:cubicBezTo>
                    <a:pt x="3998" y="6138"/>
                    <a:pt x="3758" y="6230"/>
                    <a:pt x="3534" y="6321"/>
                  </a:cubicBezTo>
                  <a:lnTo>
                    <a:pt x="3411" y="6245"/>
                  </a:lnTo>
                  <a:cubicBezTo>
                    <a:pt x="3360" y="5200"/>
                    <a:pt x="3590" y="4476"/>
                    <a:pt x="4069" y="4211"/>
                  </a:cubicBezTo>
                  <a:cubicBezTo>
                    <a:pt x="4105" y="4191"/>
                    <a:pt x="4120" y="4145"/>
                    <a:pt x="4100" y="4109"/>
                  </a:cubicBezTo>
                  <a:cubicBezTo>
                    <a:pt x="4079" y="4073"/>
                    <a:pt x="4033" y="4058"/>
                    <a:pt x="3998" y="4078"/>
                  </a:cubicBezTo>
                  <a:cubicBezTo>
                    <a:pt x="3473" y="4374"/>
                    <a:pt x="3223" y="5093"/>
                    <a:pt x="3253" y="6153"/>
                  </a:cubicBezTo>
                  <a:lnTo>
                    <a:pt x="1729" y="5230"/>
                  </a:lnTo>
                  <a:cubicBezTo>
                    <a:pt x="3595" y="2207"/>
                    <a:pt x="6925" y="184"/>
                    <a:pt x="10724" y="158"/>
                  </a:cubicBezTo>
                  <a:close/>
                  <a:moveTo>
                    <a:pt x="1652" y="5358"/>
                  </a:moveTo>
                  <a:lnTo>
                    <a:pt x="3263" y="6332"/>
                  </a:lnTo>
                  <a:cubicBezTo>
                    <a:pt x="3263" y="6367"/>
                    <a:pt x="3269" y="6398"/>
                    <a:pt x="3269" y="6434"/>
                  </a:cubicBezTo>
                  <a:cubicBezTo>
                    <a:pt x="2121" y="6954"/>
                    <a:pt x="1504" y="7581"/>
                    <a:pt x="1504" y="8248"/>
                  </a:cubicBezTo>
                  <a:cubicBezTo>
                    <a:pt x="1504" y="8289"/>
                    <a:pt x="1540" y="8325"/>
                    <a:pt x="1581" y="8325"/>
                  </a:cubicBezTo>
                  <a:cubicBezTo>
                    <a:pt x="1622" y="8325"/>
                    <a:pt x="1657" y="8289"/>
                    <a:pt x="1657" y="8248"/>
                  </a:cubicBezTo>
                  <a:cubicBezTo>
                    <a:pt x="1657" y="7662"/>
                    <a:pt x="2239" y="7086"/>
                    <a:pt x="3284" y="6597"/>
                  </a:cubicBezTo>
                  <a:cubicBezTo>
                    <a:pt x="3314" y="6892"/>
                    <a:pt x="3360" y="7208"/>
                    <a:pt x="3427" y="7545"/>
                  </a:cubicBezTo>
                  <a:cubicBezTo>
                    <a:pt x="3615" y="8508"/>
                    <a:pt x="3952" y="9579"/>
                    <a:pt x="4406" y="10695"/>
                  </a:cubicBezTo>
                  <a:cubicBezTo>
                    <a:pt x="3952" y="11812"/>
                    <a:pt x="3615" y="12883"/>
                    <a:pt x="3427" y="13846"/>
                  </a:cubicBezTo>
                  <a:cubicBezTo>
                    <a:pt x="3360" y="14182"/>
                    <a:pt x="3314" y="14499"/>
                    <a:pt x="3284" y="14794"/>
                  </a:cubicBezTo>
                  <a:cubicBezTo>
                    <a:pt x="2239" y="14310"/>
                    <a:pt x="1657" y="13729"/>
                    <a:pt x="1657" y="13142"/>
                  </a:cubicBezTo>
                  <a:cubicBezTo>
                    <a:pt x="1657" y="13102"/>
                    <a:pt x="1622" y="13066"/>
                    <a:pt x="1581" y="13066"/>
                  </a:cubicBezTo>
                  <a:cubicBezTo>
                    <a:pt x="1540" y="13066"/>
                    <a:pt x="1504" y="13102"/>
                    <a:pt x="1504" y="13142"/>
                  </a:cubicBezTo>
                  <a:cubicBezTo>
                    <a:pt x="1504" y="13805"/>
                    <a:pt x="2121" y="14437"/>
                    <a:pt x="3269" y="14957"/>
                  </a:cubicBezTo>
                  <a:cubicBezTo>
                    <a:pt x="3263" y="15039"/>
                    <a:pt x="3258" y="15115"/>
                    <a:pt x="3253" y="15192"/>
                  </a:cubicBezTo>
                  <a:lnTo>
                    <a:pt x="1606" y="16171"/>
                  </a:lnTo>
                  <a:cubicBezTo>
                    <a:pt x="678" y="14590"/>
                    <a:pt x="148" y="12755"/>
                    <a:pt x="148" y="10797"/>
                  </a:cubicBezTo>
                  <a:cubicBezTo>
                    <a:pt x="148" y="8814"/>
                    <a:pt x="699" y="6954"/>
                    <a:pt x="1652" y="5358"/>
                  </a:cubicBezTo>
                  <a:close/>
                  <a:moveTo>
                    <a:pt x="1688" y="16303"/>
                  </a:moveTo>
                  <a:lnTo>
                    <a:pt x="3253" y="15375"/>
                  </a:lnTo>
                  <a:cubicBezTo>
                    <a:pt x="3243" y="16364"/>
                    <a:pt x="3498" y="17042"/>
                    <a:pt x="3998" y="17323"/>
                  </a:cubicBezTo>
                  <a:cubicBezTo>
                    <a:pt x="4008" y="17328"/>
                    <a:pt x="4023" y="17333"/>
                    <a:pt x="4033" y="17333"/>
                  </a:cubicBezTo>
                  <a:cubicBezTo>
                    <a:pt x="4059" y="17333"/>
                    <a:pt x="4084" y="17318"/>
                    <a:pt x="4100" y="17292"/>
                  </a:cubicBezTo>
                  <a:cubicBezTo>
                    <a:pt x="4120" y="17257"/>
                    <a:pt x="4105" y="17211"/>
                    <a:pt x="4069" y="17190"/>
                  </a:cubicBezTo>
                  <a:cubicBezTo>
                    <a:pt x="3605" y="16930"/>
                    <a:pt x="3381" y="16262"/>
                    <a:pt x="3406" y="15284"/>
                  </a:cubicBezTo>
                  <a:lnTo>
                    <a:pt x="3666" y="15131"/>
                  </a:lnTo>
                  <a:cubicBezTo>
                    <a:pt x="3850" y="15202"/>
                    <a:pt x="4049" y="15273"/>
                    <a:pt x="4258" y="15340"/>
                  </a:cubicBezTo>
                  <a:cubicBezTo>
                    <a:pt x="5140" y="15625"/>
                    <a:pt x="6170" y="15850"/>
                    <a:pt x="7292" y="15997"/>
                  </a:cubicBezTo>
                  <a:cubicBezTo>
                    <a:pt x="8113" y="17175"/>
                    <a:pt x="8969" y="18189"/>
                    <a:pt x="9811" y="18964"/>
                  </a:cubicBezTo>
                  <a:cubicBezTo>
                    <a:pt x="10107" y="19240"/>
                    <a:pt x="10392" y="19474"/>
                    <a:pt x="10662" y="19673"/>
                  </a:cubicBezTo>
                  <a:cubicBezTo>
                    <a:pt x="9806" y="20254"/>
                    <a:pt x="9082" y="20433"/>
                    <a:pt x="8602" y="20162"/>
                  </a:cubicBezTo>
                  <a:cubicBezTo>
                    <a:pt x="8567" y="20142"/>
                    <a:pt x="8521" y="20157"/>
                    <a:pt x="8500" y="20193"/>
                  </a:cubicBezTo>
                  <a:cubicBezTo>
                    <a:pt x="8480" y="20229"/>
                    <a:pt x="8495" y="20275"/>
                    <a:pt x="8531" y="20295"/>
                  </a:cubicBezTo>
                  <a:cubicBezTo>
                    <a:pt x="8704" y="20392"/>
                    <a:pt x="8898" y="20438"/>
                    <a:pt x="9112" y="20438"/>
                  </a:cubicBezTo>
                  <a:cubicBezTo>
                    <a:pt x="9566" y="20438"/>
                    <a:pt x="10112" y="20229"/>
                    <a:pt x="10724" y="19816"/>
                  </a:cubicBezTo>
                  <a:lnTo>
                    <a:pt x="10724" y="21442"/>
                  </a:lnTo>
                  <a:cubicBezTo>
                    <a:pt x="6894" y="21416"/>
                    <a:pt x="3544" y="19362"/>
                    <a:pt x="1688" y="16303"/>
                  </a:cubicBezTo>
                  <a:close/>
                  <a:moveTo>
                    <a:pt x="10876" y="21447"/>
                  </a:moveTo>
                  <a:lnTo>
                    <a:pt x="10876" y="19826"/>
                  </a:lnTo>
                  <a:cubicBezTo>
                    <a:pt x="11488" y="20234"/>
                    <a:pt x="12034" y="20443"/>
                    <a:pt x="12488" y="20443"/>
                  </a:cubicBezTo>
                  <a:cubicBezTo>
                    <a:pt x="12702" y="20443"/>
                    <a:pt x="12896" y="20397"/>
                    <a:pt x="13069" y="20300"/>
                  </a:cubicBezTo>
                  <a:cubicBezTo>
                    <a:pt x="13105" y="20280"/>
                    <a:pt x="13120" y="20234"/>
                    <a:pt x="13100" y="20198"/>
                  </a:cubicBezTo>
                  <a:cubicBezTo>
                    <a:pt x="13079" y="20162"/>
                    <a:pt x="13033" y="20147"/>
                    <a:pt x="12998" y="20167"/>
                  </a:cubicBezTo>
                  <a:cubicBezTo>
                    <a:pt x="12518" y="20433"/>
                    <a:pt x="11794" y="20254"/>
                    <a:pt x="10938" y="19678"/>
                  </a:cubicBezTo>
                  <a:cubicBezTo>
                    <a:pt x="11213" y="19479"/>
                    <a:pt x="11499" y="19245"/>
                    <a:pt x="11789" y="18969"/>
                  </a:cubicBezTo>
                  <a:cubicBezTo>
                    <a:pt x="12625" y="18195"/>
                    <a:pt x="13487" y="17180"/>
                    <a:pt x="14308" y="16002"/>
                  </a:cubicBezTo>
                  <a:cubicBezTo>
                    <a:pt x="15430" y="15855"/>
                    <a:pt x="16460" y="15630"/>
                    <a:pt x="17347" y="15345"/>
                  </a:cubicBezTo>
                  <a:cubicBezTo>
                    <a:pt x="17526" y="15284"/>
                    <a:pt x="17699" y="15228"/>
                    <a:pt x="17862" y="15161"/>
                  </a:cubicBezTo>
                  <a:lnTo>
                    <a:pt x="18194" y="15360"/>
                  </a:lnTo>
                  <a:cubicBezTo>
                    <a:pt x="18204" y="16298"/>
                    <a:pt x="17980" y="16940"/>
                    <a:pt x="17531" y="17190"/>
                  </a:cubicBezTo>
                  <a:cubicBezTo>
                    <a:pt x="17495" y="17211"/>
                    <a:pt x="17480" y="17257"/>
                    <a:pt x="17500" y="17292"/>
                  </a:cubicBezTo>
                  <a:cubicBezTo>
                    <a:pt x="17516" y="17318"/>
                    <a:pt x="17541" y="17333"/>
                    <a:pt x="17567" y="17333"/>
                  </a:cubicBezTo>
                  <a:cubicBezTo>
                    <a:pt x="17577" y="17333"/>
                    <a:pt x="17592" y="17328"/>
                    <a:pt x="17602" y="17323"/>
                  </a:cubicBezTo>
                  <a:cubicBezTo>
                    <a:pt x="18092" y="17048"/>
                    <a:pt x="18347" y="16400"/>
                    <a:pt x="18347" y="15452"/>
                  </a:cubicBezTo>
                  <a:lnTo>
                    <a:pt x="19871" y="16375"/>
                  </a:lnTo>
                  <a:cubicBezTo>
                    <a:pt x="18005" y="19393"/>
                    <a:pt x="14670" y="21416"/>
                    <a:pt x="10876" y="21447"/>
                  </a:cubicBezTo>
                  <a:close/>
                </a:path>
              </a:pathLst>
            </a:custGeom>
            <a:solidFill>
              <a:schemeClr val="bg1">
                <a:lumMod val="85000"/>
              </a:schemeClr>
            </a:solidFill>
            <a:ln w="12700">
              <a:miter lim="400000"/>
            </a:ln>
          </p:spPr>
          <p:txBody>
            <a:bodyPr lIns="38100" tIns="38100" rIns="38100" bIns="38100" anchor="ctr"/>
            <a:lstStyle/>
            <a:p>
              <a:pPr algn="ctr">
                <a:defRPr sz="3000">
                  <a:solidFill>
                    <a:srgbClr val="FFFFFF"/>
                  </a:solidFill>
                </a:defRPr>
              </a:pPr>
              <a:endParaRPr b="1">
                <a:solidFill>
                  <a:schemeClr val="bg1"/>
                </a:solidFill>
              </a:endParaRPr>
            </a:p>
          </p:txBody>
        </p:sp>
        <p:sp>
          <p:nvSpPr>
            <p:cNvPr id="32" name="Circle">
              <a:extLst>
                <a:ext uri="{FF2B5EF4-FFF2-40B4-BE49-F238E27FC236}">
                  <a16:creationId xmlns:a16="http://schemas.microsoft.com/office/drawing/2014/main" id="{E8924E92-8AF6-D141-A43A-897A8DA37878}"/>
                </a:ext>
              </a:extLst>
            </p:cNvPr>
            <p:cNvSpPr/>
            <p:nvPr/>
          </p:nvSpPr>
          <p:spPr>
            <a:xfrm>
              <a:off x="5465245" y="3272056"/>
              <a:ext cx="1391551" cy="1359392"/>
            </a:xfrm>
            <a:prstGeom prst="ellipse">
              <a:avLst/>
            </a:prstGeom>
            <a:solidFill>
              <a:schemeClr val="tx2"/>
            </a:solidFill>
            <a:ln w="12700">
              <a:miter lim="400000"/>
            </a:ln>
          </p:spPr>
          <p:txBody>
            <a:bodyPr lIns="38100" tIns="38100" rIns="38100" bIns="38100" anchor="ctr"/>
            <a:lstStyle/>
            <a:p>
              <a:pPr algn="ctr"/>
              <a:r>
                <a:rPr lang="fr-CA" sz="2000" b="1" dirty="0">
                  <a:solidFill>
                    <a:schemeClr val="bg1"/>
                  </a:solidFill>
                </a:rPr>
                <a:t>FGU</a:t>
              </a:r>
              <a:endParaRPr sz="2000" b="1" dirty="0">
                <a:solidFill>
                  <a:schemeClr val="bg1"/>
                </a:solidFill>
              </a:endParaRPr>
            </a:p>
          </p:txBody>
        </p:sp>
        <p:sp>
          <p:nvSpPr>
            <p:cNvPr id="33" name="Circle">
              <a:extLst>
                <a:ext uri="{FF2B5EF4-FFF2-40B4-BE49-F238E27FC236}">
                  <a16:creationId xmlns:a16="http://schemas.microsoft.com/office/drawing/2014/main" id="{9701A1FF-4C3B-114D-8FDF-1CA7A459B49F}"/>
                </a:ext>
              </a:extLst>
            </p:cNvPr>
            <p:cNvSpPr/>
            <p:nvPr/>
          </p:nvSpPr>
          <p:spPr>
            <a:xfrm>
              <a:off x="5465245" y="1335531"/>
              <a:ext cx="1391551" cy="1359391"/>
            </a:xfrm>
            <a:prstGeom prst="ellipse">
              <a:avLst/>
            </a:prstGeom>
            <a:solidFill>
              <a:schemeClr val="accent1"/>
            </a:solidFill>
            <a:ln w="12700">
              <a:miter lim="400000"/>
            </a:ln>
          </p:spPr>
          <p:txBody>
            <a:bodyPr lIns="0" tIns="38100" rIns="0" bIns="38100" anchor="ctr"/>
            <a:lstStyle/>
            <a:p>
              <a:pPr algn="ctr"/>
              <a:r>
                <a:rPr lang="fr-CA" sz="1600" b="1" dirty="0">
                  <a:solidFill>
                    <a:schemeClr val="bg1"/>
                  </a:solidFill>
                </a:rPr>
                <a:t>FC</a:t>
              </a:r>
            </a:p>
          </p:txBody>
        </p:sp>
        <p:sp>
          <p:nvSpPr>
            <p:cNvPr id="34" name="Circle">
              <a:extLst>
                <a:ext uri="{FF2B5EF4-FFF2-40B4-BE49-F238E27FC236}">
                  <a16:creationId xmlns:a16="http://schemas.microsoft.com/office/drawing/2014/main" id="{1C2B7177-315F-7F48-B942-550221CEF13D}"/>
                </a:ext>
              </a:extLst>
            </p:cNvPr>
            <p:cNvSpPr/>
            <p:nvPr/>
          </p:nvSpPr>
          <p:spPr>
            <a:xfrm>
              <a:off x="5465245" y="5217802"/>
              <a:ext cx="1391551" cy="1359392"/>
            </a:xfrm>
            <a:prstGeom prst="ellipse">
              <a:avLst/>
            </a:prstGeom>
            <a:solidFill>
              <a:srgbClr val="FFC000"/>
            </a:solidFill>
            <a:ln w="12700">
              <a:miter lim="400000"/>
            </a:ln>
          </p:spPr>
          <p:txBody>
            <a:bodyPr lIns="0" tIns="38100" rIns="0" bIns="38100" anchor="ctr"/>
            <a:lstStyle/>
            <a:p>
              <a:pPr algn="ctr"/>
              <a:r>
                <a:rPr lang="fr-CA" sz="1600" b="1" dirty="0">
                  <a:solidFill>
                    <a:schemeClr val="bg2">
                      <a:lumMod val="10000"/>
                    </a:schemeClr>
                  </a:solidFill>
                </a:rPr>
                <a:t>Minoration en cas de refus de signer un CPOM</a:t>
              </a:r>
              <a:endParaRPr sz="1600" b="1" dirty="0">
                <a:solidFill>
                  <a:schemeClr val="bg2">
                    <a:lumMod val="10000"/>
                  </a:schemeClr>
                </a:solidFill>
              </a:endParaRPr>
            </a:p>
          </p:txBody>
        </p:sp>
        <p:sp>
          <p:nvSpPr>
            <p:cNvPr id="35" name="Circle">
              <a:extLst>
                <a:ext uri="{FF2B5EF4-FFF2-40B4-BE49-F238E27FC236}">
                  <a16:creationId xmlns:a16="http://schemas.microsoft.com/office/drawing/2014/main" id="{0E822B51-70A1-B94E-AF62-DB179C0D0322}"/>
                </a:ext>
              </a:extLst>
            </p:cNvPr>
            <p:cNvSpPr/>
            <p:nvPr/>
          </p:nvSpPr>
          <p:spPr>
            <a:xfrm>
              <a:off x="3805367" y="2276129"/>
              <a:ext cx="1391551" cy="1359391"/>
            </a:xfrm>
            <a:prstGeom prst="ellipse">
              <a:avLst/>
            </a:prstGeom>
            <a:solidFill>
              <a:schemeClr val="accent5">
                <a:lumMod val="60000"/>
                <a:lumOff val="40000"/>
              </a:schemeClr>
            </a:solidFill>
            <a:ln w="12700">
              <a:miter lim="400000"/>
            </a:ln>
          </p:spPr>
          <p:txBody>
            <a:bodyPr lIns="0" tIns="38100" rIns="0" bIns="38100" anchor="ctr"/>
            <a:lstStyle/>
            <a:p>
              <a:pPr algn="ctr"/>
              <a:r>
                <a:rPr lang="fr-FR" sz="1600" b="1" dirty="0">
                  <a:solidFill>
                    <a:schemeClr val="bg1"/>
                  </a:solidFill>
                </a:rPr>
                <a:t>Choix option tarifaire </a:t>
              </a:r>
            </a:p>
            <a:p>
              <a:pPr algn="ctr"/>
              <a:r>
                <a:rPr lang="fr-FR" sz="1600" b="1" dirty="0">
                  <a:solidFill>
                    <a:schemeClr val="bg1"/>
                  </a:solidFill>
                </a:rPr>
                <a:t>(TP vs TG)</a:t>
              </a:r>
              <a:endParaRPr sz="1600" b="1" dirty="0">
                <a:solidFill>
                  <a:schemeClr val="bg1"/>
                </a:solidFill>
              </a:endParaRPr>
            </a:p>
          </p:txBody>
        </p:sp>
        <p:sp>
          <p:nvSpPr>
            <p:cNvPr id="36" name="Circle">
              <a:extLst>
                <a:ext uri="{FF2B5EF4-FFF2-40B4-BE49-F238E27FC236}">
                  <a16:creationId xmlns:a16="http://schemas.microsoft.com/office/drawing/2014/main" id="{FEDF8108-0124-FB4C-82B0-3DC35182196B}"/>
                </a:ext>
              </a:extLst>
            </p:cNvPr>
            <p:cNvSpPr/>
            <p:nvPr/>
          </p:nvSpPr>
          <p:spPr>
            <a:xfrm>
              <a:off x="7125124" y="4277204"/>
              <a:ext cx="1391551" cy="1359392"/>
            </a:xfrm>
            <a:prstGeom prst="ellipse">
              <a:avLst/>
            </a:prstGeom>
            <a:solidFill>
              <a:srgbClr val="92D050"/>
            </a:solidFill>
            <a:ln w="12700">
              <a:miter lim="400000"/>
            </a:ln>
          </p:spPr>
          <p:txBody>
            <a:bodyPr lIns="0" tIns="38100" rIns="0" bIns="38100" anchor="ctr"/>
            <a:lstStyle/>
            <a:p>
              <a:pPr algn="ctr"/>
              <a:r>
                <a:rPr lang="fr-CA" sz="1600" b="1" dirty="0">
                  <a:solidFill>
                    <a:schemeClr val="bg2">
                      <a:lumMod val="10000"/>
                    </a:schemeClr>
                  </a:solidFill>
                </a:rPr>
                <a:t>Tarif journalier des résidents non affiliés</a:t>
              </a:r>
              <a:endParaRPr sz="1600" b="1" dirty="0">
                <a:solidFill>
                  <a:schemeClr val="bg2">
                    <a:lumMod val="10000"/>
                  </a:schemeClr>
                </a:solidFill>
              </a:endParaRPr>
            </a:p>
          </p:txBody>
        </p:sp>
        <p:sp>
          <p:nvSpPr>
            <p:cNvPr id="40" name="Circle">
              <a:extLst>
                <a:ext uri="{FF2B5EF4-FFF2-40B4-BE49-F238E27FC236}">
                  <a16:creationId xmlns:a16="http://schemas.microsoft.com/office/drawing/2014/main" id="{29AF0833-865E-F248-BA95-5E93B558ABC5}"/>
                </a:ext>
              </a:extLst>
            </p:cNvPr>
            <p:cNvSpPr/>
            <p:nvPr/>
          </p:nvSpPr>
          <p:spPr>
            <a:xfrm>
              <a:off x="3796145" y="4267983"/>
              <a:ext cx="1391552" cy="1359392"/>
            </a:xfrm>
            <a:prstGeom prst="ellipse">
              <a:avLst/>
            </a:prstGeom>
            <a:solidFill>
              <a:srgbClr val="C00000"/>
            </a:solidFill>
            <a:ln w="12700">
              <a:miter lim="400000"/>
            </a:ln>
          </p:spPr>
          <p:txBody>
            <a:bodyPr lIns="0" tIns="38100" rIns="0" bIns="38100" anchor="ctr"/>
            <a:lstStyle/>
            <a:p>
              <a:pPr algn="ctr"/>
              <a:r>
                <a:rPr lang="fr-FR" sz="1600" b="1" dirty="0">
                  <a:solidFill>
                    <a:schemeClr val="bg1"/>
                  </a:solidFill>
                </a:rPr>
                <a:t>Modulation du FGU selon l’activité</a:t>
              </a:r>
            </a:p>
          </p:txBody>
        </p:sp>
        <p:sp>
          <p:nvSpPr>
            <p:cNvPr id="41" name="Circle">
              <a:extLst>
                <a:ext uri="{FF2B5EF4-FFF2-40B4-BE49-F238E27FC236}">
                  <a16:creationId xmlns:a16="http://schemas.microsoft.com/office/drawing/2014/main" id="{C53DD640-CE5D-EB47-8B7E-3EFCD482DAEA}"/>
                </a:ext>
              </a:extLst>
            </p:cNvPr>
            <p:cNvSpPr/>
            <p:nvPr/>
          </p:nvSpPr>
          <p:spPr>
            <a:xfrm>
              <a:off x="7134346" y="2285350"/>
              <a:ext cx="1391552" cy="1359391"/>
            </a:xfrm>
            <a:prstGeom prst="ellipse">
              <a:avLst/>
            </a:prstGeom>
            <a:solidFill>
              <a:srgbClr val="00CC99"/>
            </a:solidFill>
            <a:ln w="12700">
              <a:miter lim="400000"/>
            </a:ln>
          </p:spPr>
          <p:txBody>
            <a:bodyPr lIns="0" tIns="38100" rIns="0" bIns="38100" anchor="ctr"/>
            <a:lstStyle/>
            <a:p>
              <a:pPr algn="ctr"/>
              <a:endParaRPr lang="fr-CA" sz="1600" b="1" dirty="0">
                <a:solidFill>
                  <a:schemeClr val="bg1"/>
                </a:solidFill>
              </a:endParaRPr>
            </a:p>
            <a:p>
              <a:pPr algn="ctr"/>
              <a:r>
                <a:rPr lang="fr-CA" sz="1600" b="1" dirty="0" err="1">
                  <a:solidFill>
                    <a:schemeClr val="bg1"/>
                  </a:solidFill>
                </a:rPr>
                <a:t>Participa-tion</a:t>
              </a:r>
              <a:r>
                <a:rPr lang="fr-CA" sz="1600" b="1" dirty="0">
                  <a:solidFill>
                    <a:schemeClr val="bg1"/>
                  </a:solidFill>
                </a:rPr>
                <a:t> des résidents </a:t>
              </a:r>
            </a:p>
            <a:p>
              <a:pPr algn="ctr"/>
              <a:endParaRPr sz="1600" b="1" dirty="0">
                <a:solidFill>
                  <a:schemeClr val="bg1"/>
                </a:solidFill>
              </a:endParaRPr>
            </a:p>
          </p:txBody>
        </p:sp>
      </p:grpSp>
      <p:grpSp>
        <p:nvGrpSpPr>
          <p:cNvPr id="46" name="Group 45">
            <a:extLst>
              <a:ext uri="{FF2B5EF4-FFF2-40B4-BE49-F238E27FC236}">
                <a16:creationId xmlns:a16="http://schemas.microsoft.com/office/drawing/2014/main" id="{AAA484A8-A4CA-9640-B6BF-B9CF5026425E}"/>
              </a:ext>
            </a:extLst>
          </p:cNvPr>
          <p:cNvGrpSpPr/>
          <p:nvPr/>
        </p:nvGrpSpPr>
        <p:grpSpPr>
          <a:xfrm>
            <a:off x="8682605" y="1215130"/>
            <a:ext cx="3449354" cy="2233099"/>
            <a:chOff x="319755" y="3950637"/>
            <a:chExt cx="2088994" cy="3318871"/>
          </a:xfrm>
        </p:grpSpPr>
        <p:sp>
          <p:nvSpPr>
            <p:cNvPr id="47" name="TextBox 46">
              <a:extLst>
                <a:ext uri="{FF2B5EF4-FFF2-40B4-BE49-F238E27FC236}">
                  <a16:creationId xmlns:a16="http://schemas.microsoft.com/office/drawing/2014/main" id="{F138F19A-1F6A-1046-828E-7F9F7EF95549}"/>
                </a:ext>
              </a:extLst>
            </p:cNvPr>
            <p:cNvSpPr txBox="1"/>
            <p:nvPr/>
          </p:nvSpPr>
          <p:spPr>
            <a:xfrm>
              <a:off x="319755" y="3950637"/>
              <a:ext cx="2088993" cy="830997"/>
            </a:xfrm>
            <a:prstGeom prst="rect">
              <a:avLst/>
            </a:prstGeom>
            <a:noFill/>
          </p:spPr>
          <p:txBody>
            <a:bodyPr wrap="square" lIns="0" rtlCol="0" anchor="b">
              <a:spAutoFit/>
            </a:bodyPr>
            <a:lstStyle/>
            <a:p>
              <a:r>
                <a:rPr lang="en-US" sz="2400" b="1" noProof="1">
                  <a:solidFill>
                    <a:srgbClr val="00CC99"/>
                  </a:solidFill>
                </a:rPr>
                <a:t>Participation des résidents</a:t>
              </a:r>
            </a:p>
          </p:txBody>
        </p:sp>
        <p:sp>
          <p:nvSpPr>
            <p:cNvPr id="69" name="Rectangle 68">
              <a:extLst>
                <a:ext uri="{FF2B5EF4-FFF2-40B4-BE49-F238E27FC236}">
                  <a16:creationId xmlns:a16="http://schemas.microsoft.com/office/drawing/2014/main" id="{0058C478-87DF-F14C-B055-B41FCF463423}"/>
                </a:ext>
              </a:extLst>
            </p:cNvPr>
            <p:cNvSpPr/>
            <p:nvPr/>
          </p:nvSpPr>
          <p:spPr>
            <a:xfrm>
              <a:off x="319756" y="4765116"/>
              <a:ext cx="2088993" cy="2504392"/>
            </a:xfrm>
            <a:prstGeom prst="rect">
              <a:avLst/>
            </a:prstGeom>
          </p:spPr>
          <p:txBody>
            <a:bodyPr wrap="square" lIns="0">
              <a:spAutoFit/>
            </a:bodyPr>
            <a:lstStyle/>
            <a:p>
              <a:pPr marL="285750" indent="-285750">
                <a:spcBef>
                  <a:spcPts val="300"/>
                </a:spcBef>
                <a:buFont typeface="Wingdings" panose="05000000000000000000" pitchFamily="2" charset="2"/>
                <a:buChar char="Ø"/>
              </a:pPr>
              <a:r>
                <a:rPr lang="en-US" sz="1600" noProof="1"/>
                <a:t>Unique quel que soit le GIR et l’âge</a:t>
              </a:r>
            </a:p>
            <a:p>
              <a:pPr marL="285750" indent="-285750">
                <a:spcBef>
                  <a:spcPts val="300"/>
                </a:spcBef>
                <a:buFont typeface="Wingdings" panose="05000000000000000000" pitchFamily="2" charset="2"/>
                <a:buChar char="Ø"/>
              </a:pPr>
              <a:r>
                <a:rPr lang="en-US" sz="1600" noProof="1"/>
                <a:t>Fixée par arrêté (JO)</a:t>
              </a:r>
            </a:p>
            <a:p>
              <a:pPr marL="285750" indent="-285750">
                <a:spcBef>
                  <a:spcPts val="300"/>
                </a:spcBef>
                <a:buFont typeface="Wingdings" panose="05000000000000000000" pitchFamily="2" charset="2"/>
                <a:buChar char="Ø"/>
              </a:pPr>
              <a:r>
                <a:rPr lang="en-US" sz="1600" noProof="1"/>
                <a:t>Tarif -60 ans = participation fixée par arrêté </a:t>
              </a:r>
            </a:p>
            <a:p>
              <a:pPr marL="285750" indent="-285750">
                <a:spcBef>
                  <a:spcPts val="300"/>
                </a:spcBef>
                <a:buFont typeface="Wingdings" panose="05000000000000000000" pitchFamily="2" charset="2"/>
                <a:buChar char="Ø"/>
              </a:pPr>
              <a:r>
                <a:rPr lang="en-US" sz="1600" noProof="1"/>
                <a:t>Reste à vivre du resident ou du conjoint resté à domicile: inchangé</a:t>
              </a:r>
            </a:p>
          </p:txBody>
        </p:sp>
      </p:grpSp>
      <p:grpSp>
        <p:nvGrpSpPr>
          <p:cNvPr id="70" name="Group 69">
            <a:extLst>
              <a:ext uri="{FF2B5EF4-FFF2-40B4-BE49-F238E27FC236}">
                <a16:creationId xmlns:a16="http://schemas.microsoft.com/office/drawing/2014/main" id="{EC2F87EE-461E-EC4E-B6A6-46030A3A1CAF}"/>
              </a:ext>
            </a:extLst>
          </p:cNvPr>
          <p:cNvGrpSpPr/>
          <p:nvPr/>
        </p:nvGrpSpPr>
        <p:grpSpPr>
          <a:xfrm>
            <a:off x="645228" y="2308817"/>
            <a:ext cx="2854038" cy="783701"/>
            <a:chOff x="319755" y="4319969"/>
            <a:chExt cx="2088994" cy="783701"/>
          </a:xfrm>
        </p:grpSpPr>
        <p:sp>
          <p:nvSpPr>
            <p:cNvPr id="71" name="TextBox 70">
              <a:extLst>
                <a:ext uri="{FF2B5EF4-FFF2-40B4-BE49-F238E27FC236}">
                  <a16:creationId xmlns:a16="http://schemas.microsoft.com/office/drawing/2014/main" id="{BCE06BFA-ACF6-2B40-A0F9-2E9DFD19494C}"/>
                </a:ext>
              </a:extLst>
            </p:cNvPr>
            <p:cNvSpPr txBox="1"/>
            <p:nvPr/>
          </p:nvSpPr>
          <p:spPr>
            <a:xfrm>
              <a:off x="319755" y="4319969"/>
              <a:ext cx="2088993" cy="461665"/>
            </a:xfrm>
            <a:prstGeom prst="rect">
              <a:avLst/>
            </a:prstGeom>
            <a:noFill/>
          </p:spPr>
          <p:txBody>
            <a:bodyPr wrap="square" lIns="0" rtlCol="0" anchor="b">
              <a:spAutoFit/>
            </a:bodyPr>
            <a:lstStyle/>
            <a:p>
              <a:pPr algn="r"/>
              <a:r>
                <a:rPr lang="en-US" sz="2400" b="1" noProof="1">
                  <a:solidFill>
                    <a:schemeClr val="accent5">
                      <a:lumMod val="60000"/>
                      <a:lumOff val="40000"/>
                    </a:schemeClr>
                  </a:solidFill>
                </a:rPr>
                <a:t>Inchangé</a:t>
              </a:r>
            </a:p>
          </p:txBody>
        </p:sp>
        <p:sp>
          <p:nvSpPr>
            <p:cNvPr id="72" name="Rectangle 71">
              <a:extLst>
                <a:ext uri="{FF2B5EF4-FFF2-40B4-BE49-F238E27FC236}">
                  <a16:creationId xmlns:a16="http://schemas.microsoft.com/office/drawing/2014/main" id="{6D558BBB-3829-ED4D-89DC-905C9FDFCD60}"/>
                </a:ext>
              </a:extLst>
            </p:cNvPr>
            <p:cNvSpPr/>
            <p:nvPr/>
          </p:nvSpPr>
          <p:spPr>
            <a:xfrm>
              <a:off x="319756" y="4765116"/>
              <a:ext cx="2088993" cy="338554"/>
            </a:xfrm>
            <a:prstGeom prst="rect">
              <a:avLst/>
            </a:prstGeom>
          </p:spPr>
          <p:txBody>
            <a:bodyPr wrap="square" lIns="0">
              <a:spAutoFit/>
            </a:bodyPr>
            <a:lstStyle/>
            <a:p>
              <a:pPr algn="r">
                <a:spcBef>
                  <a:spcPts val="1200"/>
                </a:spcBef>
              </a:pPr>
              <a:endParaRPr lang="en-US" sz="1600" noProof="1"/>
            </a:p>
          </p:txBody>
        </p:sp>
      </p:grpSp>
      <p:grpSp>
        <p:nvGrpSpPr>
          <p:cNvPr id="79" name="Group 78">
            <a:extLst>
              <a:ext uri="{FF2B5EF4-FFF2-40B4-BE49-F238E27FC236}">
                <a16:creationId xmlns:a16="http://schemas.microsoft.com/office/drawing/2014/main" id="{98CA4DF0-A8F2-5548-8ED6-CC220AC5A66D}"/>
              </a:ext>
            </a:extLst>
          </p:cNvPr>
          <p:cNvGrpSpPr/>
          <p:nvPr/>
        </p:nvGrpSpPr>
        <p:grpSpPr>
          <a:xfrm>
            <a:off x="8873623" y="4153100"/>
            <a:ext cx="2854038" cy="1029922"/>
            <a:chOff x="319755" y="4319969"/>
            <a:chExt cx="2088994" cy="1029922"/>
          </a:xfrm>
        </p:grpSpPr>
        <p:sp>
          <p:nvSpPr>
            <p:cNvPr id="80" name="TextBox 79">
              <a:extLst>
                <a:ext uri="{FF2B5EF4-FFF2-40B4-BE49-F238E27FC236}">
                  <a16:creationId xmlns:a16="http://schemas.microsoft.com/office/drawing/2014/main" id="{B005DE79-B176-2D40-B5AF-A179F64A1940}"/>
                </a:ext>
              </a:extLst>
            </p:cNvPr>
            <p:cNvSpPr txBox="1"/>
            <p:nvPr/>
          </p:nvSpPr>
          <p:spPr>
            <a:xfrm>
              <a:off x="319755" y="4319969"/>
              <a:ext cx="2088993" cy="461665"/>
            </a:xfrm>
            <a:prstGeom prst="rect">
              <a:avLst/>
            </a:prstGeom>
            <a:noFill/>
          </p:spPr>
          <p:txBody>
            <a:bodyPr wrap="square" lIns="0" rtlCol="0" anchor="b">
              <a:spAutoFit/>
            </a:bodyPr>
            <a:lstStyle/>
            <a:p>
              <a:r>
                <a:rPr lang="en-US" sz="2400" b="1" noProof="1">
                  <a:solidFill>
                    <a:srgbClr val="92D050"/>
                  </a:solidFill>
                </a:rPr>
                <a:t>Inchangé</a:t>
              </a:r>
            </a:p>
          </p:txBody>
        </p:sp>
        <p:sp>
          <p:nvSpPr>
            <p:cNvPr id="81" name="Rectangle 80">
              <a:extLst>
                <a:ext uri="{FF2B5EF4-FFF2-40B4-BE49-F238E27FC236}">
                  <a16:creationId xmlns:a16="http://schemas.microsoft.com/office/drawing/2014/main" id="{55C2E58E-A0C2-6D41-8562-92F802F8D737}"/>
                </a:ext>
              </a:extLst>
            </p:cNvPr>
            <p:cNvSpPr/>
            <p:nvPr/>
          </p:nvSpPr>
          <p:spPr>
            <a:xfrm>
              <a:off x="319756" y="4765116"/>
              <a:ext cx="2088993" cy="584775"/>
            </a:xfrm>
            <a:prstGeom prst="rect">
              <a:avLst/>
            </a:prstGeom>
          </p:spPr>
          <p:txBody>
            <a:bodyPr wrap="square" lIns="0">
              <a:spAutoFit/>
            </a:bodyPr>
            <a:lstStyle/>
            <a:p>
              <a:pPr>
                <a:spcBef>
                  <a:spcPts val="1200"/>
                </a:spcBef>
              </a:pPr>
              <a:r>
                <a:rPr lang="en-US" sz="1600" noProof="1"/>
                <a:t>= Non affiliés à un régime de base de la sécurité sociale</a:t>
              </a:r>
            </a:p>
          </p:txBody>
        </p:sp>
      </p:grpSp>
      <p:grpSp>
        <p:nvGrpSpPr>
          <p:cNvPr id="15" name="Group 78">
            <a:extLst>
              <a:ext uri="{FF2B5EF4-FFF2-40B4-BE49-F238E27FC236}">
                <a16:creationId xmlns:a16="http://schemas.microsoft.com/office/drawing/2014/main" id="{399B7849-4837-BA11-3D9E-6432229BD6E0}"/>
              </a:ext>
            </a:extLst>
          </p:cNvPr>
          <p:cNvGrpSpPr/>
          <p:nvPr/>
        </p:nvGrpSpPr>
        <p:grpSpPr>
          <a:xfrm>
            <a:off x="1237816" y="6071588"/>
            <a:ext cx="4219150" cy="781406"/>
            <a:chOff x="319755" y="4376212"/>
            <a:chExt cx="2088994" cy="686211"/>
          </a:xfrm>
        </p:grpSpPr>
        <p:sp>
          <p:nvSpPr>
            <p:cNvPr id="16" name="TextBox 79">
              <a:extLst>
                <a:ext uri="{FF2B5EF4-FFF2-40B4-BE49-F238E27FC236}">
                  <a16:creationId xmlns:a16="http://schemas.microsoft.com/office/drawing/2014/main" id="{56461B58-CD69-6BAF-7FDE-8216977C97D9}"/>
                </a:ext>
              </a:extLst>
            </p:cNvPr>
            <p:cNvSpPr txBox="1"/>
            <p:nvPr/>
          </p:nvSpPr>
          <p:spPr>
            <a:xfrm>
              <a:off x="319755" y="4376212"/>
              <a:ext cx="2088993" cy="405423"/>
            </a:xfrm>
            <a:prstGeom prst="rect">
              <a:avLst/>
            </a:prstGeom>
            <a:noFill/>
          </p:spPr>
          <p:txBody>
            <a:bodyPr wrap="square" lIns="0" rtlCol="0" anchor="b">
              <a:spAutoFit/>
            </a:bodyPr>
            <a:lstStyle/>
            <a:p>
              <a:pPr algn="r"/>
              <a:r>
                <a:rPr lang="en-US" sz="2400" b="1" noProof="1">
                  <a:solidFill>
                    <a:srgbClr val="FFC000"/>
                  </a:solidFill>
                </a:rPr>
                <a:t>Inchangé</a:t>
              </a:r>
            </a:p>
          </p:txBody>
        </p:sp>
        <p:sp>
          <p:nvSpPr>
            <p:cNvPr id="17" name="Rectangle 16">
              <a:extLst>
                <a:ext uri="{FF2B5EF4-FFF2-40B4-BE49-F238E27FC236}">
                  <a16:creationId xmlns:a16="http://schemas.microsoft.com/office/drawing/2014/main" id="{5BF078F5-600B-15A1-5CEF-7E3B328755E5}"/>
                </a:ext>
              </a:extLst>
            </p:cNvPr>
            <p:cNvSpPr/>
            <p:nvPr/>
          </p:nvSpPr>
          <p:spPr>
            <a:xfrm>
              <a:off x="319756" y="4765114"/>
              <a:ext cx="2088993" cy="297309"/>
            </a:xfrm>
            <a:prstGeom prst="rect">
              <a:avLst/>
            </a:prstGeom>
          </p:spPr>
          <p:txBody>
            <a:bodyPr wrap="square" lIns="0">
              <a:spAutoFit/>
            </a:bodyPr>
            <a:lstStyle/>
            <a:p>
              <a:pPr>
                <a:spcBef>
                  <a:spcPts val="1200"/>
                </a:spcBef>
              </a:pPr>
              <a:r>
                <a:rPr lang="en-US" sz="1600" noProof="1"/>
                <a:t>Applicable à la composante “Soins” du FGU</a:t>
              </a:r>
            </a:p>
          </p:txBody>
        </p:sp>
      </p:grpSp>
      <p:grpSp>
        <p:nvGrpSpPr>
          <p:cNvPr id="24" name="Group 45">
            <a:extLst>
              <a:ext uri="{FF2B5EF4-FFF2-40B4-BE49-F238E27FC236}">
                <a16:creationId xmlns:a16="http://schemas.microsoft.com/office/drawing/2014/main" id="{682E85E6-A07A-6981-01AD-C47B9CEB6287}"/>
              </a:ext>
            </a:extLst>
          </p:cNvPr>
          <p:cNvGrpSpPr/>
          <p:nvPr/>
        </p:nvGrpSpPr>
        <p:grpSpPr>
          <a:xfrm>
            <a:off x="1226506" y="489360"/>
            <a:ext cx="4869492" cy="1038599"/>
            <a:chOff x="319755" y="3809204"/>
            <a:chExt cx="2088994" cy="2187653"/>
          </a:xfrm>
        </p:grpSpPr>
        <p:sp>
          <p:nvSpPr>
            <p:cNvPr id="25" name="TextBox 46">
              <a:extLst>
                <a:ext uri="{FF2B5EF4-FFF2-40B4-BE49-F238E27FC236}">
                  <a16:creationId xmlns:a16="http://schemas.microsoft.com/office/drawing/2014/main" id="{7E7B1F10-2BEA-A027-2728-250742F1B921}"/>
                </a:ext>
              </a:extLst>
            </p:cNvPr>
            <p:cNvSpPr txBox="1"/>
            <p:nvPr/>
          </p:nvSpPr>
          <p:spPr>
            <a:xfrm>
              <a:off x="319755" y="3809204"/>
              <a:ext cx="2088993" cy="972428"/>
            </a:xfrm>
            <a:prstGeom prst="rect">
              <a:avLst/>
            </a:prstGeom>
            <a:noFill/>
          </p:spPr>
          <p:txBody>
            <a:bodyPr wrap="square" lIns="0" rtlCol="0" anchor="b">
              <a:spAutoFit/>
            </a:bodyPr>
            <a:lstStyle/>
            <a:p>
              <a:r>
                <a:rPr lang="en-US" sz="2400" b="1" noProof="1">
                  <a:solidFill>
                    <a:srgbClr val="156082"/>
                  </a:solidFill>
                </a:rPr>
                <a:t>Financements complémentaires</a:t>
              </a:r>
            </a:p>
          </p:txBody>
        </p:sp>
        <p:sp>
          <p:nvSpPr>
            <p:cNvPr id="26" name="Rectangle 25">
              <a:extLst>
                <a:ext uri="{FF2B5EF4-FFF2-40B4-BE49-F238E27FC236}">
                  <a16:creationId xmlns:a16="http://schemas.microsoft.com/office/drawing/2014/main" id="{CE852ED9-9F1D-6836-6321-3AA729675E54}"/>
                </a:ext>
              </a:extLst>
            </p:cNvPr>
            <p:cNvSpPr/>
            <p:nvPr/>
          </p:nvSpPr>
          <p:spPr>
            <a:xfrm>
              <a:off x="319756" y="4765116"/>
              <a:ext cx="2088993" cy="1231741"/>
            </a:xfrm>
            <a:prstGeom prst="rect">
              <a:avLst/>
            </a:prstGeom>
          </p:spPr>
          <p:txBody>
            <a:bodyPr wrap="square" lIns="0">
              <a:spAutoFit/>
            </a:bodyPr>
            <a:lstStyle/>
            <a:p>
              <a:pPr>
                <a:spcBef>
                  <a:spcPts val="300"/>
                </a:spcBef>
              </a:pPr>
              <a:r>
                <a:rPr lang="en-US" sz="1600" noProof="1"/>
                <a:t>Mêmes objets de FC qu’avant l’expérimentation + education physique adapée</a:t>
              </a:r>
            </a:p>
          </p:txBody>
        </p:sp>
      </p:grpSp>
      <p:grpSp>
        <p:nvGrpSpPr>
          <p:cNvPr id="48" name="Group 78">
            <a:extLst>
              <a:ext uri="{FF2B5EF4-FFF2-40B4-BE49-F238E27FC236}">
                <a16:creationId xmlns:a16="http://schemas.microsoft.com/office/drawing/2014/main" id="{EA932559-5C9E-5C5D-597C-7C7008E14C02}"/>
              </a:ext>
            </a:extLst>
          </p:cNvPr>
          <p:cNvGrpSpPr/>
          <p:nvPr/>
        </p:nvGrpSpPr>
        <p:grpSpPr>
          <a:xfrm>
            <a:off x="-657405" y="4197710"/>
            <a:ext cx="4219150" cy="1520072"/>
            <a:chOff x="319755" y="4376212"/>
            <a:chExt cx="2088994" cy="1334888"/>
          </a:xfrm>
        </p:grpSpPr>
        <p:sp>
          <p:nvSpPr>
            <p:cNvPr id="49" name="TextBox 79">
              <a:extLst>
                <a:ext uri="{FF2B5EF4-FFF2-40B4-BE49-F238E27FC236}">
                  <a16:creationId xmlns:a16="http://schemas.microsoft.com/office/drawing/2014/main" id="{0DC6AB90-4229-1AA2-B86F-B0E92299D1B4}"/>
                </a:ext>
              </a:extLst>
            </p:cNvPr>
            <p:cNvSpPr txBox="1"/>
            <p:nvPr/>
          </p:nvSpPr>
          <p:spPr>
            <a:xfrm>
              <a:off x="319755" y="4376212"/>
              <a:ext cx="2088993" cy="405423"/>
            </a:xfrm>
            <a:prstGeom prst="rect">
              <a:avLst/>
            </a:prstGeom>
            <a:noFill/>
          </p:spPr>
          <p:txBody>
            <a:bodyPr wrap="square" lIns="0" rtlCol="0" anchor="b">
              <a:spAutoFit/>
            </a:bodyPr>
            <a:lstStyle/>
            <a:p>
              <a:pPr algn="r"/>
              <a:r>
                <a:rPr lang="en-US" sz="2400" b="1" noProof="1">
                  <a:solidFill>
                    <a:srgbClr val="C00000"/>
                  </a:solidFill>
                </a:rPr>
                <a:t>Inchangé</a:t>
              </a:r>
            </a:p>
          </p:txBody>
        </p:sp>
        <p:sp>
          <p:nvSpPr>
            <p:cNvPr id="50" name="Rectangle 49">
              <a:extLst>
                <a:ext uri="{FF2B5EF4-FFF2-40B4-BE49-F238E27FC236}">
                  <a16:creationId xmlns:a16="http://schemas.microsoft.com/office/drawing/2014/main" id="{A554D73B-F23A-9C4D-0C73-623D62CFDE88}"/>
                </a:ext>
              </a:extLst>
            </p:cNvPr>
            <p:cNvSpPr/>
            <p:nvPr/>
          </p:nvSpPr>
          <p:spPr>
            <a:xfrm>
              <a:off x="759950" y="4765115"/>
              <a:ext cx="1648799" cy="945985"/>
            </a:xfrm>
            <a:prstGeom prst="rect">
              <a:avLst/>
            </a:prstGeom>
          </p:spPr>
          <p:txBody>
            <a:bodyPr wrap="square" lIns="0">
              <a:spAutoFit/>
            </a:bodyPr>
            <a:lstStyle/>
            <a:p>
              <a:pPr>
                <a:spcBef>
                  <a:spcPts val="1200"/>
                </a:spcBef>
              </a:pPr>
              <a:r>
                <a:rPr lang="en-US" sz="1600" noProof="1"/>
                <a:t>2 motifs de modulation supplémentaires: surcoûts liés au lieu d’implantation et atteinte des objectifs du CPOM</a:t>
              </a:r>
            </a:p>
          </p:txBody>
        </p:sp>
      </p:grpSp>
      <p:sp>
        <p:nvSpPr>
          <p:cNvPr id="51" name="Titre 1">
            <a:extLst>
              <a:ext uri="{FF2B5EF4-FFF2-40B4-BE49-F238E27FC236}">
                <a16:creationId xmlns:a16="http://schemas.microsoft.com/office/drawing/2014/main" id="{E2E027E1-86DF-D992-E58F-D905AA9FD085}"/>
              </a:ext>
            </a:extLst>
          </p:cNvPr>
          <p:cNvSpPr txBox="1">
            <a:spLocks/>
          </p:cNvSpPr>
          <p:nvPr/>
        </p:nvSpPr>
        <p:spPr>
          <a:xfrm>
            <a:off x="679834" y="-23693"/>
            <a:ext cx="10554586"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Autres dispositions prévues par le décret du 20/02/2025 </a:t>
            </a:r>
          </a:p>
        </p:txBody>
      </p:sp>
      <p:cxnSp>
        <p:nvCxnSpPr>
          <p:cNvPr id="52" name="Straight Connector 8">
            <a:extLst>
              <a:ext uri="{FF2B5EF4-FFF2-40B4-BE49-F238E27FC236}">
                <a16:creationId xmlns:a16="http://schemas.microsoft.com/office/drawing/2014/main" id="{C4FEF116-D8C8-FD31-D5F1-8EFECEA5E25F}"/>
              </a:ext>
            </a:extLst>
          </p:cNvPr>
          <p:cNvCxnSpPr>
            <a:cxnSpLocks/>
          </p:cNvCxnSpPr>
          <p:nvPr/>
        </p:nvCxnSpPr>
        <p:spPr bwMode="auto">
          <a:xfrm>
            <a:off x="1337872" y="562720"/>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ZoneTexte 1">
            <a:extLst>
              <a:ext uri="{FF2B5EF4-FFF2-40B4-BE49-F238E27FC236}">
                <a16:creationId xmlns:a16="http://schemas.microsoft.com/office/drawing/2014/main" id="{018A1B86-2157-F022-F25C-9971102C8C38}"/>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5" name="Espace réservé du numéro de diapositive 5">
            <a:extLst>
              <a:ext uri="{FF2B5EF4-FFF2-40B4-BE49-F238E27FC236}">
                <a16:creationId xmlns:a16="http://schemas.microsoft.com/office/drawing/2014/main" id="{0F68B6D9-2653-E5D5-0D2C-5E7BFE42B250}"/>
              </a:ext>
            </a:extLst>
          </p:cNvPr>
          <p:cNvSpPr txBox="1">
            <a:spLocks/>
          </p:cNvSpPr>
          <p:nvPr/>
        </p:nvSpPr>
        <p:spPr>
          <a:xfrm>
            <a:off x="8850627" y="6442294"/>
            <a:ext cx="2743200"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5182611-01D0-44C3-8140-E563021B8DF6}" type="slidenum">
              <a:rPr lang="fr-FR" sz="1200" smtClean="0">
                <a:solidFill>
                  <a:srgbClr val="767676"/>
                </a:solidFill>
              </a:rPr>
              <a:pPr algn="r"/>
              <a:t>19</a:t>
            </a:fld>
            <a:endParaRPr lang="fr-FR" sz="1200" dirty="0">
              <a:solidFill>
                <a:srgbClr val="767676"/>
              </a:solidFill>
            </a:endParaRPr>
          </a:p>
        </p:txBody>
      </p:sp>
    </p:spTree>
    <p:extLst>
      <p:ext uri="{BB962C8B-B14F-4D97-AF65-F5344CB8AC3E}">
        <p14:creationId xmlns:p14="http://schemas.microsoft.com/office/powerpoint/2010/main" val="4289989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431802" y="2038591"/>
            <a:ext cx="11975987" cy="3966424"/>
          </a:xfrm>
        </p:spPr>
        <p:txBody>
          <a:bodyPr>
            <a:normAutofit/>
          </a:bodyPr>
          <a:lstStyle/>
          <a:p>
            <a:pPr marL="0" indent="0">
              <a:lnSpc>
                <a:spcPct val="110000"/>
              </a:lnSpc>
              <a:buNone/>
            </a:pPr>
            <a:r>
              <a:rPr lang="fr-FR" sz="1867" cap="none" dirty="0">
                <a:solidFill>
                  <a:srgbClr val="000091"/>
                </a:solidFill>
                <a:latin typeface="Marianne" panose="02000000000000000000" pitchFamily="2" charset="0"/>
              </a:rPr>
              <a:t>I. L’expérimentation en bref : </a:t>
            </a:r>
            <a:r>
              <a:rPr lang="fr-FR" sz="1867" cap="none" dirty="0">
                <a:solidFill>
                  <a:schemeClr val="tx2">
                    <a:lumMod val="50000"/>
                    <a:lumOff val="50000"/>
                  </a:schemeClr>
                </a:solidFill>
                <a:latin typeface="Marianne" panose="02000000000000000000" pitchFamily="2" charset="0"/>
              </a:rPr>
              <a:t>p. 3</a:t>
            </a:r>
          </a:p>
          <a:p>
            <a:pPr marL="0" indent="0">
              <a:lnSpc>
                <a:spcPct val="110000"/>
              </a:lnSpc>
              <a:buNone/>
            </a:pPr>
            <a:endParaRPr lang="fr-FR" sz="1200" cap="none" dirty="0">
              <a:solidFill>
                <a:srgbClr val="000091"/>
              </a:solidFill>
              <a:latin typeface="Marianne" panose="02000000000000000000" pitchFamily="2" charset="0"/>
            </a:endParaRPr>
          </a:p>
          <a:p>
            <a:pPr marL="0" indent="0">
              <a:lnSpc>
                <a:spcPct val="110000"/>
              </a:lnSpc>
              <a:buNone/>
              <a:tabLst>
                <a:tab pos="0" algn="l"/>
              </a:tabLst>
            </a:pPr>
            <a:r>
              <a:rPr lang="fr-FR" sz="1867" cap="none" dirty="0">
                <a:solidFill>
                  <a:srgbClr val="000091"/>
                </a:solidFill>
                <a:latin typeface="Marianne" panose="02000000000000000000" pitchFamily="2" charset="0"/>
              </a:rPr>
              <a:t>II. Le nouveau régime de financement des établissements concernés par l’expérimentation : </a:t>
            </a:r>
            <a:r>
              <a:rPr lang="fr-FR" sz="1867" cap="none" dirty="0">
                <a:solidFill>
                  <a:schemeClr val="tx2">
                    <a:lumMod val="50000"/>
                    <a:lumOff val="50000"/>
                  </a:schemeClr>
                </a:solidFill>
                <a:latin typeface="Marianne" panose="02000000000000000000" pitchFamily="2" charset="0"/>
              </a:rPr>
              <a:t>p. 7</a:t>
            </a:r>
          </a:p>
          <a:p>
            <a:pPr marL="0" indent="0">
              <a:lnSpc>
                <a:spcPct val="110000"/>
              </a:lnSpc>
              <a:buNone/>
            </a:pPr>
            <a:endParaRPr lang="fr-FR" sz="1200" cap="none" dirty="0">
              <a:solidFill>
                <a:srgbClr val="000091"/>
              </a:solidFill>
              <a:latin typeface="Marianne" panose="02000000000000000000" pitchFamily="2" charset="0"/>
            </a:endParaRPr>
          </a:p>
          <a:p>
            <a:pPr marL="0" indent="0">
              <a:lnSpc>
                <a:spcPct val="110000"/>
              </a:lnSpc>
              <a:buNone/>
              <a:tabLst>
                <a:tab pos="0" algn="l"/>
              </a:tabLst>
            </a:pPr>
            <a:r>
              <a:rPr lang="fr-FR" sz="1867" cap="none" dirty="0">
                <a:solidFill>
                  <a:srgbClr val="000091"/>
                </a:solidFill>
                <a:latin typeface="Marianne" panose="02000000000000000000" pitchFamily="2" charset="0"/>
              </a:rPr>
              <a:t>III. Détermination et allocation du forfait global unique (FGU) : </a:t>
            </a:r>
            <a:r>
              <a:rPr lang="fr-FR" sz="1867" cap="none" dirty="0">
                <a:solidFill>
                  <a:schemeClr val="tx2">
                    <a:lumMod val="50000"/>
                    <a:lumOff val="50000"/>
                  </a:schemeClr>
                </a:solidFill>
                <a:latin typeface="Marianne" panose="02000000000000000000" pitchFamily="2" charset="0"/>
              </a:rPr>
              <a:t>p. 11</a:t>
            </a:r>
          </a:p>
          <a:p>
            <a:pPr marL="0" indent="0">
              <a:lnSpc>
                <a:spcPct val="110000"/>
              </a:lnSpc>
              <a:buNone/>
              <a:tabLst>
                <a:tab pos="0" algn="l"/>
              </a:tabLst>
            </a:pPr>
            <a:endParaRPr lang="fr-FR" sz="1200" cap="none" dirty="0">
              <a:solidFill>
                <a:srgbClr val="000091"/>
              </a:solidFill>
              <a:latin typeface="Marianne" panose="02000000000000000000" pitchFamily="2" charset="0"/>
            </a:endParaRPr>
          </a:p>
          <a:p>
            <a:pPr marL="0" lvl="1">
              <a:lnSpc>
                <a:spcPct val="110000"/>
              </a:lnSpc>
              <a:spcBef>
                <a:spcPts val="1000"/>
              </a:spcBef>
              <a:tabLst>
                <a:tab pos="0" algn="l"/>
              </a:tabLst>
            </a:pPr>
            <a:r>
              <a:rPr lang="fr-FR" sz="1867" b="1" dirty="0">
                <a:solidFill>
                  <a:srgbClr val="000091"/>
                </a:solidFill>
                <a:latin typeface="Marianne" panose="02000000000000000000" pitchFamily="2" charset="0"/>
              </a:rPr>
              <a:t>IV. Check-list préparation du déploiement de l’expérimentation (gestionnaires) : </a:t>
            </a:r>
            <a:r>
              <a:rPr lang="fr-FR" sz="1867" b="1" dirty="0">
                <a:solidFill>
                  <a:schemeClr val="tx2">
                    <a:lumMod val="50000"/>
                    <a:lumOff val="50000"/>
                  </a:schemeClr>
                </a:solidFill>
                <a:latin typeface="Marianne" panose="02000000000000000000" pitchFamily="2" charset="0"/>
              </a:rPr>
              <a:t>p. 17</a:t>
            </a:r>
          </a:p>
          <a:p>
            <a:pPr marL="0" lvl="1">
              <a:lnSpc>
                <a:spcPct val="110000"/>
              </a:lnSpc>
              <a:spcBef>
                <a:spcPts val="1000"/>
              </a:spcBef>
              <a:tabLst>
                <a:tab pos="0" algn="l"/>
              </a:tabLst>
            </a:pPr>
            <a:endParaRPr lang="fr-FR" sz="1200" b="1" dirty="0">
              <a:solidFill>
                <a:srgbClr val="000091"/>
              </a:solidFill>
              <a:latin typeface="Marianne" panose="02000000000000000000" pitchFamily="2" charset="0"/>
            </a:endParaRPr>
          </a:p>
          <a:p>
            <a:pPr marL="0" lvl="1">
              <a:lnSpc>
                <a:spcPct val="110000"/>
              </a:lnSpc>
              <a:spcBef>
                <a:spcPts val="1000"/>
              </a:spcBef>
              <a:tabLst>
                <a:tab pos="0" algn="l"/>
              </a:tabLst>
            </a:pPr>
            <a:r>
              <a:rPr lang="fr-FR" sz="1867" b="1" dirty="0">
                <a:solidFill>
                  <a:srgbClr val="000091"/>
                </a:solidFill>
                <a:latin typeface="Marianne" panose="02000000000000000000" pitchFamily="2" charset="0"/>
              </a:rPr>
              <a:t>V. Calendrier : </a:t>
            </a:r>
            <a:r>
              <a:rPr lang="fr-FR" sz="1867" b="1" dirty="0">
                <a:solidFill>
                  <a:schemeClr val="tx2">
                    <a:lumMod val="50000"/>
                    <a:lumOff val="50000"/>
                  </a:schemeClr>
                </a:solidFill>
                <a:latin typeface="Marianne" panose="02000000000000000000" pitchFamily="2" charset="0"/>
              </a:rPr>
              <a:t>p. 22</a:t>
            </a:r>
          </a:p>
        </p:txBody>
      </p:sp>
      <p:sp>
        <p:nvSpPr>
          <p:cNvPr id="3" name="Espace réservé de la date 2"/>
          <p:cNvSpPr>
            <a:spLocks noGrp="1"/>
          </p:cNvSpPr>
          <p:nvPr>
            <p:ph type="dt" sz="half" idx="2"/>
          </p:nvPr>
        </p:nvSpPr>
        <p:spPr/>
        <p:txBody>
          <a:bodyPr/>
          <a:lstStyle/>
          <a:p>
            <a:fld id="{D7698221-35EF-134F-B87A-568DECC70F29}" type="datetime1">
              <a:rPr lang="fr-FR" cap="all" smtClean="0"/>
              <a:pPr/>
              <a:t>05/05/2025</a:t>
            </a:fld>
            <a:endParaRPr lang="fr-FR" cap="all" dirty="0"/>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2</a:t>
            </a:fld>
            <a:endParaRPr lang="fr-FR"/>
          </a:p>
        </p:txBody>
      </p:sp>
      <p:sp>
        <p:nvSpPr>
          <p:cNvPr id="6" name="AutoShape 2" descr="https://frc-powerpoint.officeapps.live.com/pods/GetClipboardImage.ashx?Id=33442637-59d1-4960-b64e-af8f00eb8132&amp;DC=GFR1&amp;pkey=77639050-1a7e-46fb-9397-e46444aabd77&amp;wdwaccluster=GFR1"/>
          <p:cNvSpPr>
            <a:spLocks noChangeAspect="1" noChangeArrowheads="1"/>
          </p:cNvSpPr>
          <p:nvPr/>
        </p:nvSpPr>
        <p:spPr bwMode="auto">
          <a:xfrm>
            <a:off x="283633" y="-192617"/>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fr-FR" sz="2400"/>
          </a:p>
        </p:txBody>
      </p:sp>
      <p:sp>
        <p:nvSpPr>
          <p:cNvPr id="7" name="ZoneTexte 6">
            <a:extLst>
              <a:ext uri="{FF2B5EF4-FFF2-40B4-BE49-F238E27FC236}">
                <a16:creationId xmlns:a16="http://schemas.microsoft.com/office/drawing/2014/main" id="{94538C06-4B29-FBA9-977D-9456F4CBCC03}"/>
              </a:ext>
            </a:extLst>
          </p:cNvPr>
          <p:cNvSpPr txBox="1"/>
          <p:nvPr/>
        </p:nvSpPr>
        <p:spPr>
          <a:xfrm>
            <a:off x="1" y="1248786"/>
            <a:ext cx="12192000" cy="461665"/>
          </a:xfrm>
          <a:prstGeom prst="rect">
            <a:avLst/>
          </a:prstGeom>
          <a:noFill/>
        </p:spPr>
        <p:txBody>
          <a:bodyPr wrap="square" rtlCol="0">
            <a:spAutoFit/>
          </a:bodyPr>
          <a:lstStyle/>
          <a:p>
            <a:pPr algn="ctr"/>
            <a:r>
              <a:rPr lang="fr-FR" sz="2400" b="1" dirty="0">
                <a:latin typeface="Marianne"/>
              </a:rPr>
              <a:t>SOMMAIRE</a:t>
            </a:r>
            <a:r>
              <a:rPr lang="fr-FR" sz="2400" dirty="0">
                <a:latin typeface="Marianne"/>
              </a:rPr>
              <a:t> </a:t>
            </a:r>
          </a:p>
        </p:txBody>
      </p:sp>
      <p:sp>
        <p:nvSpPr>
          <p:cNvPr id="9" name="ZoneTexte 8">
            <a:extLst>
              <a:ext uri="{FF2B5EF4-FFF2-40B4-BE49-F238E27FC236}">
                <a16:creationId xmlns:a16="http://schemas.microsoft.com/office/drawing/2014/main" id="{BB2709A2-4541-95F7-A807-E762AF5573D4}"/>
              </a:ext>
            </a:extLst>
          </p:cNvPr>
          <p:cNvSpPr txBox="1"/>
          <p:nvPr/>
        </p:nvSpPr>
        <p:spPr>
          <a:xfrm>
            <a:off x="9012849" y="15548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Tree>
    <p:extLst>
      <p:ext uri="{BB962C8B-B14F-4D97-AF65-F5344CB8AC3E}">
        <p14:creationId xmlns:p14="http://schemas.microsoft.com/office/powerpoint/2010/main" val="3915948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0E8444A0-1CE5-CD5E-E973-A31FAD132790}"/>
              </a:ext>
            </a:extLst>
          </p:cNvPr>
          <p:cNvSpPr>
            <a:spLocks noGrp="1"/>
          </p:cNvSpPr>
          <p:nvPr>
            <p:ph type="dt" sz="half" idx="2"/>
          </p:nvPr>
        </p:nvSpPr>
        <p:spPr/>
        <p:txBody>
          <a:bodyPr/>
          <a:lstStyle/>
          <a:p>
            <a:fld id="{5F7325A3-5315-1B4B-A0D9-112471EB5837}" type="datetime1">
              <a:rPr lang="fr-FR" cap="all" smtClean="0"/>
              <a:pPr/>
              <a:t>05/05/2025</a:t>
            </a:fld>
            <a:endParaRPr lang="fr-FR" cap="all"/>
          </a:p>
        </p:txBody>
      </p:sp>
      <p:sp>
        <p:nvSpPr>
          <p:cNvPr id="4" name="Titre 3">
            <a:extLst>
              <a:ext uri="{FF2B5EF4-FFF2-40B4-BE49-F238E27FC236}">
                <a16:creationId xmlns:a16="http://schemas.microsoft.com/office/drawing/2014/main" id="{76F96085-CC26-75BE-4115-CF939306862B}"/>
              </a:ext>
            </a:extLst>
          </p:cNvPr>
          <p:cNvSpPr>
            <a:spLocks noGrp="1"/>
          </p:cNvSpPr>
          <p:nvPr>
            <p:ph type="title"/>
          </p:nvPr>
        </p:nvSpPr>
        <p:spPr>
          <a:xfrm>
            <a:off x="900400" y="838361"/>
            <a:ext cx="10391201" cy="5395200"/>
          </a:xfrm>
          <a:solidFill>
            <a:srgbClr val="000091"/>
          </a:solidFill>
        </p:spPr>
        <p:txBody>
          <a:bodyPr>
            <a:normAutofit fontScale="90000"/>
          </a:bodyPr>
          <a:lstStyle/>
          <a:p>
            <a:pPr marL="357708" indent="0">
              <a:lnSpc>
                <a:spcPct val="150000"/>
              </a:lnSpc>
              <a:buNone/>
            </a:pPr>
            <a:br>
              <a:rPr lang="fr-FR" sz="4800" dirty="0">
                <a:latin typeface="Marianne"/>
              </a:rPr>
            </a:br>
            <a:r>
              <a:rPr lang="fr-FR" sz="4800" dirty="0">
                <a:latin typeface="Marianne"/>
              </a:rPr>
              <a:t>IV. Check-list préparation du déploiement de l’expérimentation (gestionnaires)</a:t>
            </a:r>
            <a:br>
              <a:rPr lang="fr-FR" sz="4800" dirty="0">
                <a:solidFill>
                  <a:schemeClr val="accent2">
                    <a:lumMod val="60000"/>
                    <a:lumOff val="40000"/>
                  </a:schemeClr>
                </a:solidFill>
                <a:latin typeface="Marianne"/>
              </a:rPr>
            </a:br>
            <a:endParaRPr lang="fr-FR" dirty="0"/>
          </a:p>
        </p:txBody>
      </p:sp>
      <p:sp>
        <p:nvSpPr>
          <p:cNvPr id="5" name="Espace réservé du numéro de diapositive 4">
            <a:extLst>
              <a:ext uri="{FF2B5EF4-FFF2-40B4-BE49-F238E27FC236}">
                <a16:creationId xmlns:a16="http://schemas.microsoft.com/office/drawing/2014/main" id="{A671B751-2104-7A7B-6C67-DE212A3DBD40}"/>
              </a:ext>
            </a:extLst>
          </p:cNvPr>
          <p:cNvSpPr>
            <a:spLocks noGrp="1"/>
          </p:cNvSpPr>
          <p:nvPr>
            <p:ph type="sldNum" sz="quarter" idx="4"/>
          </p:nvPr>
        </p:nvSpPr>
        <p:spPr/>
        <p:txBody>
          <a:bodyPr/>
          <a:lstStyle/>
          <a:p>
            <a:fld id="{733122C9-A0B9-462F-8757-0847AD287B63}" type="slidenum">
              <a:rPr lang="fr-FR" smtClean="0"/>
              <a:pPr/>
              <a:t>20</a:t>
            </a:fld>
            <a:endParaRPr lang="fr-FR"/>
          </a:p>
        </p:txBody>
      </p:sp>
      <p:sp>
        <p:nvSpPr>
          <p:cNvPr id="2" name="ZoneTexte 1">
            <a:extLst>
              <a:ext uri="{FF2B5EF4-FFF2-40B4-BE49-F238E27FC236}">
                <a16:creationId xmlns:a16="http://schemas.microsoft.com/office/drawing/2014/main" id="{06F88EEE-6D30-E2EC-247C-E2B5FDA57404}"/>
              </a:ext>
            </a:extLst>
          </p:cNvPr>
          <p:cNvSpPr txBox="1"/>
          <p:nvPr/>
        </p:nvSpPr>
        <p:spPr>
          <a:xfrm>
            <a:off x="9012849" y="15548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Tree>
    <p:extLst>
      <p:ext uri="{BB962C8B-B14F-4D97-AF65-F5344CB8AC3E}">
        <p14:creationId xmlns:p14="http://schemas.microsoft.com/office/powerpoint/2010/main" val="2478292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itre 1">
            <a:extLst>
              <a:ext uri="{FF2B5EF4-FFF2-40B4-BE49-F238E27FC236}">
                <a16:creationId xmlns:a16="http://schemas.microsoft.com/office/drawing/2014/main" id="{E2E027E1-86DF-D992-E58F-D905AA9FD085}"/>
              </a:ext>
            </a:extLst>
          </p:cNvPr>
          <p:cNvSpPr txBox="1">
            <a:spLocks/>
          </p:cNvSpPr>
          <p:nvPr/>
        </p:nvSpPr>
        <p:spPr>
          <a:xfrm>
            <a:off x="-47005" y="-65022"/>
            <a:ext cx="10554586"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Check-list de pr</a:t>
            </a:r>
            <a:r>
              <a:rPr lang="fr-FR" sz="2000" b="1" dirty="0">
                <a:solidFill>
                  <a:schemeClr val="tx1">
                    <a:lumMod val="50000"/>
                    <a:lumOff val="50000"/>
                  </a:schemeClr>
                </a:solidFill>
                <a:latin typeface="Marianne" panose="02000000000000000000" pitchFamily="2" charset="0"/>
              </a:rPr>
              <a:t>éparation de l’expérimentation (1/2)</a:t>
            </a:r>
            <a:endParaRPr lang="fr-FR" sz="2000" b="1" kern="1200" dirty="0">
              <a:solidFill>
                <a:schemeClr val="tx1">
                  <a:lumMod val="50000"/>
                  <a:lumOff val="50000"/>
                </a:schemeClr>
              </a:solidFill>
              <a:latin typeface="Marianne" panose="02000000000000000000" pitchFamily="2" charset="0"/>
              <a:ea typeface="+mn-ea"/>
              <a:cs typeface="+mn-cs"/>
            </a:endParaRPr>
          </a:p>
        </p:txBody>
      </p:sp>
      <p:cxnSp>
        <p:nvCxnSpPr>
          <p:cNvPr id="52" name="Straight Connector 8">
            <a:extLst>
              <a:ext uri="{FF2B5EF4-FFF2-40B4-BE49-F238E27FC236}">
                <a16:creationId xmlns:a16="http://schemas.microsoft.com/office/drawing/2014/main" id="{C4FEF116-D8C8-FD31-D5F1-8EFECEA5E25F}"/>
              </a:ext>
            </a:extLst>
          </p:cNvPr>
          <p:cNvCxnSpPr>
            <a:cxnSpLocks/>
          </p:cNvCxnSpPr>
          <p:nvPr/>
        </p:nvCxnSpPr>
        <p:spPr bwMode="auto">
          <a:xfrm>
            <a:off x="1337872" y="514594"/>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7B5F79FE-3D9D-AF1E-9C4D-BD49C28DFB8D}"/>
              </a:ext>
            </a:extLst>
          </p:cNvPr>
          <p:cNvSpPr/>
          <p:nvPr/>
        </p:nvSpPr>
        <p:spPr>
          <a:xfrm>
            <a:off x="6807378" y="961895"/>
            <a:ext cx="5047648" cy="581187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a:extLst>
              <a:ext uri="{FF2B5EF4-FFF2-40B4-BE49-F238E27FC236}">
                <a16:creationId xmlns:a16="http://schemas.microsoft.com/office/drawing/2014/main" id="{3F95BC08-E5AE-46E7-8078-9DFCE3CB198E}"/>
              </a:ext>
            </a:extLst>
          </p:cNvPr>
          <p:cNvPicPr>
            <a:picLocks noChangeAspect="1"/>
          </p:cNvPicPr>
          <p:nvPr/>
        </p:nvPicPr>
        <p:blipFill>
          <a:blip r:embed="rId3"/>
          <a:stretch>
            <a:fillRect/>
          </a:stretch>
        </p:blipFill>
        <p:spPr>
          <a:xfrm>
            <a:off x="8535046" y="187686"/>
            <a:ext cx="1972535" cy="914420"/>
          </a:xfrm>
          <a:prstGeom prst="rect">
            <a:avLst/>
          </a:prstGeom>
        </p:spPr>
      </p:pic>
      <p:pic>
        <p:nvPicPr>
          <p:cNvPr id="7" name="Image 6">
            <a:extLst>
              <a:ext uri="{FF2B5EF4-FFF2-40B4-BE49-F238E27FC236}">
                <a16:creationId xmlns:a16="http://schemas.microsoft.com/office/drawing/2014/main" id="{B3048A4C-EBB1-31D1-4362-95F70F8CD8CC}"/>
              </a:ext>
            </a:extLst>
          </p:cNvPr>
          <p:cNvPicPr>
            <a:picLocks noChangeAspect="1"/>
          </p:cNvPicPr>
          <p:nvPr/>
        </p:nvPicPr>
        <p:blipFill>
          <a:blip r:embed="rId4"/>
          <a:stretch>
            <a:fillRect/>
          </a:stretch>
        </p:blipFill>
        <p:spPr>
          <a:xfrm>
            <a:off x="6836893" y="1311519"/>
            <a:ext cx="503833" cy="473165"/>
          </a:xfrm>
          <a:prstGeom prst="rect">
            <a:avLst/>
          </a:prstGeom>
        </p:spPr>
      </p:pic>
      <p:sp>
        <p:nvSpPr>
          <p:cNvPr id="8" name="Rectangle 7">
            <a:extLst>
              <a:ext uri="{FF2B5EF4-FFF2-40B4-BE49-F238E27FC236}">
                <a16:creationId xmlns:a16="http://schemas.microsoft.com/office/drawing/2014/main" id="{E6256BD9-5672-9C6D-F1A7-E989028976A2}"/>
              </a:ext>
            </a:extLst>
          </p:cNvPr>
          <p:cNvSpPr/>
          <p:nvPr/>
        </p:nvSpPr>
        <p:spPr>
          <a:xfrm>
            <a:off x="139420" y="4361217"/>
            <a:ext cx="5996142" cy="50436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b="1" dirty="0"/>
              <a:t>Comptabilité</a:t>
            </a:r>
          </a:p>
        </p:txBody>
      </p:sp>
      <p:sp>
        <p:nvSpPr>
          <p:cNvPr id="9" name="Rectangle 8">
            <a:extLst>
              <a:ext uri="{FF2B5EF4-FFF2-40B4-BE49-F238E27FC236}">
                <a16:creationId xmlns:a16="http://schemas.microsoft.com/office/drawing/2014/main" id="{1319D90C-5320-E40A-16E4-404FBF4B27DC}"/>
              </a:ext>
            </a:extLst>
          </p:cNvPr>
          <p:cNvSpPr/>
          <p:nvPr/>
        </p:nvSpPr>
        <p:spPr>
          <a:xfrm>
            <a:off x="241983" y="883343"/>
            <a:ext cx="4477751" cy="42817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b="1" dirty="0"/>
              <a:t>Suppression de l’APA en établissement</a:t>
            </a:r>
          </a:p>
        </p:txBody>
      </p:sp>
      <p:pic>
        <p:nvPicPr>
          <p:cNvPr id="10" name="Image 9">
            <a:extLst>
              <a:ext uri="{FF2B5EF4-FFF2-40B4-BE49-F238E27FC236}">
                <a16:creationId xmlns:a16="http://schemas.microsoft.com/office/drawing/2014/main" id="{9871E7B5-17FC-791E-1ACF-A62FCC99F615}"/>
              </a:ext>
            </a:extLst>
          </p:cNvPr>
          <p:cNvPicPr>
            <a:picLocks noChangeAspect="1"/>
          </p:cNvPicPr>
          <p:nvPr/>
        </p:nvPicPr>
        <p:blipFill>
          <a:blip r:embed="rId4"/>
          <a:stretch>
            <a:fillRect/>
          </a:stretch>
        </p:blipFill>
        <p:spPr>
          <a:xfrm>
            <a:off x="6830298" y="2340211"/>
            <a:ext cx="503833" cy="473165"/>
          </a:xfrm>
          <a:prstGeom prst="rect">
            <a:avLst/>
          </a:prstGeom>
        </p:spPr>
      </p:pic>
      <p:sp>
        <p:nvSpPr>
          <p:cNvPr id="11" name="ZoneTexte 10">
            <a:extLst>
              <a:ext uri="{FF2B5EF4-FFF2-40B4-BE49-F238E27FC236}">
                <a16:creationId xmlns:a16="http://schemas.microsoft.com/office/drawing/2014/main" id="{0A204E40-D2F4-32E2-9E1A-67B3B61D767C}"/>
              </a:ext>
            </a:extLst>
          </p:cNvPr>
          <p:cNvSpPr txBox="1"/>
          <p:nvPr/>
        </p:nvSpPr>
        <p:spPr>
          <a:xfrm>
            <a:off x="57610" y="1355390"/>
            <a:ext cx="7300156" cy="369332"/>
          </a:xfrm>
          <a:prstGeom prst="rect">
            <a:avLst/>
          </a:prstGeom>
          <a:noFill/>
        </p:spPr>
        <p:txBody>
          <a:bodyPr wrap="square" rtlCol="0">
            <a:spAutoFit/>
          </a:bodyPr>
          <a:lstStyle/>
          <a:p>
            <a:r>
              <a:rPr lang="fr-FR" dirty="0"/>
              <a:t>Plus aucune instruction de demandes d’APA par le département</a:t>
            </a:r>
          </a:p>
        </p:txBody>
      </p:sp>
      <p:sp>
        <p:nvSpPr>
          <p:cNvPr id="12" name="ZoneTexte 11">
            <a:extLst>
              <a:ext uri="{FF2B5EF4-FFF2-40B4-BE49-F238E27FC236}">
                <a16:creationId xmlns:a16="http://schemas.microsoft.com/office/drawing/2014/main" id="{14A2E6D6-1B70-4A73-C7BB-D49163DF7E3D}"/>
              </a:ext>
            </a:extLst>
          </p:cNvPr>
          <p:cNvSpPr txBox="1"/>
          <p:nvPr/>
        </p:nvSpPr>
        <p:spPr>
          <a:xfrm>
            <a:off x="7304338" y="1213380"/>
            <a:ext cx="4917659" cy="646331"/>
          </a:xfrm>
          <a:prstGeom prst="rect">
            <a:avLst/>
          </a:prstGeom>
          <a:noFill/>
        </p:spPr>
        <p:txBody>
          <a:bodyPr wrap="square" rtlCol="0">
            <a:spAutoFit/>
          </a:bodyPr>
          <a:lstStyle/>
          <a:p>
            <a:r>
              <a:rPr lang="fr-FR" dirty="0"/>
              <a:t>Ne plus orienter les résidents vers des demandes d’APA / Informer les familles</a:t>
            </a:r>
          </a:p>
        </p:txBody>
      </p:sp>
      <p:sp>
        <p:nvSpPr>
          <p:cNvPr id="13" name="ZoneTexte 12">
            <a:extLst>
              <a:ext uri="{FF2B5EF4-FFF2-40B4-BE49-F238E27FC236}">
                <a16:creationId xmlns:a16="http://schemas.microsoft.com/office/drawing/2014/main" id="{1EF89B9E-E84B-4D3E-FFC4-D3F91C947C9E}"/>
              </a:ext>
            </a:extLst>
          </p:cNvPr>
          <p:cNvSpPr txBox="1"/>
          <p:nvPr/>
        </p:nvSpPr>
        <p:spPr>
          <a:xfrm>
            <a:off x="7352464" y="2250600"/>
            <a:ext cx="4078706" cy="646331"/>
          </a:xfrm>
          <a:prstGeom prst="rect">
            <a:avLst/>
          </a:prstGeom>
          <a:noFill/>
        </p:spPr>
        <p:txBody>
          <a:bodyPr wrap="square" rtlCol="0">
            <a:spAutoFit/>
          </a:bodyPr>
          <a:lstStyle/>
          <a:p>
            <a:r>
              <a:rPr lang="fr-FR" dirty="0"/>
              <a:t>Informer le département de toute nouvelle entrée</a:t>
            </a:r>
          </a:p>
        </p:txBody>
      </p:sp>
      <p:pic>
        <p:nvPicPr>
          <p:cNvPr id="18" name="Image 17">
            <a:extLst>
              <a:ext uri="{FF2B5EF4-FFF2-40B4-BE49-F238E27FC236}">
                <a16:creationId xmlns:a16="http://schemas.microsoft.com/office/drawing/2014/main" id="{7996DBEB-F66E-EF59-FB1A-94F5251997AF}"/>
              </a:ext>
            </a:extLst>
          </p:cNvPr>
          <p:cNvPicPr>
            <a:picLocks noChangeAspect="1"/>
          </p:cNvPicPr>
          <p:nvPr/>
        </p:nvPicPr>
        <p:blipFill>
          <a:blip r:embed="rId5"/>
          <a:stretch>
            <a:fillRect/>
          </a:stretch>
        </p:blipFill>
        <p:spPr>
          <a:xfrm>
            <a:off x="139420" y="2628573"/>
            <a:ext cx="381752" cy="338982"/>
          </a:xfrm>
          <a:prstGeom prst="rect">
            <a:avLst/>
          </a:prstGeom>
        </p:spPr>
      </p:pic>
      <p:sp>
        <p:nvSpPr>
          <p:cNvPr id="19" name="ZoneTexte 18">
            <a:extLst>
              <a:ext uri="{FF2B5EF4-FFF2-40B4-BE49-F238E27FC236}">
                <a16:creationId xmlns:a16="http://schemas.microsoft.com/office/drawing/2014/main" id="{8765BDB0-37F7-0858-5D06-ADA89062EFB5}"/>
              </a:ext>
            </a:extLst>
          </p:cNvPr>
          <p:cNvSpPr txBox="1"/>
          <p:nvPr/>
        </p:nvSpPr>
        <p:spPr>
          <a:xfrm>
            <a:off x="526004" y="2507781"/>
            <a:ext cx="6517119" cy="646331"/>
          </a:xfrm>
          <a:prstGeom prst="rect">
            <a:avLst/>
          </a:prstGeom>
          <a:noFill/>
        </p:spPr>
        <p:txBody>
          <a:bodyPr wrap="square" rtlCol="0">
            <a:spAutoFit/>
          </a:bodyPr>
          <a:lstStyle/>
          <a:p>
            <a:r>
              <a:rPr lang="fr-FR" dirty="0"/>
              <a:t>Au double financement entre APAD et FGU en cas d’entrée en EHPAD d’un bénéficiaire de l’</a:t>
            </a:r>
            <a:r>
              <a:rPr lang="fr-FR" dirty="0" err="1"/>
              <a:t>APADom</a:t>
            </a:r>
            <a:endParaRPr lang="fr-FR" dirty="0"/>
          </a:p>
        </p:txBody>
      </p:sp>
      <p:sp>
        <p:nvSpPr>
          <p:cNvPr id="20" name="ZoneTexte 19">
            <a:extLst>
              <a:ext uri="{FF2B5EF4-FFF2-40B4-BE49-F238E27FC236}">
                <a16:creationId xmlns:a16="http://schemas.microsoft.com/office/drawing/2014/main" id="{92A8024A-B7E6-02BB-8401-D4D320EB0585}"/>
              </a:ext>
            </a:extLst>
          </p:cNvPr>
          <p:cNvSpPr txBox="1"/>
          <p:nvPr/>
        </p:nvSpPr>
        <p:spPr>
          <a:xfrm>
            <a:off x="112386" y="3377667"/>
            <a:ext cx="7300156" cy="646331"/>
          </a:xfrm>
          <a:prstGeom prst="rect">
            <a:avLst/>
          </a:prstGeom>
          <a:noFill/>
        </p:spPr>
        <p:txBody>
          <a:bodyPr wrap="square" rtlCol="0">
            <a:spAutoFit/>
          </a:bodyPr>
          <a:lstStyle/>
          <a:p>
            <a:r>
              <a:rPr lang="fr-FR" dirty="0"/>
              <a:t>Plus aucune instruction de demandes d’APA pour les résidents provenant d’autres départements, par les départements d’origine</a:t>
            </a:r>
          </a:p>
        </p:txBody>
      </p:sp>
      <p:sp>
        <p:nvSpPr>
          <p:cNvPr id="22" name="ZoneTexte 21">
            <a:extLst>
              <a:ext uri="{FF2B5EF4-FFF2-40B4-BE49-F238E27FC236}">
                <a16:creationId xmlns:a16="http://schemas.microsoft.com/office/drawing/2014/main" id="{38E756BB-A9FF-DCE1-3B52-6E7F76BC7EC0}"/>
              </a:ext>
            </a:extLst>
          </p:cNvPr>
          <p:cNvSpPr txBox="1"/>
          <p:nvPr/>
        </p:nvSpPr>
        <p:spPr>
          <a:xfrm>
            <a:off x="33124" y="1902784"/>
            <a:ext cx="6825693" cy="646331"/>
          </a:xfrm>
          <a:prstGeom prst="rect">
            <a:avLst/>
          </a:prstGeom>
          <a:noFill/>
        </p:spPr>
        <p:txBody>
          <a:bodyPr wrap="square" rtlCol="0">
            <a:spAutoFit/>
          </a:bodyPr>
          <a:lstStyle/>
          <a:p>
            <a:r>
              <a:rPr lang="fr-FR" dirty="0"/>
              <a:t>Plus de bascule entre APAD et APAE, en passant du domicile à l’EHPAD</a:t>
            </a:r>
          </a:p>
        </p:txBody>
      </p:sp>
      <p:pic>
        <p:nvPicPr>
          <p:cNvPr id="23" name="Image 22">
            <a:extLst>
              <a:ext uri="{FF2B5EF4-FFF2-40B4-BE49-F238E27FC236}">
                <a16:creationId xmlns:a16="http://schemas.microsoft.com/office/drawing/2014/main" id="{28F9EFBE-8754-05A0-3AF4-A4AF131B9D17}"/>
              </a:ext>
            </a:extLst>
          </p:cNvPr>
          <p:cNvPicPr>
            <a:picLocks noChangeAspect="1"/>
          </p:cNvPicPr>
          <p:nvPr/>
        </p:nvPicPr>
        <p:blipFill>
          <a:blip r:embed="rId4"/>
          <a:stretch>
            <a:fillRect/>
          </a:stretch>
        </p:blipFill>
        <p:spPr>
          <a:xfrm>
            <a:off x="6848631" y="3405345"/>
            <a:ext cx="503833" cy="473165"/>
          </a:xfrm>
          <a:prstGeom prst="rect">
            <a:avLst/>
          </a:prstGeom>
        </p:spPr>
      </p:pic>
      <p:sp>
        <p:nvSpPr>
          <p:cNvPr id="27" name="ZoneTexte 26">
            <a:extLst>
              <a:ext uri="{FF2B5EF4-FFF2-40B4-BE49-F238E27FC236}">
                <a16:creationId xmlns:a16="http://schemas.microsoft.com/office/drawing/2014/main" id="{79692A0A-2E6A-57E3-2DF0-C0834EFB156B}"/>
              </a:ext>
            </a:extLst>
          </p:cNvPr>
          <p:cNvSpPr txBox="1"/>
          <p:nvPr/>
        </p:nvSpPr>
        <p:spPr>
          <a:xfrm>
            <a:off x="7322261" y="3124885"/>
            <a:ext cx="4697810" cy="1477328"/>
          </a:xfrm>
          <a:prstGeom prst="rect">
            <a:avLst/>
          </a:prstGeom>
          <a:noFill/>
        </p:spPr>
        <p:txBody>
          <a:bodyPr wrap="square" rtlCol="0">
            <a:spAutoFit/>
          </a:bodyPr>
          <a:lstStyle/>
          <a:p>
            <a:r>
              <a:rPr lang="fr-FR" dirty="0"/>
              <a:t>Ne plus facturer les TJ aux départements d’origine</a:t>
            </a:r>
          </a:p>
          <a:p>
            <a:pPr marL="285750" indent="-285750">
              <a:buFont typeface="Symbol" panose="05050102010706020507" pitchFamily="18" charset="2"/>
              <a:buChar char="Þ"/>
            </a:pPr>
            <a:r>
              <a:rPr lang="fr-FR" dirty="0"/>
              <a:t>Plus aucun versement par d’autres départements (inclus dans FGU par l’ARS)</a:t>
            </a:r>
          </a:p>
          <a:p>
            <a:pPr marL="285750" indent="-285750">
              <a:buFont typeface="Symbol" panose="05050102010706020507" pitchFamily="18" charset="2"/>
              <a:buChar char="Þ"/>
            </a:pPr>
            <a:r>
              <a:rPr lang="fr-FR" dirty="0"/>
              <a:t>Anticiper impact logiciel facturation</a:t>
            </a:r>
          </a:p>
        </p:txBody>
      </p:sp>
      <p:sp>
        <p:nvSpPr>
          <p:cNvPr id="28" name="ZoneTexte 27">
            <a:extLst>
              <a:ext uri="{FF2B5EF4-FFF2-40B4-BE49-F238E27FC236}">
                <a16:creationId xmlns:a16="http://schemas.microsoft.com/office/drawing/2014/main" id="{8A08401A-B702-5C99-A5B1-00E3A39CF5C2}"/>
              </a:ext>
            </a:extLst>
          </p:cNvPr>
          <p:cNvSpPr txBox="1"/>
          <p:nvPr/>
        </p:nvSpPr>
        <p:spPr>
          <a:xfrm>
            <a:off x="81648" y="5054861"/>
            <a:ext cx="7300156" cy="646331"/>
          </a:xfrm>
          <a:prstGeom prst="rect">
            <a:avLst/>
          </a:prstGeom>
          <a:noFill/>
        </p:spPr>
        <p:txBody>
          <a:bodyPr wrap="square" rtlCol="0">
            <a:spAutoFit/>
          </a:bodyPr>
          <a:lstStyle/>
          <a:p>
            <a:r>
              <a:rPr lang="fr-FR" dirty="0"/>
              <a:t>Comptabilité interne =&gt; Aucune évolution des nomenclatures comptables à ce jour</a:t>
            </a:r>
          </a:p>
        </p:txBody>
      </p:sp>
      <p:sp>
        <p:nvSpPr>
          <p:cNvPr id="29" name="ZoneTexte 28">
            <a:extLst>
              <a:ext uri="{FF2B5EF4-FFF2-40B4-BE49-F238E27FC236}">
                <a16:creationId xmlns:a16="http://schemas.microsoft.com/office/drawing/2014/main" id="{995BCEDC-1DC1-46A9-DEAF-41D43FA0D7B5}"/>
              </a:ext>
            </a:extLst>
          </p:cNvPr>
          <p:cNvSpPr txBox="1"/>
          <p:nvPr/>
        </p:nvSpPr>
        <p:spPr>
          <a:xfrm>
            <a:off x="7311211" y="4835245"/>
            <a:ext cx="4697810" cy="646331"/>
          </a:xfrm>
          <a:prstGeom prst="rect">
            <a:avLst/>
          </a:prstGeom>
          <a:noFill/>
        </p:spPr>
        <p:txBody>
          <a:bodyPr wrap="square" rtlCol="0">
            <a:spAutoFit/>
          </a:bodyPr>
          <a:lstStyle/>
          <a:p>
            <a:r>
              <a:rPr lang="fr-FR" dirty="0"/>
              <a:t>Informer son ARS en cas de difficulté, qui pourra relayer au Ministère</a:t>
            </a:r>
          </a:p>
        </p:txBody>
      </p:sp>
      <p:pic>
        <p:nvPicPr>
          <p:cNvPr id="30" name="Image 29">
            <a:extLst>
              <a:ext uri="{FF2B5EF4-FFF2-40B4-BE49-F238E27FC236}">
                <a16:creationId xmlns:a16="http://schemas.microsoft.com/office/drawing/2014/main" id="{93F2E2B2-8EBC-A49D-F27C-A4DCD67BBEC8}"/>
              </a:ext>
            </a:extLst>
          </p:cNvPr>
          <p:cNvPicPr>
            <a:picLocks noChangeAspect="1"/>
          </p:cNvPicPr>
          <p:nvPr/>
        </p:nvPicPr>
        <p:blipFill>
          <a:blip r:embed="rId4"/>
          <a:stretch>
            <a:fillRect/>
          </a:stretch>
        </p:blipFill>
        <p:spPr>
          <a:xfrm>
            <a:off x="6818535" y="4987677"/>
            <a:ext cx="503833" cy="473165"/>
          </a:xfrm>
          <a:prstGeom prst="rect">
            <a:avLst/>
          </a:prstGeom>
        </p:spPr>
      </p:pic>
      <p:pic>
        <p:nvPicPr>
          <p:cNvPr id="37" name="Image 36">
            <a:extLst>
              <a:ext uri="{FF2B5EF4-FFF2-40B4-BE49-F238E27FC236}">
                <a16:creationId xmlns:a16="http://schemas.microsoft.com/office/drawing/2014/main" id="{DCEE36F6-853D-8C88-F9F7-E4E37FB2E283}"/>
              </a:ext>
            </a:extLst>
          </p:cNvPr>
          <p:cNvPicPr>
            <a:picLocks noChangeAspect="1"/>
          </p:cNvPicPr>
          <p:nvPr/>
        </p:nvPicPr>
        <p:blipFill>
          <a:blip r:embed="rId4"/>
          <a:stretch>
            <a:fillRect/>
          </a:stretch>
        </p:blipFill>
        <p:spPr>
          <a:xfrm>
            <a:off x="6841770" y="5722190"/>
            <a:ext cx="503833" cy="473165"/>
          </a:xfrm>
          <a:prstGeom prst="rect">
            <a:avLst/>
          </a:prstGeom>
        </p:spPr>
      </p:pic>
      <p:sp>
        <p:nvSpPr>
          <p:cNvPr id="38" name="ZoneTexte 37">
            <a:extLst>
              <a:ext uri="{FF2B5EF4-FFF2-40B4-BE49-F238E27FC236}">
                <a16:creationId xmlns:a16="http://schemas.microsoft.com/office/drawing/2014/main" id="{82374E93-8302-7081-5C2F-9049BA8B7B41}"/>
              </a:ext>
            </a:extLst>
          </p:cNvPr>
          <p:cNvSpPr txBox="1"/>
          <p:nvPr/>
        </p:nvSpPr>
        <p:spPr>
          <a:xfrm>
            <a:off x="57610" y="5752108"/>
            <a:ext cx="7300156" cy="369332"/>
          </a:xfrm>
          <a:prstGeom prst="rect">
            <a:avLst/>
          </a:prstGeom>
          <a:noFill/>
        </p:spPr>
        <p:txBody>
          <a:bodyPr wrap="square" rtlCol="0">
            <a:spAutoFit/>
          </a:bodyPr>
          <a:lstStyle/>
          <a:p>
            <a:r>
              <a:rPr lang="fr-FR" dirty="0"/>
              <a:t>EPRD 2025 =&gt; Seuls le TPER et l’annexe financière changent</a:t>
            </a:r>
          </a:p>
        </p:txBody>
      </p:sp>
      <p:sp>
        <p:nvSpPr>
          <p:cNvPr id="43" name="ZoneTexte 42">
            <a:extLst>
              <a:ext uri="{FF2B5EF4-FFF2-40B4-BE49-F238E27FC236}">
                <a16:creationId xmlns:a16="http://schemas.microsoft.com/office/drawing/2014/main" id="{5FA05B64-2C11-9CFF-77B5-A3D169AA7D10}"/>
              </a:ext>
            </a:extLst>
          </p:cNvPr>
          <p:cNvSpPr txBox="1"/>
          <p:nvPr/>
        </p:nvSpPr>
        <p:spPr>
          <a:xfrm>
            <a:off x="7269602" y="5612282"/>
            <a:ext cx="4697810" cy="646331"/>
          </a:xfrm>
          <a:prstGeom prst="rect">
            <a:avLst/>
          </a:prstGeom>
          <a:noFill/>
        </p:spPr>
        <p:txBody>
          <a:bodyPr wrap="square" rtlCol="0">
            <a:spAutoFit/>
          </a:bodyPr>
          <a:lstStyle/>
          <a:p>
            <a:r>
              <a:rPr lang="fr-FR" dirty="0"/>
              <a:t>Préparer le remplissage (éditeurs informés)</a:t>
            </a:r>
          </a:p>
          <a:p>
            <a:r>
              <a:rPr lang="fr-FR" dirty="0"/>
              <a:t>Cf. Focus EPRD</a:t>
            </a:r>
          </a:p>
        </p:txBody>
      </p:sp>
      <p:sp>
        <p:nvSpPr>
          <p:cNvPr id="44" name="ZoneTexte 43">
            <a:extLst>
              <a:ext uri="{FF2B5EF4-FFF2-40B4-BE49-F238E27FC236}">
                <a16:creationId xmlns:a16="http://schemas.microsoft.com/office/drawing/2014/main" id="{8EFDD28C-B15E-6CB4-5D5D-1309697E705D}"/>
              </a:ext>
            </a:extLst>
          </p:cNvPr>
          <p:cNvSpPr txBox="1"/>
          <p:nvPr/>
        </p:nvSpPr>
        <p:spPr>
          <a:xfrm>
            <a:off x="95938" y="6331528"/>
            <a:ext cx="6520931" cy="369332"/>
          </a:xfrm>
          <a:prstGeom prst="rect">
            <a:avLst/>
          </a:prstGeom>
          <a:noFill/>
        </p:spPr>
        <p:txBody>
          <a:bodyPr wrap="square" rtlCol="0">
            <a:spAutoFit/>
          </a:bodyPr>
          <a:lstStyle/>
          <a:p>
            <a:r>
              <a:rPr lang="fr-FR" dirty="0"/>
              <a:t>ERRD 2024 =&gt; Aucun changement</a:t>
            </a:r>
          </a:p>
        </p:txBody>
      </p:sp>
      <p:pic>
        <p:nvPicPr>
          <p:cNvPr id="3" name="Image 2">
            <a:extLst>
              <a:ext uri="{FF2B5EF4-FFF2-40B4-BE49-F238E27FC236}">
                <a16:creationId xmlns:a16="http://schemas.microsoft.com/office/drawing/2014/main" id="{6BF9AE59-62F0-FA9F-54B8-DF4B67B058D0}"/>
              </a:ext>
            </a:extLst>
          </p:cNvPr>
          <p:cNvPicPr>
            <a:picLocks noChangeAspect="1"/>
          </p:cNvPicPr>
          <p:nvPr/>
        </p:nvPicPr>
        <p:blipFill>
          <a:blip r:embed="rId4"/>
          <a:stretch>
            <a:fillRect/>
          </a:stretch>
        </p:blipFill>
        <p:spPr>
          <a:xfrm>
            <a:off x="6820762" y="6279611"/>
            <a:ext cx="503833" cy="473165"/>
          </a:xfrm>
          <a:prstGeom prst="rect">
            <a:avLst/>
          </a:prstGeom>
        </p:spPr>
      </p:pic>
      <p:sp>
        <p:nvSpPr>
          <p:cNvPr id="5" name="ZoneTexte 4">
            <a:extLst>
              <a:ext uri="{FF2B5EF4-FFF2-40B4-BE49-F238E27FC236}">
                <a16:creationId xmlns:a16="http://schemas.microsoft.com/office/drawing/2014/main" id="{F28C23F7-080B-8003-3A8A-1DD84556C9DF}"/>
              </a:ext>
            </a:extLst>
          </p:cNvPr>
          <p:cNvSpPr txBox="1"/>
          <p:nvPr/>
        </p:nvSpPr>
        <p:spPr>
          <a:xfrm>
            <a:off x="7288685" y="6350482"/>
            <a:ext cx="4697810" cy="369332"/>
          </a:xfrm>
          <a:prstGeom prst="rect">
            <a:avLst/>
          </a:prstGeom>
          <a:noFill/>
        </p:spPr>
        <p:txBody>
          <a:bodyPr wrap="square" rtlCol="0">
            <a:spAutoFit/>
          </a:bodyPr>
          <a:lstStyle/>
          <a:p>
            <a:r>
              <a:rPr lang="fr-FR" dirty="0"/>
              <a:t>Modifications prévues pour l’ERRD 2025</a:t>
            </a:r>
          </a:p>
        </p:txBody>
      </p:sp>
      <p:sp>
        <p:nvSpPr>
          <p:cNvPr id="6" name="ZoneTexte 5">
            <a:extLst>
              <a:ext uri="{FF2B5EF4-FFF2-40B4-BE49-F238E27FC236}">
                <a16:creationId xmlns:a16="http://schemas.microsoft.com/office/drawing/2014/main" id="{6826CDAC-2B80-82DD-3524-B9BDE2BBCA71}"/>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15" name="Espace réservé du numéro de diapositive 5">
            <a:extLst>
              <a:ext uri="{FF2B5EF4-FFF2-40B4-BE49-F238E27FC236}">
                <a16:creationId xmlns:a16="http://schemas.microsoft.com/office/drawing/2014/main" id="{A26E9416-2179-FB9C-3A09-59119DAE63D3}"/>
              </a:ext>
            </a:extLst>
          </p:cNvPr>
          <p:cNvSpPr txBox="1">
            <a:spLocks/>
          </p:cNvSpPr>
          <p:nvPr/>
        </p:nvSpPr>
        <p:spPr>
          <a:xfrm>
            <a:off x="9460224" y="6442294"/>
            <a:ext cx="2743200"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5182611-01D0-44C3-8140-E563021B8DF6}" type="slidenum">
              <a:rPr lang="fr-FR" sz="1200" smtClean="0">
                <a:solidFill>
                  <a:srgbClr val="767676"/>
                </a:solidFill>
              </a:rPr>
              <a:pPr algn="r"/>
              <a:t>21</a:t>
            </a:fld>
            <a:endParaRPr lang="fr-FR" sz="1200" dirty="0">
              <a:solidFill>
                <a:srgbClr val="767676"/>
              </a:solidFill>
            </a:endParaRPr>
          </a:p>
        </p:txBody>
      </p:sp>
    </p:spTree>
    <p:extLst>
      <p:ext uri="{BB962C8B-B14F-4D97-AF65-F5344CB8AC3E}">
        <p14:creationId xmlns:p14="http://schemas.microsoft.com/office/powerpoint/2010/main" val="25921423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2" name="Straight Connector 8">
            <a:extLst>
              <a:ext uri="{FF2B5EF4-FFF2-40B4-BE49-F238E27FC236}">
                <a16:creationId xmlns:a16="http://schemas.microsoft.com/office/drawing/2014/main" id="{C4FEF116-D8C8-FD31-D5F1-8EFECEA5E25F}"/>
              </a:ext>
            </a:extLst>
          </p:cNvPr>
          <p:cNvCxnSpPr>
            <a:cxnSpLocks/>
          </p:cNvCxnSpPr>
          <p:nvPr/>
        </p:nvCxnSpPr>
        <p:spPr bwMode="auto">
          <a:xfrm>
            <a:off x="1337872" y="514594"/>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7B5F79FE-3D9D-AF1E-9C4D-BD49C28DFB8D}"/>
              </a:ext>
            </a:extLst>
          </p:cNvPr>
          <p:cNvSpPr/>
          <p:nvPr/>
        </p:nvSpPr>
        <p:spPr>
          <a:xfrm>
            <a:off x="6716227" y="1181217"/>
            <a:ext cx="5047648" cy="56210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a:extLst>
              <a:ext uri="{FF2B5EF4-FFF2-40B4-BE49-F238E27FC236}">
                <a16:creationId xmlns:a16="http://schemas.microsoft.com/office/drawing/2014/main" id="{3F95BC08-E5AE-46E7-8078-9DFCE3CB198E}"/>
              </a:ext>
            </a:extLst>
          </p:cNvPr>
          <p:cNvPicPr>
            <a:picLocks noChangeAspect="1"/>
          </p:cNvPicPr>
          <p:nvPr/>
        </p:nvPicPr>
        <p:blipFill>
          <a:blip r:embed="rId3"/>
          <a:stretch>
            <a:fillRect/>
          </a:stretch>
        </p:blipFill>
        <p:spPr>
          <a:xfrm>
            <a:off x="8346551" y="280455"/>
            <a:ext cx="2202779" cy="1021156"/>
          </a:xfrm>
          <a:prstGeom prst="rect">
            <a:avLst/>
          </a:prstGeom>
        </p:spPr>
      </p:pic>
      <p:sp>
        <p:nvSpPr>
          <p:cNvPr id="8" name="Rectangle 7">
            <a:extLst>
              <a:ext uri="{FF2B5EF4-FFF2-40B4-BE49-F238E27FC236}">
                <a16:creationId xmlns:a16="http://schemas.microsoft.com/office/drawing/2014/main" id="{E6256BD9-5672-9C6D-F1A7-E989028976A2}"/>
              </a:ext>
            </a:extLst>
          </p:cNvPr>
          <p:cNvSpPr/>
          <p:nvPr/>
        </p:nvSpPr>
        <p:spPr>
          <a:xfrm>
            <a:off x="134004" y="4005014"/>
            <a:ext cx="5996142" cy="50436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dirty="0"/>
              <a:t>Décisions tarifaires (DT) émises par l’ARS et versements</a:t>
            </a:r>
          </a:p>
        </p:txBody>
      </p:sp>
      <p:sp>
        <p:nvSpPr>
          <p:cNvPr id="9" name="Rectangle 8">
            <a:extLst>
              <a:ext uri="{FF2B5EF4-FFF2-40B4-BE49-F238E27FC236}">
                <a16:creationId xmlns:a16="http://schemas.microsoft.com/office/drawing/2014/main" id="{1319D90C-5320-E40A-16E4-404FBF4B27DC}"/>
              </a:ext>
            </a:extLst>
          </p:cNvPr>
          <p:cNvSpPr/>
          <p:nvPr/>
        </p:nvSpPr>
        <p:spPr>
          <a:xfrm>
            <a:off x="106006" y="652038"/>
            <a:ext cx="4090735" cy="38058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dirty="0"/>
              <a:t>Participation des résidents</a:t>
            </a:r>
          </a:p>
        </p:txBody>
      </p:sp>
      <p:pic>
        <p:nvPicPr>
          <p:cNvPr id="10" name="Image 9">
            <a:extLst>
              <a:ext uri="{FF2B5EF4-FFF2-40B4-BE49-F238E27FC236}">
                <a16:creationId xmlns:a16="http://schemas.microsoft.com/office/drawing/2014/main" id="{9871E7B5-17FC-791E-1ACF-A62FCC99F615}"/>
              </a:ext>
            </a:extLst>
          </p:cNvPr>
          <p:cNvPicPr>
            <a:picLocks noChangeAspect="1"/>
          </p:cNvPicPr>
          <p:nvPr/>
        </p:nvPicPr>
        <p:blipFill>
          <a:blip r:embed="rId4"/>
          <a:stretch>
            <a:fillRect/>
          </a:stretch>
        </p:blipFill>
        <p:spPr>
          <a:xfrm>
            <a:off x="6721186" y="1653988"/>
            <a:ext cx="503833" cy="473165"/>
          </a:xfrm>
          <a:prstGeom prst="rect">
            <a:avLst/>
          </a:prstGeom>
        </p:spPr>
      </p:pic>
      <p:sp>
        <p:nvSpPr>
          <p:cNvPr id="11" name="ZoneTexte 10">
            <a:extLst>
              <a:ext uri="{FF2B5EF4-FFF2-40B4-BE49-F238E27FC236}">
                <a16:creationId xmlns:a16="http://schemas.microsoft.com/office/drawing/2014/main" id="{0A204E40-D2F4-32E2-9E1A-67B3B61D767C}"/>
              </a:ext>
            </a:extLst>
          </p:cNvPr>
          <p:cNvSpPr txBox="1"/>
          <p:nvPr/>
        </p:nvSpPr>
        <p:spPr>
          <a:xfrm>
            <a:off x="29946" y="1243975"/>
            <a:ext cx="6109518" cy="369332"/>
          </a:xfrm>
          <a:prstGeom prst="rect">
            <a:avLst/>
          </a:prstGeom>
          <a:noFill/>
        </p:spPr>
        <p:txBody>
          <a:bodyPr wrap="square" rtlCol="0">
            <a:spAutoFit/>
          </a:bodyPr>
          <a:lstStyle/>
          <a:p>
            <a:r>
              <a:rPr lang="fr-FR" dirty="0"/>
              <a:t>Talon GIR 5/6 remplacé par une participation forfaitaire</a:t>
            </a:r>
          </a:p>
        </p:txBody>
      </p:sp>
      <p:sp>
        <p:nvSpPr>
          <p:cNvPr id="12" name="ZoneTexte 11">
            <a:extLst>
              <a:ext uri="{FF2B5EF4-FFF2-40B4-BE49-F238E27FC236}">
                <a16:creationId xmlns:a16="http://schemas.microsoft.com/office/drawing/2014/main" id="{14A2E6D6-1B70-4A73-C7BB-D49163DF7E3D}"/>
              </a:ext>
            </a:extLst>
          </p:cNvPr>
          <p:cNvSpPr txBox="1"/>
          <p:nvPr/>
        </p:nvSpPr>
        <p:spPr>
          <a:xfrm>
            <a:off x="7189392" y="1263138"/>
            <a:ext cx="4673000" cy="1477328"/>
          </a:xfrm>
          <a:prstGeom prst="rect">
            <a:avLst/>
          </a:prstGeom>
          <a:noFill/>
        </p:spPr>
        <p:txBody>
          <a:bodyPr wrap="square" rtlCol="0">
            <a:spAutoFit/>
          </a:bodyPr>
          <a:lstStyle/>
          <a:p>
            <a:r>
              <a:rPr lang="fr-FR" dirty="0"/>
              <a:t>Anticipation impact logiciel facturation :</a:t>
            </a:r>
          </a:p>
          <a:p>
            <a:pPr marL="285750" indent="-285750">
              <a:buFontTx/>
              <a:buChar char="-"/>
            </a:pPr>
            <a:r>
              <a:rPr lang="fr-FR" dirty="0"/>
              <a:t>Participation fixée au niveau national, par arrêté, et non plus par rapport à l’APA ;</a:t>
            </a:r>
          </a:p>
          <a:p>
            <a:pPr marL="285750" indent="-285750">
              <a:buFontTx/>
              <a:buChar char="-"/>
            </a:pPr>
            <a:r>
              <a:rPr lang="fr-FR" dirty="0"/>
              <a:t>Partie « Dépendance » du PJ – 60 ans ne découlant plus de l’équation tarifaire.</a:t>
            </a:r>
          </a:p>
        </p:txBody>
      </p:sp>
      <p:sp>
        <p:nvSpPr>
          <p:cNvPr id="13" name="ZoneTexte 12">
            <a:extLst>
              <a:ext uri="{FF2B5EF4-FFF2-40B4-BE49-F238E27FC236}">
                <a16:creationId xmlns:a16="http://schemas.microsoft.com/office/drawing/2014/main" id="{1EF89B9E-E84B-4D3E-FFC4-D3F91C947C9E}"/>
              </a:ext>
            </a:extLst>
          </p:cNvPr>
          <p:cNvSpPr txBox="1"/>
          <p:nvPr/>
        </p:nvSpPr>
        <p:spPr>
          <a:xfrm>
            <a:off x="7308491" y="2800396"/>
            <a:ext cx="4078706" cy="646331"/>
          </a:xfrm>
          <a:prstGeom prst="rect">
            <a:avLst/>
          </a:prstGeom>
          <a:noFill/>
        </p:spPr>
        <p:txBody>
          <a:bodyPr wrap="square" rtlCol="0">
            <a:spAutoFit/>
          </a:bodyPr>
          <a:lstStyle/>
          <a:p>
            <a:r>
              <a:rPr lang="fr-FR" dirty="0"/>
              <a:t>Préparer les modèles de factures en conséquence.</a:t>
            </a:r>
          </a:p>
        </p:txBody>
      </p:sp>
      <p:pic>
        <p:nvPicPr>
          <p:cNvPr id="18" name="Image 17">
            <a:extLst>
              <a:ext uri="{FF2B5EF4-FFF2-40B4-BE49-F238E27FC236}">
                <a16:creationId xmlns:a16="http://schemas.microsoft.com/office/drawing/2014/main" id="{7996DBEB-F66E-EF59-FB1A-94F5251997AF}"/>
              </a:ext>
            </a:extLst>
          </p:cNvPr>
          <p:cNvPicPr>
            <a:picLocks noChangeAspect="1"/>
          </p:cNvPicPr>
          <p:nvPr/>
        </p:nvPicPr>
        <p:blipFill>
          <a:blip r:embed="rId5"/>
          <a:stretch>
            <a:fillRect/>
          </a:stretch>
        </p:blipFill>
        <p:spPr>
          <a:xfrm>
            <a:off x="146681" y="1656440"/>
            <a:ext cx="381752" cy="338982"/>
          </a:xfrm>
          <a:prstGeom prst="rect">
            <a:avLst/>
          </a:prstGeom>
        </p:spPr>
      </p:pic>
      <p:sp>
        <p:nvSpPr>
          <p:cNvPr id="19" name="ZoneTexte 18">
            <a:extLst>
              <a:ext uri="{FF2B5EF4-FFF2-40B4-BE49-F238E27FC236}">
                <a16:creationId xmlns:a16="http://schemas.microsoft.com/office/drawing/2014/main" id="{8765BDB0-37F7-0858-5D06-ADA89062EFB5}"/>
              </a:ext>
            </a:extLst>
          </p:cNvPr>
          <p:cNvSpPr txBox="1"/>
          <p:nvPr/>
        </p:nvSpPr>
        <p:spPr>
          <a:xfrm>
            <a:off x="537146" y="1523543"/>
            <a:ext cx="6517119" cy="646331"/>
          </a:xfrm>
          <a:prstGeom prst="rect">
            <a:avLst/>
          </a:prstGeom>
          <a:noFill/>
        </p:spPr>
        <p:txBody>
          <a:bodyPr wrap="square" rtlCol="0">
            <a:spAutoFit/>
          </a:bodyPr>
          <a:lstStyle/>
          <a:p>
            <a:r>
              <a:rPr lang="fr-FR" dirty="0"/>
              <a:t>La participation est identique pour tous les résidents, indépendamment du GIR ou de l’âge</a:t>
            </a:r>
          </a:p>
        </p:txBody>
      </p:sp>
      <p:sp>
        <p:nvSpPr>
          <p:cNvPr id="20" name="ZoneTexte 19">
            <a:extLst>
              <a:ext uri="{FF2B5EF4-FFF2-40B4-BE49-F238E27FC236}">
                <a16:creationId xmlns:a16="http://schemas.microsoft.com/office/drawing/2014/main" id="{92A8024A-B7E6-02BB-8401-D4D320EB0585}"/>
              </a:ext>
            </a:extLst>
          </p:cNvPr>
          <p:cNvSpPr txBox="1"/>
          <p:nvPr/>
        </p:nvSpPr>
        <p:spPr>
          <a:xfrm>
            <a:off x="0" y="2961841"/>
            <a:ext cx="6050853" cy="369332"/>
          </a:xfrm>
          <a:prstGeom prst="rect">
            <a:avLst/>
          </a:prstGeom>
          <a:noFill/>
        </p:spPr>
        <p:txBody>
          <a:bodyPr wrap="square" rtlCol="0">
            <a:spAutoFit/>
          </a:bodyPr>
          <a:lstStyle/>
          <a:p>
            <a:r>
              <a:rPr lang="fr-FR" dirty="0"/>
              <a:t>La participation forfaitaire facturée est TTC</a:t>
            </a:r>
          </a:p>
        </p:txBody>
      </p:sp>
      <p:sp>
        <p:nvSpPr>
          <p:cNvPr id="22" name="ZoneTexte 21">
            <a:extLst>
              <a:ext uri="{FF2B5EF4-FFF2-40B4-BE49-F238E27FC236}">
                <a16:creationId xmlns:a16="http://schemas.microsoft.com/office/drawing/2014/main" id="{38E756BB-A9FF-DCE1-3B52-6E7F76BC7EC0}"/>
              </a:ext>
            </a:extLst>
          </p:cNvPr>
          <p:cNvSpPr txBox="1"/>
          <p:nvPr/>
        </p:nvSpPr>
        <p:spPr>
          <a:xfrm>
            <a:off x="59901" y="2124795"/>
            <a:ext cx="6630049" cy="646331"/>
          </a:xfrm>
          <a:prstGeom prst="rect">
            <a:avLst/>
          </a:prstGeom>
          <a:noFill/>
        </p:spPr>
        <p:txBody>
          <a:bodyPr wrap="square" rtlCol="0">
            <a:spAutoFit/>
          </a:bodyPr>
          <a:lstStyle/>
          <a:p>
            <a:r>
              <a:rPr lang="fr-FR" dirty="0"/>
              <a:t>Prix de journée (PJ) des résidents de – 60 ans :</a:t>
            </a:r>
          </a:p>
          <a:p>
            <a:r>
              <a:rPr lang="fr-FR" dirty="0"/>
              <a:t>Participation forfaitaire + tarif hébergement</a:t>
            </a:r>
          </a:p>
        </p:txBody>
      </p:sp>
      <p:pic>
        <p:nvPicPr>
          <p:cNvPr id="23" name="Image 22">
            <a:extLst>
              <a:ext uri="{FF2B5EF4-FFF2-40B4-BE49-F238E27FC236}">
                <a16:creationId xmlns:a16="http://schemas.microsoft.com/office/drawing/2014/main" id="{28F9EFBE-8754-05A0-3AF4-A4AF131B9D17}"/>
              </a:ext>
            </a:extLst>
          </p:cNvPr>
          <p:cNvPicPr>
            <a:picLocks noChangeAspect="1"/>
          </p:cNvPicPr>
          <p:nvPr/>
        </p:nvPicPr>
        <p:blipFill>
          <a:blip r:embed="rId4"/>
          <a:stretch>
            <a:fillRect/>
          </a:stretch>
        </p:blipFill>
        <p:spPr>
          <a:xfrm>
            <a:off x="6749466" y="2864830"/>
            <a:ext cx="503833" cy="473165"/>
          </a:xfrm>
          <a:prstGeom prst="rect">
            <a:avLst/>
          </a:prstGeom>
        </p:spPr>
      </p:pic>
      <p:sp>
        <p:nvSpPr>
          <p:cNvPr id="27" name="ZoneTexte 26">
            <a:extLst>
              <a:ext uri="{FF2B5EF4-FFF2-40B4-BE49-F238E27FC236}">
                <a16:creationId xmlns:a16="http://schemas.microsoft.com/office/drawing/2014/main" id="{79692A0A-2E6A-57E3-2DF0-C0834EFB156B}"/>
              </a:ext>
            </a:extLst>
          </p:cNvPr>
          <p:cNvSpPr txBox="1"/>
          <p:nvPr/>
        </p:nvSpPr>
        <p:spPr>
          <a:xfrm>
            <a:off x="7188130" y="4397150"/>
            <a:ext cx="4697810" cy="369332"/>
          </a:xfrm>
          <a:prstGeom prst="rect">
            <a:avLst/>
          </a:prstGeom>
          <a:noFill/>
        </p:spPr>
        <p:txBody>
          <a:bodyPr wrap="square" rtlCol="0">
            <a:spAutoFit/>
          </a:bodyPr>
          <a:lstStyle/>
          <a:p>
            <a:r>
              <a:rPr lang="fr-FR" dirty="0"/>
              <a:t>Pas de changements</a:t>
            </a:r>
          </a:p>
        </p:txBody>
      </p:sp>
      <p:sp>
        <p:nvSpPr>
          <p:cNvPr id="3" name="ZoneTexte 2">
            <a:extLst>
              <a:ext uri="{FF2B5EF4-FFF2-40B4-BE49-F238E27FC236}">
                <a16:creationId xmlns:a16="http://schemas.microsoft.com/office/drawing/2014/main" id="{78EA28FD-EA19-7AE5-E2D5-364EFCC6BFC1}"/>
              </a:ext>
            </a:extLst>
          </p:cNvPr>
          <p:cNvSpPr txBox="1"/>
          <p:nvPr/>
        </p:nvSpPr>
        <p:spPr>
          <a:xfrm>
            <a:off x="143322" y="6155905"/>
            <a:ext cx="6109518" cy="646331"/>
          </a:xfrm>
          <a:prstGeom prst="rect">
            <a:avLst/>
          </a:prstGeom>
          <a:noFill/>
        </p:spPr>
        <p:txBody>
          <a:bodyPr wrap="square" rtlCol="0">
            <a:spAutoFit/>
          </a:bodyPr>
          <a:lstStyle/>
          <a:p>
            <a:r>
              <a:rPr lang="fr-FR" dirty="0"/>
              <a:t>Aucun changement : prise en compte pour la tarification N des coupes validées avant le 30/06/N-1.</a:t>
            </a:r>
          </a:p>
        </p:txBody>
      </p:sp>
      <p:pic>
        <p:nvPicPr>
          <p:cNvPr id="5" name="Image 4">
            <a:extLst>
              <a:ext uri="{FF2B5EF4-FFF2-40B4-BE49-F238E27FC236}">
                <a16:creationId xmlns:a16="http://schemas.microsoft.com/office/drawing/2014/main" id="{AA75E3E0-BAFA-CB0D-6016-7CA11186E54E}"/>
              </a:ext>
            </a:extLst>
          </p:cNvPr>
          <p:cNvPicPr>
            <a:picLocks noChangeAspect="1"/>
          </p:cNvPicPr>
          <p:nvPr/>
        </p:nvPicPr>
        <p:blipFill>
          <a:blip r:embed="rId4"/>
          <a:stretch>
            <a:fillRect/>
          </a:stretch>
        </p:blipFill>
        <p:spPr>
          <a:xfrm>
            <a:off x="6723716" y="4324477"/>
            <a:ext cx="503833" cy="473165"/>
          </a:xfrm>
          <a:prstGeom prst="rect">
            <a:avLst/>
          </a:prstGeom>
        </p:spPr>
      </p:pic>
      <p:sp>
        <p:nvSpPr>
          <p:cNvPr id="6" name="ZoneTexte 5">
            <a:extLst>
              <a:ext uri="{FF2B5EF4-FFF2-40B4-BE49-F238E27FC236}">
                <a16:creationId xmlns:a16="http://schemas.microsoft.com/office/drawing/2014/main" id="{EE218EA7-5380-45A1-E452-B864E90B0CE0}"/>
              </a:ext>
            </a:extLst>
          </p:cNvPr>
          <p:cNvSpPr txBox="1"/>
          <p:nvPr/>
        </p:nvSpPr>
        <p:spPr>
          <a:xfrm>
            <a:off x="98517" y="4904515"/>
            <a:ext cx="6109518" cy="646331"/>
          </a:xfrm>
          <a:prstGeom prst="rect">
            <a:avLst/>
          </a:prstGeom>
          <a:noFill/>
        </p:spPr>
        <p:txBody>
          <a:bodyPr wrap="square" rtlCol="0">
            <a:spAutoFit/>
          </a:bodyPr>
          <a:lstStyle/>
          <a:p>
            <a:r>
              <a:rPr lang="fr-FR" dirty="0"/>
              <a:t>Distinction dans la DT entre partie « Soins » et partie « Entretien de l’autonomie » </a:t>
            </a:r>
          </a:p>
        </p:txBody>
      </p:sp>
      <p:pic>
        <p:nvPicPr>
          <p:cNvPr id="14" name="Image 13">
            <a:extLst>
              <a:ext uri="{FF2B5EF4-FFF2-40B4-BE49-F238E27FC236}">
                <a16:creationId xmlns:a16="http://schemas.microsoft.com/office/drawing/2014/main" id="{FBCA390D-637F-AD97-CB9C-6710EF2677C9}"/>
              </a:ext>
            </a:extLst>
          </p:cNvPr>
          <p:cNvPicPr>
            <a:picLocks noChangeAspect="1"/>
          </p:cNvPicPr>
          <p:nvPr/>
        </p:nvPicPr>
        <p:blipFill>
          <a:blip r:embed="rId4"/>
          <a:stretch>
            <a:fillRect/>
          </a:stretch>
        </p:blipFill>
        <p:spPr>
          <a:xfrm>
            <a:off x="6752261" y="5005210"/>
            <a:ext cx="503833" cy="473165"/>
          </a:xfrm>
          <a:prstGeom prst="rect">
            <a:avLst/>
          </a:prstGeom>
        </p:spPr>
      </p:pic>
      <p:sp>
        <p:nvSpPr>
          <p:cNvPr id="15" name="ZoneTexte 14">
            <a:extLst>
              <a:ext uri="{FF2B5EF4-FFF2-40B4-BE49-F238E27FC236}">
                <a16:creationId xmlns:a16="http://schemas.microsoft.com/office/drawing/2014/main" id="{8E7CAA6E-A0FF-BCDD-17D1-7B88EBC1153C}"/>
              </a:ext>
            </a:extLst>
          </p:cNvPr>
          <p:cNvSpPr txBox="1"/>
          <p:nvPr/>
        </p:nvSpPr>
        <p:spPr>
          <a:xfrm>
            <a:off x="7176987" y="5083021"/>
            <a:ext cx="4697810" cy="369332"/>
          </a:xfrm>
          <a:prstGeom prst="rect">
            <a:avLst/>
          </a:prstGeom>
          <a:noFill/>
        </p:spPr>
        <p:txBody>
          <a:bodyPr wrap="square" rtlCol="0">
            <a:spAutoFit/>
          </a:bodyPr>
          <a:lstStyle/>
          <a:p>
            <a:r>
              <a:rPr lang="fr-FR" dirty="0"/>
              <a:t>La distinction permet la neutralité fiscale</a:t>
            </a:r>
          </a:p>
        </p:txBody>
      </p:sp>
      <p:sp>
        <p:nvSpPr>
          <p:cNvPr id="16" name="Rectangle 15">
            <a:extLst>
              <a:ext uri="{FF2B5EF4-FFF2-40B4-BE49-F238E27FC236}">
                <a16:creationId xmlns:a16="http://schemas.microsoft.com/office/drawing/2014/main" id="{30C620BE-7859-05AC-0BE6-F119FB909ECA}"/>
              </a:ext>
            </a:extLst>
          </p:cNvPr>
          <p:cNvSpPr/>
          <p:nvPr/>
        </p:nvSpPr>
        <p:spPr>
          <a:xfrm>
            <a:off x="143322" y="5579384"/>
            <a:ext cx="5996142" cy="50436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dirty="0"/>
              <a:t>Coupes PATHOS et AGGIR</a:t>
            </a:r>
          </a:p>
        </p:txBody>
      </p:sp>
      <p:sp>
        <p:nvSpPr>
          <p:cNvPr id="17" name="ZoneTexte 16">
            <a:extLst>
              <a:ext uri="{FF2B5EF4-FFF2-40B4-BE49-F238E27FC236}">
                <a16:creationId xmlns:a16="http://schemas.microsoft.com/office/drawing/2014/main" id="{F1C13630-5BAD-A41D-583E-5907B35C5F0E}"/>
              </a:ext>
            </a:extLst>
          </p:cNvPr>
          <p:cNvSpPr txBox="1"/>
          <p:nvPr/>
        </p:nvSpPr>
        <p:spPr>
          <a:xfrm>
            <a:off x="0" y="3457320"/>
            <a:ext cx="6050853" cy="369332"/>
          </a:xfrm>
          <a:prstGeom prst="rect">
            <a:avLst/>
          </a:prstGeom>
          <a:noFill/>
        </p:spPr>
        <p:txBody>
          <a:bodyPr wrap="square" rtlCol="0">
            <a:spAutoFit/>
          </a:bodyPr>
          <a:lstStyle/>
          <a:p>
            <a:r>
              <a:rPr lang="fr-FR" dirty="0"/>
              <a:t>Remontée des produits prévisionnels</a:t>
            </a:r>
          </a:p>
        </p:txBody>
      </p:sp>
      <p:sp>
        <p:nvSpPr>
          <p:cNvPr id="21" name="ZoneTexte 20">
            <a:extLst>
              <a:ext uri="{FF2B5EF4-FFF2-40B4-BE49-F238E27FC236}">
                <a16:creationId xmlns:a16="http://schemas.microsoft.com/office/drawing/2014/main" id="{88385934-8D68-3124-ED9D-BBD4FBB707CD}"/>
              </a:ext>
            </a:extLst>
          </p:cNvPr>
          <p:cNvSpPr txBox="1"/>
          <p:nvPr/>
        </p:nvSpPr>
        <p:spPr>
          <a:xfrm>
            <a:off x="7308491" y="3521289"/>
            <a:ext cx="4078706" cy="646331"/>
          </a:xfrm>
          <a:prstGeom prst="rect">
            <a:avLst/>
          </a:prstGeom>
          <a:noFill/>
        </p:spPr>
        <p:txBody>
          <a:bodyPr wrap="square" rtlCol="0">
            <a:spAutoFit/>
          </a:bodyPr>
          <a:lstStyle/>
          <a:p>
            <a:r>
              <a:rPr lang="fr-FR" dirty="0"/>
              <a:t>Via Annexes activité prévisionnelles (cf. focus « Remontées de données »). </a:t>
            </a:r>
          </a:p>
        </p:txBody>
      </p:sp>
      <p:pic>
        <p:nvPicPr>
          <p:cNvPr id="24" name="Image 23">
            <a:extLst>
              <a:ext uri="{FF2B5EF4-FFF2-40B4-BE49-F238E27FC236}">
                <a16:creationId xmlns:a16="http://schemas.microsoft.com/office/drawing/2014/main" id="{4FD6065C-22E1-0760-776B-C3FFE045D0AA}"/>
              </a:ext>
            </a:extLst>
          </p:cNvPr>
          <p:cNvPicPr>
            <a:picLocks noChangeAspect="1"/>
          </p:cNvPicPr>
          <p:nvPr/>
        </p:nvPicPr>
        <p:blipFill>
          <a:blip r:embed="rId4"/>
          <a:stretch>
            <a:fillRect/>
          </a:stretch>
        </p:blipFill>
        <p:spPr>
          <a:xfrm>
            <a:off x="6749467" y="3521289"/>
            <a:ext cx="503833" cy="473165"/>
          </a:xfrm>
          <a:prstGeom prst="rect">
            <a:avLst/>
          </a:prstGeom>
        </p:spPr>
      </p:pic>
      <p:sp>
        <p:nvSpPr>
          <p:cNvPr id="25" name="ZoneTexte 24">
            <a:extLst>
              <a:ext uri="{FF2B5EF4-FFF2-40B4-BE49-F238E27FC236}">
                <a16:creationId xmlns:a16="http://schemas.microsoft.com/office/drawing/2014/main" id="{6674E07B-9104-7CA3-42C0-F654AB6A6D1A}"/>
              </a:ext>
            </a:extLst>
          </p:cNvPr>
          <p:cNvSpPr txBox="1"/>
          <p:nvPr/>
        </p:nvSpPr>
        <p:spPr>
          <a:xfrm>
            <a:off x="106006" y="4522278"/>
            <a:ext cx="6109518" cy="369332"/>
          </a:xfrm>
          <a:prstGeom prst="rect">
            <a:avLst/>
          </a:prstGeom>
          <a:noFill/>
        </p:spPr>
        <p:txBody>
          <a:bodyPr wrap="square" rtlCol="0">
            <a:spAutoFit/>
          </a:bodyPr>
          <a:lstStyle/>
          <a:p>
            <a:r>
              <a:rPr lang="fr-FR" dirty="0"/>
              <a:t>Versements mensuels</a:t>
            </a:r>
          </a:p>
        </p:txBody>
      </p:sp>
      <p:pic>
        <p:nvPicPr>
          <p:cNvPr id="26" name="Image 25">
            <a:extLst>
              <a:ext uri="{FF2B5EF4-FFF2-40B4-BE49-F238E27FC236}">
                <a16:creationId xmlns:a16="http://schemas.microsoft.com/office/drawing/2014/main" id="{0FE26880-6E19-71D1-BA20-42FA94E23DC0}"/>
              </a:ext>
            </a:extLst>
          </p:cNvPr>
          <p:cNvPicPr>
            <a:picLocks noChangeAspect="1"/>
          </p:cNvPicPr>
          <p:nvPr/>
        </p:nvPicPr>
        <p:blipFill>
          <a:blip r:embed="rId4"/>
          <a:stretch>
            <a:fillRect/>
          </a:stretch>
        </p:blipFill>
        <p:spPr>
          <a:xfrm>
            <a:off x="6749467" y="6083744"/>
            <a:ext cx="503833" cy="473165"/>
          </a:xfrm>
          <a:prstGeom prst="rect">
            <a:avLst/>
          </a:prstGeom>
        </p:spPr>
      </p:pic>
      <p:sp>
        <p:nvSpPr>
          <p:cNvPr id="28" name="ZoneTexte 27">
            <a:extLst>
              <a:ext uri="{FF2B5EF4-FFF2-40B4-BE49-F238E27FC236}">
                <a16:creationId xmlns:a16="http://schemas.microsoft.com/office/drawing/2014/main" id="{BF1F52E1-7471-A200-69B1-FEA3AA3AFC31}"/>
              </a:ext>
            </a:extLst>
          </p:cNvPr>
          <p:cNvSpPr txBox="1"/>
          <p:nvPr/>
        </p:nvSpPr>
        <p:spPr>
          <a:xfrm>
            <a:off x="7189392" y="5903307"/>
            <a:ext cx="4697810" cy="923330"/>
          </a:xfrm>
          <a:prstGeom prst="rect">
            <a:avLst/>
          </a:prstGeom>
          <a:noFill/>
        </p:spPr>
        <p:txBody>
          <a:bodyPr wrap="square" rtlCol="0">
            <a:spAutoFit/>
          </a:bodyPr>
          <a:lstStyle/>
          <a:p>
            <a:r>
              <a:rPr lang="fr-FR" dirty="0"/>
              <a:t>Prise en compte des données GALAAD.</a:t>
            </a:r>
          </a:p>
          <a:p>
            <a:r>
              <a:rPr lang="fr-FR" dirty="0"/>
              <a:t>Pas de remontées au fil de l’eau (cf. focus « Remontées de données »)</a:t>
            </a:r>
          </a:p>
        </p:txBody>
      </p:sp>
      <p:sp>
        <p:nvSpPr>
          <p:cNvPr id="30" name="Titre 1">
            <a:extLst>
              <a:ext uri="{FF2B5EF4-FFF2-40B4-BE49-F238E27FC236}">
                <a16:creationId xmlns:a16="http://schemas.microsoft.com/office/drawing/2014/main" id="{8AD93438-DFBA-C6E7-0197-D5D0066EB495}"/>
              </a:ext>
            </a:extLst>
          </p:cNvPr>
          <p:cNvSpPr txBox="1">
            <a:spLocks/>
          </p:cNvSpPr>
          <p:nvPr/>
        </p:nvSpPr>
        <p:spPr>
          <a:xfrm>
            <a:off x="241983" y="-104255"/>
            <a:ext cx="10554586"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Check-list de pr</a:t>
            </a:r>
            <a:r>
              <a:rPr lang="fr-FR" sz="2000" b="1" dirty="0">
                <a:solidFill>
                  <a:schemeClr val="tx1">
                    <a:lumMod val="50000"/>
                    <a:lumOff val="50000"/>
                  </a:schemeClr>
                </a:solidFill>
                <a:latin typeface="Marianne" panose="02000000000000000000" pitchFamily="2" charset="0"/>
              </a:rPr>
              <a:t>éparation de l’expérimentation (2/2)</a:t>
            </a:r>
            <a:endParaRPr lang="fr-FR" sz="2000" b="1" kern="1200" dirty="0">
              <a:solidFill>
                <a:schemeClr val="tx1">
                  <a:lumMod val="50000"/>
                  <a:lumOff val="50000"/>
                </a:schemeClr>
              </a:solidFill>
              <a:latin typeface="Marianne" panose="02000000000000000000" pitchFamily="2" charset="0"/>
              <a:ea typeface="+mn-ea"/>
              <a:cs typeface="+mn-cs"/>
            </a:endParaRPr>
          </a:p>
        </p:txBody>
      </p:sp>
      <p:sp>
        <p:nvSpPr>
          <p:cNvPr id="7" name="ZoneTexte 6">
            <a:extLst>
              <a:ext uri="{FF2B5EF4-FFF2-40B4-BE49-F238E27FC236}">
                <a16:creationId xmlns:a16="http://schemas.microsoft.com/office/drawing/2014/main" id="{77DDEC52-A13D-4F47-CD96-430C8437FDC6}"/>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29" name="Espace réservé du numéro de diapositive 5">
            <a:extLst>
              <a:ext uri="{FF2B5EF4-FFF2-40B4-BE49-F238E27FC236}">
                <a16:creationId xmlns:a16="http://schemas.microsoft.com/office/drawing/2014/main" id="{3FA9E4E8-1158-A22E-7501-3BC8B5F6C94F}"/>
              </a:ext>
            </a:extLst>
          </p:cNvPr>
          <p:cNvSpPr txBox="1">
            <a:spLocks/>
          </p:cNvSpPr>
          <p:nvPr/>
        </p:nvSpPr>
        <p:spPr>
          <a:xfrm>
            <a:off x="9412097" y="6442294"/>
            <a:ext cx="2743200"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5182611-01D0-44C3-8140-E563021B8DF6}" type="slidenum">
              <a:rPr lang="fr-FR" sz="1200" smtClean="0">
                <a:solidFill>
                  <a:srgbClr val="767676"/>
                </a:solidFill>
              </a:rPr>
              <a:pPr algn="r"/>
              <a:t>22</a:t>
            </a:fld>
            <a:endParaRPr lang="fr-FR" sz="1200" dirty="0">
              <a:solidFill>
                <a:srgbClr val="767676"/>
              </a:solidFill>
            </a:endParaRPr>
          </a:p>
        </p:txBody>
      </p:sp>
    </p:spTree>
    <p:extLst>
      <p:ext uri="{BB962C8B-B14F-4D97-AF65-F5344CB8AC3E}">
        <p14:creationId xmlns:p14="http://schemas.microsoft.com/office/powerpoint/2010/main" val="1779193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contenu 2"/>
          <p:cNvSpPr txBox="1">
            <a:spLocks/>
          </p:cNvSpPr>
          <p:nvPr/>
        </p:nvSpPr>
        <p:spPr>
          <a:xfrm>
            <a:off x="176463" y="602802"/>
            <a:ext cx="13042232" cy="18390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67632" indent="-167632" algn="just" defTabSz="914242">
              <a:spcBef>
                <a:spcPct val="8000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Ajout d’une partie spécifique à la section « Soins et entretien de l’autonomie » </a:t>
            </a:r>
          </a:p>
          <a:p>
            <a:pPr marL="685794" lvl="2" indent="-228594" algn="just" defTabSz="914242">
              <a:spcBef>
                <a:spcPct val="80000"/>
              </a:spcBef>
              <a:buClr>
                <a:schemeClr val="tx2"/>
              </a:buClr>
              <a:buSzPct val="75000"/>
              <a:buFont typeface="Wingdings" panose="05000000000000000000" pitchFamily="2" charset="2"/>
              <a:buChar char="Ø"/>
              <a:defRPr/>
            </a:pPr>
            <a:r>
              <a:rPr lang="fr-FR" sz="1400" kern="0" dirty="0">
                <a:latin typeface="Marianne"/>
              </a:rPr>
              <a:t>EHPAD concernés par l’expérimentation uniquement</a:t>
            </a:r>
          </a:p>
          <a:p>
            <a:pPr marL="685794" lvl="2" indent="-228594" algn="just" defTabSz="914242">
              <a:spcBef>
                <a:spcPct val="80000"/>
              </a:spcBef>
              <a:buClr>
                <a:schemeClr val="tx2"/>
              </a:buClr>
              <a:buSzPct val="75000"/>
              <a:buFont typeface="Wingdings" panose="05000000000000000000" pitchFamily="2" charset="2"/>
              <a:buChar char="Ø"/>
              <a:defRPr/>
            </a:pPr>
            <a:r>
              <a:rPr lang="fr-FR" sz="1400" kern="0" dirty="0">
                <a:latin typeface="Marianne"/>
              </a:rPr>
              <a:t>Ajout uniquement dans le tableau prévisionnel des effectifs rémunérés (TPER) et dans l’annexe financière :</a:t>
            </a:r>
          </a:p>
          <a:p>
            <a:pPr marL="1371600" lvl="3" indent="-457200">
              <a:lnSpc>
                <a:spcPct val="100000"/>
              </a:lnSpc>
              <a:spcBef>
                <a:spcPts val="0"/>
              </a:spcBef>
              <a:buFont typeface="Courier New" panose="02070309020205020404" pitchFamily="49" charset="0"/>
              <a:buChar char="o"/>
            </a:pPr>
            <a:endParaRPr lang="fr-FR" sz="1600" dirty="0">
              <a:latin typeface="Marianne" panose="02000000000000000000" pitchFamily="2" charset="0"/>
            </a:endParaRPr>
          </a:p>
          <a:p>
            <a:pPr marL="914400" lvl="2" indent="-457200">
              <a:lnSpc>
                <a:spcPct val="100000"/>
              </a:lnSpc>
              <a:spcBef>
                <a:spcPts val="0"/>
              </a:spcBef>
              <a:buFontTx/>
              <a:buChar char="-"/>
            </a:pPr>
            <a:endParaRPr lang="fr-FR" sz="1800" dirty="0">
              <a:latin typeface="Marianne" panose="02000000000000000000" pitchFamily="2" charset="0"/>
            </a:endParaRPr>
          </a:p>
          <a:p>
            <a:pPr marL="914400" lvl="2" indent="-457200">
              <a:lnSpc>
                <a:spcPct val="100000"/>
              </a:lnSpc>
              <a:spcBef>
                <a:spcPts val="0"/>
              </a:spcBef>
              <a:buFontTx/>
              <a:buChar char="-"/>
            </a:pPr>
            <a:endParaRPr lang="fr-FR" dirty="0">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dirty="0">
              <a:latin typeface="Marianne" panose="02000000000000000000" pitchFamily="2" charset="0"/>
            </a:endParaRPr>
          </a:p>
          <a:p>
            <a:pPr marL="914400" lvl="2" indent="-457200">
              <a:lnSpc>
                <a:spcPct val="100000"/>
              </a:lnSpc>
              <a:spcBef>
                <a:spcPts val="0"/>
              </a:spcBef>
              <a:buFontTx/>
              <a:buChar char="-"/>
            </a:pPr>
            <a:endParaRPr lang="fr-FR" sz="1800"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914400" lvl="3" indent="0">
              <a:lnSpc>
                <a:spcPct val="100000"/>
              </a:lnSpc>
              <a:spcBef>
                <a:spcPts val="0"/>
              </a:spcBef>
              <a:buNone/>
            </a:pPr>
            <a:endParaRPr lang="fr-FR" b="1" dirty="0">
              <a:solidFill>
                <a:schemeClr val="accent2"/>
              </a:solidFill>
              <a:latin typeface="Marianne" panose="02000000000000000000" pitchFamily="2" charset="0"/>
            </a:endParaRPr>
          </a:p>
          <a:p>
            <a:pPr marL="457200" lvl="2" indent="0">
              <a:lnSpc>
                <a:spcPct val="100000"/>
              </a:lnSpc>
              <a:spcBef>
                <a:spcPts val="0"/>
              </a:spcBef>
              <a:buNone/>
            </a:pPr>
            <a:endParaRPr lang="fr-FR" sz="1800" dirty="0">
              <a:solidFill>
                <a:srgbClr val="0070C0"/>
              </a:solidFill>
              <a:latin typeface="Marianne" panose="02000000000000000000" pitchFamily="2" charset="0"/>
            </a:endParaRPr>
          </a:p>
          <a:p>
            <a:pPr marL="457200" lvl="2" indent="0">
              <a:lnSpc>
                <a:spcPct val="100000"/>
              </a:lnSpc>
              <a:spcBef>
                <a:spcPts val="0"/>
              </a:spcBef>
              <a:buNone/>
            </a:pPr>
            <a:endParaRPr lang="fr-FR" sz="1800" u="sng" dirty="0">
              <a:latin typeface="Marianne" panose="02000000000000000000" pitchFamily="2" charset="0"/>
            </a:endParaRPr>
          </a:p>
          <a:p>
            <a:pPr marL="457200" lvl="2" indent="0">
              <a:spcBef>
                <a:spcPts val="1000"/>
              </a:spcBef>
              <a:buNone/>
            </a:pPr>
            <a:endParaRPr lang="fr-FR" dirty="0">
              <a:latin typeface="Marianne" panose="02000000000000000000" pitchFamily="2" charset="0"/>
            </a:endParaRPr>
          </a:p>
        </p:txBody>
      </p:sp>
      <p:sp>
        <p:nvSpPr>
          <p:cNvPr id="3" name="Titre 1">
            <a:extLst>
              <a:ext uri="{FF2B5EF4-FFF2-40B4-BE49-F238E27FC236}">
                <a16:creationId xmlns:a16="http://schemas.microsoft.com/office/drawing/2014/main" id="{518092BE-1387-0759-F0ED-4D4C2989C5E3}"/>
              </a:ext>
            </a:extLst>
          </p:cNvPr>
          <p:cNvSpPr txBox="1">
            <a:spLocks/>
          </p:cNvSpPr>
          <p:nvPr/>
        </p:nvSpPr>
        <p:spPr>
          <a:xfrm>
            <a:off x="797520" y="-102331"/>
            <a:ext cx="10979319"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Focus EPRD</a:t>
            </a:r>
          </a:p>
        </p:txBody>
      </p:sp>
      <p:cxnSp>
        <p:nvCxnSpPr>
          <p:cNvPr id="8" name="Straight Connector 8">
            <a:extLst>
              <a:ext uri="{FF2B5EF4-FFF2-40B4-BE49-F238E27FC236}">
                <a16:creationId xmlns:a16="http://schemas.microsoft.com/office/drawing/2014/main" id="{B16A9FB8-F346-EB79-1537-B1D488237CBD}"/>
              </a:ext>
            </a:extLst>
          </p:cNvPr>
          <p:cNvCxnSpPr>
            <a:cxnSpLocks/>
          </p:cNvCxnSpPr>
          <p:nvPr/>
        </p:nvCxnSpPr>
        <p:spPr bwMode="auto">
          <a:xfrm>
            <a:off x="1497932" y="510599"/>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0" name="Image 9">
            <a:extLst>
              <a:ext uri="{FF2B5EF4-FFF2-40B4-BE49-F238E27FC236}">
                <a16:creationId xmlns:a16="http://schemas.microsoft.com/office/drawing/2014/main" id="{A8886720-C754-34F9-4FC4-0DE65E89FC5E}"/>
              </a:ext>
            </a:extLst>
          </p:cNvPr>
          <p:cNvPicPr>
            <a:picLocks noChangeAspect="1"/>
          </p:cNvPicPr>
          <p:nvPr/>
        </p:nvPicPr>
        <p:blipFill>
          <a:blip r:embed="rId2"/>
          <a:stretch>
            <a:fillRect/>
          </a:stretch>
        </p:blipFill>
        <p:spPr>
          <a:xfrm>
            <a:off x="17846" y="1800512"/>
            <a:ext cx="10243751" cy="2110663"/>
          </a:xfrm>
          <a:prstGeom prst="rect">
            <a:avLst/>
          </a:prstGeom>
        </p:spPr>
      </p:pic>
      <p:sp>
        <p:nvSpPr>
          <p:cNvPr id="19" name="Espace réservé du contenu 2">
            <a:extLst>
              <a:ext uri="{FF2B5EF4-FFF2-40B4-BE49-F238E27FC236}">
                <a16:creationId xmlns:a16="http://schemas.microsoft.com/office/drawing/2014/main" id="{D6524DCE-7F0B-6BC7-730D-035F9D9CD3E6}"/>
              </a:ext>
            </a:extLst>
          </p:cNvPr>
          <p:cNvSpPr txBox="1">
            <a:spLocks/>
          </p:cNvSpPr>
          <p:nvPr/>
        </p:nvSpPr>
        <p:spPr>
          <a:xfrm>
            <a:off x="306227" y="6123585"/>
            <a:ext cx="11311465" cy="627477"/>
          </a:xfrm>
          <a:prstGeom prst="rect">
            <a:avLst/>
          </a:prstGeom>
          <a:ln>
            <a:solidFill>
              <a:srgbClr val="0000FF"/>
            </a:solid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Remplissage attendu en 2025 : périmètre de la section unique (regroupant anciennes parties relatives aux soins et à la dépendance ») sur l’année entière ou les anciennes sections sur l’année entière mais pas de changement à mi-année</a:t>
            </a:r>
            <a:endParaRPr lang="fr-FR" sz="1600" dirty="0">
              <a:effectLst/>
              <a:latin typeface="Marianne" panose="02000000000000000000" pitchFamily="2" charset="0"/>
              <a:ea typeface="Times New Roman" panose="02020603050405020304" pitchFamily="18" charset="0"/>
            </a:endParaRPr>
          </a:p>
          <a:p>
            <a:pPr marL="1371600" lvl="3" indent="-457200">
              <a:lnSpc>
                <a:spcPct val="100000"/>
              </a:lnSpc>
              <a:spcBef>
                <a:spcPts val="0"/>
              </a:spcBef>
              <a:buFont typeface="Courier New" panose="02070309020205020404" pitchFamily="49" charset="0"/>
              <a:buChar char="o"/>
            </a:pPr>
            <a:endParaRPr lang="fr-FR" sz="1600" dirty="0">
              <a:latin typeface="Marianne" panose="02000000000000000000" pitchFamily="2" charset="0"/>
            </a:endParaRPr>
          </a:p>
          <a:p>
            <a:pPr marL="914400" lvl="2" indent="-457200">
              <a:lnSpc>
                <a:spcPct val="100000"/>
              </a:lnSpc>
              <a:spcBef>
                <a:spcPts val="0"/>
              </a:spcBef>
              <a:buFontTx/>
              <a:buChar char="-"/>
            </a:pPr>
            <a:endParaRPr lang="fr-FR" sz="1800" dirty="0">
              <a:latin typeface="Marianne" panose="02000000000000000000" pitchFamily="2" charset="0"/>
            </a:endParaRPr>
          </a:p>
          <a:p>
            <a:pPr marL="914400" lvl="2" indent="-457200">
              <a:lnSpc>
                <a:spcPct val="100000"/>
              </a:lnSpc>
              <a:spcBef>
                <a:spcPts val="0"/>
              </a:spcBef>
              <a:buFontTx/>
              <a:buChar char="-"/>
            </a:pPr>
            <a:endParaRPr lang="fr-FR" dirty="0">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dirty="0">
              <a:latin typeface="Marianne" panose="02000000000000000000" pitchFamily="2" charset="0"/>
            </a:endParaRPr>
          </a:p>
          <a:p>
            <a:pPr marL="914400" lvl="2" indent="-457200">
              <a:lnSpc>
                <a:spcPct val="100000"/>
              </a:lnSpc>
              <a:spcBef>
                <a:spcPts val="0"/>
              </a:spcBef>
              <a:buFontTx/>
              <a:buChar char="-"/>
            </a:pPr>
            <a:endParaRPr lang="fr-FR" sz="1800"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914400" lvl="3" indent="0">
              <a:lnSpc>
                <a:spcPct val="100000"/>
              </a:lnSpc>
              <a:spcBef>
                <a:spcPts val="0"/>
              </a:spcBef>
              <a:buNone/>
            </a:pPr>
            <a:endParaRPr lang="fr-FR" b="1" dirty="0">
              <a:solidFill>
                <a:schemeClr val="accent2"/>
              </a:solidFill>
              <a:latin typeface="Marianne" panose="02000000000000000000" pitchFamily="2" charset="0"/>
            </a:endParaRPr>
          </a:p>
          <a:p>
            <a:pPr marL="457200" lvl="2" indent="0">
              <a:lnSpc>
                <a:spcPct val="100000"/>
              </a:lnSpc>
              <a:spcBef>
                <a:spcPts val="0"/>
              </a:spcBef>
              <a:buNone/>
            </a:pPr>
            <a:endParaRPr lang="fr-FR" sz="1800" dirty="0">
              <a:solidFill>
                <a:srgbClr val="0070C0"/>
              </a:solidFill>
              <a:latin typeface="Marianne" panose="02000000000000000000" pitchFamily="2" charset="0"/>
            </a:endParaRPr>
          </a:p>
          <a:p>
            <a:pPr marL="457200" lvl="2" indent="0">
              <a:lnSpc>
                <a:spcPct val="100000"/>
              </a:lnSpc>
              <a:spcBef>
                <a:spcPts val="0"/>
              </a:spcBef>
              <a:buNone/>
            </a:pPr>
            <a:endParaRPr lang="fr-FR" sz="1800" u="sng" dirty="0">
              <a:latin typeface="Marianne" panose="02000000000000000000" pitchFamily="2" charset="0"/>
            </a:endParaRPr>
          </a:p>
          <a:p>
            <a:pPr marL="457200" lvl="2" indent="0">
              <a:spcBef>
                <a:spcPts val="1000"/>
              </a:spcBef>
              <a:buNone/>
            </a:pPr>
            <a:endParaRPr lang="fr-FR" dirty="0">
              <a:latin typeface="Marianne" panose="02000000000000000000" pitchFamily="2" charset="0"/>
            </a:endParaRPr>
          </a:p>
        </p:txBody>
      </p:sp>
      <p:sp>
        <p:nvSpPr>
          <p:cNvPr id="20" name="Espace réservé du contenu 2">
            <a:extLst>
              <a:ext uri="{FF2B5EF4-FFF2-40B4-BE49-F238E27FC236}">
                <a16:creationId xmlns:a16="http://schemas.microsoft.com/office/drawing/2014/main" id="{15121A17-6A7A-010B-C02D-267D6A6C1C8E}"/>
              </a:ext>
            </a:extLst>
          </p:cNvPr>
          <p:cNvSpPr txBox="1">
            <a:spLocks/>
          </p:cNvSpPr>
          <p:nvPr/>
        </p:nvSpPr>
        <p:spPr>
          <a:xfrm>
            <a:off x="10429283" y="2073375"/>
            <a:ext cx="1658294" cy="1667257"/>
          </a:xfrm>
          <a:prstGeom prst="rect">
            <a:avLst/>
          </a:prstGeom>
          <a:ln>
            <a:solidFill>
              <a:srgbClr val="0000FF"/>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Seules les colonnes relatives à la section unique et l’hébergement sont à saisir.</a:t>
            </a:r>
            <a:endParaRPr lang="fr-FR" sz="1600" dirty="0">
              <a:effectLst/>
              <a:latin typeface="Marianne" panose="02000000000000000000" pitchFamily="2" charset="0"/>
              <a:ea typeface="Times New Roman" panose="02020603050405020304" pitchFamily="18" charset="0"/>
            </a:endParaRPr>
          </a:p>
          <a:p>
            <a:pPr marL="1371600" lvl="3" indent="-457200">
              <a:lnSpc>
                <a:spcPct val="100000"/>
              </a:lnSpc>
              <a:spcBef>
                <a:spcPts val="0"/>
              </a:spcBef>
              <a:buFont typeface="Courier New" panose="02070309020205020404" pitchFamily="49" charset="0"/>
              <a:buChar char="o"/>
            </a:pPr>
            <a:endParaRPr lang="fr-FR" sz="1600" dirty="0">
              <a:latin typeface="Marianne" panose="02000000000000000000" pitchFamily="2" charset="0"/>
            </a:endParaRPr>
          </a:p>
          <a:p>
            <a:pPr marL="914400" lvl="2" indent="-457200">
              <a:lnSpc>
                <a:spcPct val="100000"/>
              </a:lnSpc>
              <a:spcBef>
                <a:spcPts val="0"/>
              </a:spcBef>
              <a:buFontTx/>
              <a:buChar char="-"/>
            </a:pPr>
            <a:endParaRPr lang="fr-FR" sz="1800" dirty="0">
              <a:latin typeface="Marianne" panose="02000000000000000000" pitchFamily="2" charset="0"/>
            </a:endParaRPr>
          </a:p>
          <a:p>
            <a:pPr marL="914400" lvl="2" indent="-457200">
              <a:lnSpc>
                <a:spcPct val="100000"/>
              </a:lnSpc>
              <a:spcBef>
                <a:spcPts val="0"/>
              </a:spcBef>
              <a:buFontTx/>
              <a:buChar char="-"/>
            </a:pPr>
            <a:endParaRPr lang="fr-FR" dirty="0">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dirty="0">
              <a:latin typeface="Marianne" panose="02000000000000000000" pitchFamily="2" charset="0"/>
            </a:endParaRPr>
          </a:p>
          <a:p>
            <a:pPr marL="914400" lvl="2" indent="-457200">
              <a:lnSpc>
                <a:spcPct val="100000"/>
              </a:lnSpc>
              <a:spcBef>
                <a:spcPts val="0"/>
              </a:spcBef>
              <a:buFontTx/>
              <a:buChar char="-"/>
            </a:pPr>
            <a:endParaRPr lang="fr-FR" sz="1800"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914400" lvl="3" indent="0">
              <a:lnSpc>
                <a:spcPct val="100000"/>
              </a:lnSpc>
              <a:spcBef>
                <a:spcPts val="0"/>
              </a:spcBef>
              <a:buNone/>
            </a:pPr>
            <a:endParaRPr lang="fr-FR" b="1" dirty="0">
              <a:solidFill>
                <a:schemeClr val="accent2"/>
              </a:solidFill>
              <a:latin typeface="Marianne" panose="02000000000000000000" pitchFamily="2" charset="0"/>
            </a:endParaRPr>
          </a:p>
          <a:p>
            <a:pPr marL="457200" lvl="2" indent="0">
              <a:lnSpc>
                <a:spcPct val="100000"/>
              </a:lnSpc>
              <a:spcBef>
                <a:spcPts val="0"/>
              </a:spcBef>
              <a:buNone/>
            </a:pPr>
            <a:endParaRPr lang="fr-FR" sz="1800" dirty="0">
              <a:solidFill>
                <a:srgbClr val="0070C0"/>
              </a:solidFill>
              <a:latin typeface="Marianne" panose="02000000000000000000" pitchFamily="2" charset="0"/>
            </a:endParaRPr>
          </a:p>
          <a:p>
            <a:pPr marL="457200" lvl="2" indent="0">
              <a:lnSpc>
                <a:spcPct val="100000"/>
              </a:lnSpc>
              <a:spcBef>
                <a:spcPts val="0"/>
              </a:spcBef>
              <a:buNone/>
            </a:pPr>
            <a:endParaRPr lang="fr-FR" sz="1800" u="sng" dirty="0">
              <a:latin typeface="Marianne" panose="02000000000000000000" pitchFamily="2" charset="0"/>
            </a:endParaRPr>
          </a:p>
          <a:p>
            <a:pPr marL="457200" lvl="2" indent="0">
              <a:spcBef>
                <a:spcPts val="1000"/>
              </a:spcBef>
              <a:buNone/>
            </a:pPr>
            <a:endParaRPr lang="fr-FR" dirty="0">
              <a:latin typeface="Marianne" panose="02000000000000000000" pitchFamily="2" charset="0"/>
            </a:endParaRPr>
          </a:p>
        </p:txBody>
      </p:sp>
      <p:sp>
        <p:nvSpPr>
          <p:cNvPr id="21" name="Rectangle 20">
            <a:extLst>
              <a:ext uri="{FF2B5EF4-FFF2-40B4-BE49-F238E27FC236}">
                <a16:creationId xmlns:a16="http://schemas.microsoft.com/office/drawing/2014/main" id="{A5A42590-12DB-6241-69CD-1B7D62167D6F}"/>
              </a:ext>
            </a:extLst>
          </p:cNvPr>
          <p:cNvSpPr/>
          <p:nvPr/>
        </p:nvSpPr>
        <p:spPr>
          <a:xfrm>
            <a:off x="8562042" y="1785958"/>
            <a:ext cx="1470454" cy="2187044"/>
          </a:xfrm>
          <a:prstGeom prst="rect">
            <a:avLst/>
          </a:prstGeom>
          <a:noFill/>
          <a:ln w="38100">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space réservé du contenu 2">
            <a:extLst>
              <a:ext uri="{FF2B5EF4-FFF2-40B4-BE49-F238E27FC236}">
                <a16:creationId xmlns:a16="http://schemas.microsoft.com/office/drawing/2014/main" id="{9F7CB560-918C-D171-8F0A-952DB77544A5}"/>
              </a:ext>
            </a:extLst>
          </p:cNvPr>
          <p:cNvSpPr txBox="1">
            <a:spLocks/>
          </p:cNvSpPr>
          <p:nvPr/>
        </p:nvSpPr>
        <p:spPr>
          <a:xfrm>
            <a:off x="10435032" y="4175181"/>
            <a:ext cx="1658294" cy="1667257"/>
          </a:xfrm>
          <a:prstGeom prst="rect">
            <a:avLst/>
          </a:prstGeom>
          <a:ln>
            <a:solidFill>
              <a:srgbClr val="0000FF"/>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Cf. consignes de remplissage établies par la CNSA (page « Aide » de l’application </a:t>
            </a:r>
            <a:r>
              <a:rPr lang="fr-FR" sz="1600" dirty="0" err="1">
                <a:solidFill>
                  <a:srgbClr val="000000"/>
                </a:solidFill>
                <a:effectLst/>
                <a:latin typeface="Marianne" panose="02000000000000000000" pitchFamily="2" charset="0"/>
                <a:ea typeface="Times New Roman" panose="02020603050405020304" pitchFamily="18" charset="0"/>
              </a:rPr>
              <a:t>ImportEPRD</a:t>
            </a:r>
            <a:endParaRPr lang="fr-FR" sz="1600" dirty="0">
              <a:effectLst/>
              <a:latin typeface="Marianne" panose="02000000000000000000" pitchFamily="2" charset="0"/>
              <a:ea typeface="Times New Roman" panose="02020603050405020304" pitchFamily="18" charset="0"/>
            </a:endParaRPr>
          </a:p>
          <a:p>
            <a:pPr marL="914400" lvl="2" indent="-457200">
              <a:lnSpc>
                <a:spcPct val="100000"/>
              </a:lnSpc>
              <a:spcBef>
                <a:spcPts val="0"/>
              </a:spcBef>
              <a:buFontTx/>
              <a:buChar char="-"/>
            </a:pPr>
            <a:endParaRPr lang="fr-FR" sz="1800" dirty="0">
              <a:latin typeface="Marianne" panose="02000000000000000000" pitchFamily="2" charset="0"/>
            </a:endParaRPr>
          </a:p>
          <a:p>
            <a:pPr marL="914400" lvl="3" indent="0">
              <a:lnSpc>
                <a:spcPct val="100000"/>
              </a:lnSpc>
              <a:spcBef>
                <a:spcPts val="0"/>
              </a:spcBef>
              <a:buNone/>
            </a:pPr>
            <a:endParaRPr lang="fr-FR" dirty="0">
              <a:latin typeface="Marianne" panose="02000000000000000000" pitchFamily="2" charset="0"/>
            </a:endParaRPr>
          </a:p>
          <a:p>
            <a:pPr marL="914400" lvl="2" indent="-457200">
              <a:lnSpc>
                <a:spcPct val="100000"/>
              </a:lnSpc>
              <a:spcBef>
                <a:spcPts val="0"/>
              </a:spcBef>
              <a:buFontTx/>
              <a:buChar char="-"/>
            </a:pPr>
            <a:endParaRPr lang="fr-FR" sz="1800"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sz="1600" dirty="0">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914400" lvl="3" indent="0">
              <a:lnSpc>
                <a:spcPct val="100000"/>
              </a:lnSpc>
              <a:spcBef>
                <a:spcPts val="0"/>
              </a:spcBef>
              <a:buNone/>
            </a:pPr>
            <a:endParaRPr lang="fr-FR" b="1" dirty="0">
              <a:solidFill>
                <a:schemeClr val="accent2"/>
              </a:solidFill>
              <a:latin typeface="Marianne" panose="02000000000000000000" pitchFamily="2" charset="0"/>
            </a:endParaRPr>
          </a:p>
          <a:p>
            <a:pPr marL="457200" lvl="2" indent="0">
              <a:lnSpc>
                <a:spcPct val="100000"/>
              </a:lnSpc>
              <a:spcBef>
                <a:spcPts val="0"/>
              </a:spcBef>
              <a:buNone/>
            </a:pPr>
            <a:endParaRPr lang="fr-FR" sz="1800" dirty="0">
              <a:solidFill>
                <a:srgbClr val="0070C0"/>
              </a:solidFill>
              <a:latin typeface="Marianne" panose="02000000000000000000" pitchFamily="2" charset="0"/>
            </a:endParaRPr>
          </a:p>
          <a:p>
            <a:pPr marL="457200" lvl="2" indent="0">
              <a:lnSpc>
                <a:spcPct val="100000"/>
              </a:lnSpc>
              <a:spcBef>
                <a:spcPts val="0"/>
              </a:spcBef>
              <a:buNone/>
            </a:pPr>
            <a:endParaRPr lang="fr-FR" sz="1800" u="sng" dirty="0">
              <a:latin typeface="Marianne" panose="02000000000000000000" pitchFamily="2" charset="0"/>
            </a:endParaRPr>
          </a:p>
          <a:p>
            <a:pPr marL="457200" lvl="2" indent="0">
              <a:spcBef>
                <a:spcPts val="1000"/>
              </a:spcBef>
              <a:buNone/>
            </a:pPr>
            <a:endParaRPr lang="fr-FR" dirty="0">
              <a:latin typeface="Marianne" panose="02000000000000000000" pitchFamily="2" charset="0"/>
            </a:endParaRPr>
          </a:p>
        </p:txBody>
      </p:sp>
      <p:pic>
        <p:nvPicPr>
          <p:cNvPr id="4" name="Image 3">
            <a:extLst>
              <a:ext uri="{FF2B5EF4-FFF2-40B4-BE49-F238E27FC236}">
                <a16:creationId xmlns:a16="http://schemas.microsoft.com/office/drawing/2014/main" id="{403098F1-F29E-952B-DEAF-B524AC159D38}"/>
              </a:ext>
            </a:extLst>
          </p:cNvPr>
          <p:cNvPicPr>
            <a:picLocks noChangeAspect="1"/>
          </p:cNvPicPr>
          <p:nvPr/>
        </p:nvPicPr>
        <p:blipFill>
          <a:blip r:embed="rId3"/>
          <a:stretch>
            <a:fillRect/>
          </a:stretch>
        </p:blipFill>
        <p:spPr>
          <a:xfrm>
            <a:off x="17846" y="4192322"/>
            <a:ext cx="10261597" cy="1839060"/>
          </a:xfrm>
          <a:prstGeom prst="rect">
            <a:avLst/>
          </a:prstGeom>
        </p:spPr>
      </p:pic>
      <p:sp>
        <p:nvSpPr>
          <p:cNvPr id="22" name="Rectangle 21">
            <a:extLst>
              <a:ext uri="{FF2B5EF4-FFF2-40B4-BE49-F238E27FC236}">
                <a16:creationId xmlns:a16="http://schemas.microsoft.com/office/drawing/2014/main" id="{F49AD390-5710-AAE1-54CD-7FE14B29F599}"/>
              </a:ext>
            </a:extLst>
          </p:cNvPr>
          <p:cNvSpPr/>
          <p:nvPr/>
        </p:nvSpPr>
        <p:spPr>
          <a:xfrm>
            <a:off x="8363648" y="4504835"/>
            <a:ext cx="1867241" cy="1618750"/>
          </a:xfrm>
          <a:prstGeom prst="rect">
            <a:avLst/>
          </a:prstGeom>
          <a:noFill/>
          <a:ln w="38100">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a:extLst>
              <a:ext uri="{FF2B5EF4-FFF2-40B4-BE49-F238E27FC236}">
                <a16:creationId xmlns:a16="http://schemas.microsoft.com/office/drawing/2014/main" id="{44E36950-E59C-8429-E1EB-70C63BC20068}"/>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5" name="Espace réservé du numéro de diapositive 5">
            <a:extLst>
              <a:ext uri="{FF2B5EF4-FFF2-40B4-BE49-F238E27FC236}">
                <a16:creationId xmlns:a16="http://schemas.microsoft.com/office/drawing/2014/main" id="{20692C48-AE68-4271-F9BD-0A18C5F337D6}"/>
              </a:ext>
            </a:extLst>
          </p:cNvPr>
          <p:cNvSpPr txBox="1">
            <a:spLocks/>
          </p:cNvSpPr>
          <p:nvPr/>
        </p:nvSpPr>
        <p:spPr>
          <a:xfrm>
            <a:off x="9283761" y="6442294"/>
            <a:ext cx="2743200"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5182611-01D0-44C3-8140-E563021B8DF6}" type="slidenum">
              <a:rPr lang="fr-FR" sz="1200" smtClean="0">
                <a:solidFill>
                  <a:srgbClr val="767676"/>
                </a:solidFill>
              </a:rPr>
              <a:pPr algn="r"/>
              <a:t>23</a:t>
            </a:fld>
            <a:endParaRPr lang="fr-FR" sz="1200" dirty="0">
              <a:solidFill>
                <a:srgbClr val="767676"/>
              </a:solidFill>
            </a:endParaRPr>
          </a:p>
        </p:txBody>
      </p:sp>
    </p:spTree>
    <p:extLst>
      <p:ext uri="{BB962C8B-B14F-4D97-AF65-F5344CB8AC3E}">
        <p14:creationId xmlns:p14="http://schemas.microsoft.com/office/powerpoint/2010/main" val="38672751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294967295"/>
          </p:nvPr>
        </p:nvSpPr>
        <p:spPr>
          <a:xfrm>
            <a:off x="10603608" y="6356351"/>
            <a:ext cx="750192" cy="365125"/>
          </a:xfrm>
        </p:spPr>
        <p:txBody>
          <a:bodyPr/>
          <a:lstStyle/>
          <a:p>
            <a:fld id="{C15AD966-9810-4EB9-925F-2A35C0C6E188}" type="slidenum">
              <a:rPr lang="en-US" smtClean="0"/>
              <a:pPr/>
              <a:t>24</a:t>
            </a:fld>
            <a:endParaRPr lang="en-US"/>
          </a:p>
        </p:txBody>
      </p:sp>
      <p:sp>
        <p:nvSpPr>
          <p:cNvPr id="8" name="Espace réservé du texte 7">
            <a:extLst>
              <a:ext uri="{FF2B5EF4-FFF2-40B4-BE49-F238E27FC236}">
                <a16:creationId xmlns:a16="http://schemas.microsoft.com/office/drawing/2014/main" id="{3F4963E4-CB28-FB19-44D2-8185955AAA88}"/>
              </a:ext>
            </a:extLst>
          </p:cNvPr>
          <p:cNvSpPr>
            <a:spLocks noGrp="1"/>
          </p:cNvSpPr>
          <p:nvPr>
            <p:ph type="body" sz="quarter" idx="13"/>
          </p:nvPr>
        </p:nvSpPr>
        <p:spPr>
          <a:xfrm>
            <a:off x="3645619" y="2104721"/>
            <a:ext cx="4079771" cy="674031"/>
          </a:xfrm>
          <a:ln w="38100">
            <a:solidFill>
              <a:srgbClr val="00B0F0"/>
            </a:solidFill>
          </a:ln>
        </p:spPr>
        <p:txBody>
          <a:bodyPr/>
          <a:lstStyle/>
          <a:p>
            <a:pPr marL="285750" indent="-285750">
              <a:buFont typeface="Symbol" panose="05050102010706020507" pitchFamily="18" charset="2"/>
              <a:buChar char="Þ"/>
            </a:pPr>
            <a:r>
              <a:rPr lang="fr-FR" sz="1400" dirty="0">
                <a:latin typeface="Marianne" panose="02000000000000000000" pitchFamily="2" charset="0"/>
              </a:rPr>
              <a:t>Calcul des produits prévisionnels relatifs aux participations forfaitaires à déduire du FGU versé, sur la base de l’AAP</a:t>
            </a:r>
          </a:p>
        </p:txBody>
      </p:sp>
      <p:graphicFrame>
        <p:nvGraphicFramePr>
          <p:cNvPr id="11" name="Diagram 5">
            <a:extLst>
              <a:ext uri="{FF2B5EF4-FFF2-40B4-BE49-F238E27FC236}">
                <a16:creationId xmlns:a16="http://schemas.microsoft.com/office/drawing/2014/main" id="{64988379-23BE-8B77-72A4-251C1DE9B8AB}"/>
              </a:ext>
            </a:extLst>
          </p:cNvPr>
          <p:cNvGraphicFramePr/>
          <p:nvPr>
            <p:extLst>
              <p:ext uri="{D42A27DB-BD31-4B8C-83A1-F6EECF244321}">
                <p14:modId xmlns:p14="http://schemas.microsoft.com/office/powerpoint/2010/main" val="2140621863"/>
              </p:ext>
            </p:extLst>
          </p:nvPr>
        </p:nvGraphicFramePr>
        <p:xfrm>
          <a:off x="354645" y="2076756"/>
          <a:ext cx="11698502" cy="47812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Espace réservé du texte 7">
            <a:extLst>
              <a:ext uri="{FF2B5EF4-FFF2-40B4-BE49-F238E27FC236}">
                <a16:creationId xmlns:a16="http://schemas.microsoft.com/office/drawing/2014/main" id="{F6B77FA3-B879-64D3-EB5E-556108613F4D}"/>
              </a:ext>
            </a:extLst>
          </p:cNvPr>
          <p:cNvSpPr txBox="1">
            <a:spLocks/>
          </p:cNvSpPr>
          <p:nvPr/>
        </p:nvSpPr>
        <p:spPr>
          <a:xfrm>
            <a:off x="123477" y="570314"/>
            <a:ext cx="3281828" cy="954107"/>
          </a:xfrm>
          <a:prstGeom prst="rect">
            <a:avLst/>
          </a:prstGeom>
          <a:gradFill rotWithShape="1">
            <a:gsLst>
              <a:gs pos="0">
                <a:schemeClr val="lt1">
                  <a:tint val="93000"/>
                  <a:satMod val="150000"/>
                  <a:shade val="98000"/>
                  <a:lumMod val="102000"/>
                </a:schemeClr>
              </a:gs>
              <a:gs pos="50000">
                <a:schemeClr val="lt1">
                  <a:tint val="98000"/>
                  <a:satMod val="130000"/>
                  <a:shade val="90000"/>
                  <a:lumMod val="103000"/>
                </a:schemeClr>
              </a:gs>
              <a:gs pos="100000">
                <a:schemeClr val="lt1">
                  <a:shade val="63000"/>
                  <a:satMod val="120000"/>
                </a:schemeClr>
              </a:gs>
            </a:gsLst>
            <a:lin ang="5400000" scaled="0"/>
          </a:gradFill>
          <a:ln w="38100">
            <a:solidFill>
              <a:srgbClr val="FF9900"/>
            </a:solidFill>
          </a:ln>
          <a:effectLst/>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350" kern="120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a:lnSpc>
                <a:spcPct val="100000"/>
              </a:lnSpc>
              <a:spcBef>
                <a:spcPts val="0"/>
              </a:spcBef>
            </a:pPr>
            <a:r>
              <a:rPr lang="fr-FR" sz="1400" b="1" dirty="0">
                <a:latin typeface="Marianne" panose="02000000000000000000" pitchFamily="2" charset="0"/>
              </a:rPr>
              <a:t>Article R. 314-170-4 du CASF: </a:t>
            </a:r>
          </a:p>
          <a:p>
            <a:pPr>
              <a:lnSpc>
                <a:spcPct val="100000"/>
              </a:lnSpc>
              <a:spcBef>
                <a:spcPts val="0"/>
              </a:spcBef>
            </a:pPr>
            <a:r>
              <a:rPr lang="fr-FR" sz="1400" dirty="0">
                <a:latin typeface="Marianne" panose="02000000000000000000" pitchFamily="2" charset="0"/>
              </a:rPr>
              <a:t>Prise en compte pour la tarification N des coupes AGGIR et PATHOS validées au plus tard le 30/06/N-1</a:t>
            </a:r>
          </a:p>
        </p:txBody>
      </p:sp>
      <p:sp>
        <p:nvSpPr>
          <p:cNvPr id="15" name="Espace réservé du texte 7">
            <a:extLst>
              <a:ext uri="{FF2B5EF4-FFF2-40B4-BE49-F238E27FC236}">
                <a16:creationId xmlns:a16="http://schemas.microsoft.com/office/drawing/2014/main" id="{B2425114-B674-ABA4-884D-2B96D5FA97AF}"/>
              </a:ext>
            </a:extLst>
          </p:cNvPr>
          <p:cNvSpPr txBox="1">
            <a:spLocks/>
          </p:cNvSpPr>
          <p:nvPr/>
        </p:nvSpPr>
        <p:spPr>
          <a:xfrm>
            <a:off x="136785" y="1602031"/>
            <a:ext cx="3281828" cy="1190069"/>
          </a:xfrm>
          <a:prstGeom prst="rect">
            <a:avLst/>
          </a:prstGeom>
          <a:gradFill rotWithShape="1">
            <a:gsLst>
              <a:gs pos="0">
                <a:schemeClr val="lt1">
                  <a:tint val="93000"/>
                  <a:satMod val="150000"/>
                  <a:shade val="98000"/>
                  <a:lumMod val="102000"/>
                </a:schemeClr>
              </a:gs>
              <a:gs pos="50000">
                <a:schemeClr val="lt1">
                  <a:tint val="98000"/>
                  <a:satMod val="130000"/>
                  <a:shade val="90000"/>
                  <a:lumMod val="103000"/>
                </a:schemeClr>
              </a:gs>
              <a:gs pos="100000">
                <a:schemeClr val="lt1">
                  <a:shade val="63000"/>
                  <a:satMod val="120000"/>
                </a:schemeClr>
              </a:gs>
            </a:gsLst>
            <a:lin ang="5400000" scaled="0"/>
          </a:gradFill>
          <a:ln w="38100">
            <a:solidFill>
              <a:srgbClr val="FF9900"/>
            </a:solidFill>
          </a:ln>
          <a:effectLst/>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350" kern="120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a:lnSpc>
                <a:spcPct val="100000"/>
              </a:lnSpc>
              <a:spcBef>
                <a:spcPts val="0"/>
              </a:spcBef>
            </a:pPr>
            <a:r>
              <a:rPr lang="fr-FR" sz="1400" b="1" dirty="0">
                <a:latin typeface="Marianne" panose="02000000000000000000" pitchFamily="2" charset="0"/>
              </a:rPr>
              <a:t>Article R. 314-219 du CASF: </a:t>
            </a:r>
          </a:p>
          <a:p>
            <a:pPr>
              <a:lnSpc>
                <a:spcPct val="100000"/>
              </a:lnSpc>
              <a:spcBef>
                <a:spcPts val="0"/>
              </a:spcBef>
            </a:pPr>
            <a:r>
              <a:rPr lang="fr-FR" sz="1400" dirty="0">
                <a:latin typeface="Marianne" panose="02000000000000000000" pitchFamily="2" charset="0"/>
              </a:rPr>
              <a:t>Transmission au 31/10/N-1 des prévisions d’activité pour N, permettant le calcul des tarifs journaliers applicables.</a:t>
            </a:r>
          </a:p>
        </p:txBody>
      </p:sp>
      <p:sp>
        <p:nvSpPr>
          <p:cNvPr id="16" name="Espace réservé du texte 7">
            <a:extLst>
              <a:ext uri="{FF2B5EF4-FFF2-40B4-BE49-F238E27FC236}">
                <a16:creationId xmlns:a16="http://schemas.microsoft.com/office/drawing/2014/main" id="{177780EB-D74A-5439-1961-C551052A573E}"/>
              </a:ext>
            </a:extLst>
          </p:cNvPr>
          <p:cNvSpPr txBox="1">
            <a:spLocks/>
          </p:cNvSpPr>
          <p:nvPr/>
        </p:nvSpPr>
        <p:spPr>
          <a:xfrm>
            <a:off x="3645620" y="5907101"/>
            <a:ext cx="4079771" cy="480131"/>
          </a:xfrm>
          <a:prstGeom prst="rect">
            <a:avLst/>
          </a:prstGeom>
          <a:gradFill rotWithShape="1">
            <a:gsLst>
              <a:gs pos="0">
                <a:schemeClr val="lt1">
                  <a:tint val="93000"/>
                  <a:satMod val="150000"/>
                  <a:shade val="98000"/>
                  <a:lumMod val="102000"/>
                </a:schemeClr>
              </a:gs>
              <a:gs pos="50000">
                <a:schemeClr val="lt1">
                  <a:tint val="98000"/>
                  <a:satMod val="130000"/>
                  <a:shade val="90000"/>
                  <a:lumMod val="103000"/>
                </a:schemeClr>
              </a:gs>
              <a:gs pos="100000">
                <a:schemeClr val="lt1">
                  <a:shade val="63000"/>
                  <a:satMod val="120000"/>
                </a:schemeClr>
              </a:gs>
            </a:gsLst>
            <a:lin ang="5400000" scaled="0"/>
          </a:gradFill>
          <a:ln w="38100">
            <a:solidFill>
              <a:srgbClr val="00B0F0"/>
            </a:solidFill>
          </a:ln>
          <a:effectLst/>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350" kern="120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marL="285750" indent="-285750">
              <a:buFont typeface="Symbol" panose="05050102010706020507" pitchFamily="18" charset="2"/>
              <a:buChar char="Þ"/>
            </a:pPr>
            <a:r>
              <a:rPr lang="fr-FR" sz="1400" dirty="0">
                <a:latin typeface="Marianne" panose="02000000000000000000" pitchFamily="2" charset="0"/>
              </a:rPr>
              <a:t>Tarification fondée sur les derniers GMP et PMP validés dans GALAAD uniquement</a:t>
            </a:r>
          </a:p>
        </p:txBody>
      </p:sp>
      <p:sp>
        <p:nvSpPr>
          <p:cNvPr id="17" name="Espace réservé du texte 7">
            <a:extLst>
              <a:ext uri="{FF2B5EF4-FFF2-40B4-BE49-F238E27FC236}">
                <a16:creationId xmlns:a16="http://schemas.microsoft.com/office/drawing/2014/main" id="{9D79FDB6-868D-51BC-8DC6-ED08F1E12635}"/>
              </a:ext>
            </a:extLst>
          </p:cNvPr>
          <p:cNvSpPr txBox="1">
            <a:spLocks/>
          </p:cNvSpPr>
          <p:nvPr/>
        </p:nvSpPr>
        <p:spPr>
          <a:xfrm>
            <a:off x="8050431" y="5800918"/>
            <a:ext cx="4141568" cy="341632"/>
          </a:xfrm>
          <a:prstGeom prst="rect">
            <a:avLst/>
          </a:prstGeom>
          <a:gradFill rotWithShape="1">
            <a:gsLst>
              <a:gs pos="0">
                <a:schemeClr val="lt1">
                  <a:tint val="93000"/>
                  <a:satMod val="150000"/>
                  <a:shade val="98000"/>
                  <a:lumMod val="102000"/>
                </a:schemeClr>
              </a:gs>
              <a:gs pos="50000">
                <a:schemeClr val="lt1">
                  <a:tint val="98000"/>
                  <a:satMod val="130000"/>
                  <a:shade val="90000"/>
                  <a:lumMod val="103000"/>
                </a:schemeClr>
              </a:gs>
              <a:gs pos="100000">
                <a:schemeClr val="lt1">
                  <a:shade val="63000"/>
                  <a:satMod val="120000"/>
                </a:schemeClr>
              </a:gs>
            </a:gsLst>
            <a:lin ang="5400000" scaled="0"/>
          </a:gradFill>
          <a:ln w="38100">
            <a:solidFill>
              <a:schemeClr val="accent6"/>
            </a:solidFill>
          </a:ln>
          <a:effectLst/>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350" kern="120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r>
              <a:rPr lang="fr-FR" sz="1800" b="1" dirty="0">
                <a:latin typeface="Marianne" panose="02000000000000000000" pitchFamily="2" charset="0"/>
              </a:rPr>
              <a:t>Veiller au bon remplissage des AAP</a:t>
            </a:r>
          </a:p>
        </p:txBody>
      </p:sp>
      <p:sp>
        <p:nvSpPr>
          <p:cNvPr id="22" name="Espace réservé du texte 7">
            <a:extLst>
              <a:ext uri="{FF2B5EF4-FFF2-40B4-BE49-F238E27FC236}">
                <a16:creationId xmlns:a16="http://schemas.microsoft.com/office/drawing/2014/main" id="{89A69E02-4C82-DF85-58B6-A2C312761654}"/>
              </a:ext>
            </a:extLst>
          </p:cNvPr>
          <p:cNvSpPr txBox="1">
            <a:spLocks/>
          </p:cNvSpPr>
          <p:nvPr/>
        </p:nvSpPr>
        <p:spPr>
          <a:xfrm>
            <a:off x="8050431" y="1516480"/>
            <a:ext cx="4079771" cy="674031"/>
          </a:xfrm>
          <a:prstGeom prst="rect">
            <a:avLst/>
          </a:prstGeom>
          <a:gradFill rotWithShape="1">
            <a:gsLst>
              <a:gs pos="0">
                <a:schemeClr val="lt1">
                  <a:tint val="93000"/>
                  <a:satMod val="150000"/>
                  <a:shade val="98000"/>
                  <a:lumMod val="102000"/>
                </a:schemeClr>
              </a:gs>
              <a:gs pos="50000">
                <a:schemeClr val="lt1">
                  <a:tint val="98000"/>
                  <a:satMod val="130000"/>
                  <a:shade val="90000"/>
                  <a:lumMod val="103000"/>
                </a:schemeClr>
              </a:gs>
              <a:gs pos="100000">
                <a:schemeClr val="lt1">
                  <a:shade val="63000"/>
                  <a:satMod val="120000"/>
                </a:schemeClr>
              </a:gs>
            </a:gsLst>
            <a:lin ang="5400000" scaled="0"/>
          </a:gradFill>
          <a:ln w="76200">
            <a:solidFill>
              <a:schemeClr val="accent6"/>
            </a:solidFill>
          </a:ln>
          <a:effectLst/>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350" kern="120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r>
              <a:rPr lang="fr-FR" sz="1400" b="1" dirty="0">
                <a:latin typeface="Marianne" panose="02000000000000000000" pitchFamily="2" charset="0"/>
              </a:rPr>
              <a:t>Si de département organisait une remontée complémentaire  de GMP ou d’activité, elle ne sera pas poursuivie par l’ARS.</a:t>
            </a:r>
          </a:p>
        </p:txBody>
      </p:sp>
      <p:sp>
        <p:nvSpPr>
          <p:cNvPr id="23" name="Titre 1">
            <a:extLst>
              <a:ext uri="{FF2B5EF4-FFF2-40B4-BE49-F238E27FC236}">
                <a16:creationId xmlns:a16="http://schemas.microsoft.com/office/drawing/2014/main" id="{E9C7E6D0-D0F3-321C-25C9-110ACFF81ABA}"/>
              </a:ext>
            </a:extLst>
          </p:cNvPr>
          <p:cNvSpPr txBox="1">
            <a:spLocks/>
          </p:cNvSpPr>
          <p:nvPr/>
        </p:nvSpPr>
        <p:spPr>
          <a:xfrm>
            <a:off x="797520" y="-54205"/>
            <a:ext cx="10979319"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Focus Remontées de données nécessaires pour la tarification</a:t>
            </a:r>
          </a:p>
        </p:txBody>
      </p:sp>
      <p:cxnSp>
        <p:nvCxnSpPr>
          <p:cNvPr id="24" name="Straight Connector 8">
            <a:extLst>
              <a:ext uri="{FF2B5EF4-FFF2-40B4-BE49-F238E27FC236}">
                <a16:creationId xmlns:a16="http://schemas.microsoft.com/office/drawing/2014/main" id="{1EE12F32-3254-C63D-1942-2342B0BCBD0B}"/>
              </a:ext>
            </a:extLst>
          </p:cNvPr>
          <p:cNvCxnSpPr>
            <a:cxnSpLocks/>
          </p:cNvCxnSpPr>
          <p:nvPr/>
        </p:nvCxnSpPr>
        <p:spPr bwMode="auto">
          <a:xfrm>
            <a:off x="1497932" y="510599"/>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Espace réservé du texte 7">
            <a:extLst>
              <a:ext uri="{FF2B5EF4-FFF2-40B4-BE49-F238E27FC236}">
                <a16:creationId xmlns:a16="http://schemas.microsoft.com/office/drawing/2014/main" id="{1D3968B0-FA8F-C39C-CE92-1F7236193AE6}"/>
              </a:ext>
            </a:extLst>
          </p:cNvPr>
          <p:cNvSpPr txBox="1">
            <a:spLocks/>
          </p:cNvSpPr>
          <p:nvPr/>
        </p:nvSpPr>
        <p:spPr>
          <a:xfrm>
            <a:off x="8050434" y="6274752"/>
            <a:ext cx="4079771" cy="480131"/>
          </a:xfrm>
          <a:prstGeom prst="rect">
            <a:avLst/>
          </a:prstGeom>
          <a:gradFill rotWithShape="1">
            <a:gsLst>
              <a:gs pos="0">
                <a:schemeClr val="lt1">
                  <a:tint val="93000"/>
                  <a:satMod val="150000"/>
                  <a:shade val="98000"/>
                  <a:lumMod val="102000"/>
                </a:schemeClr>
              </a:gs>
              <a:gs pos="50000">
                <a:schemeClr val="lt1">
                  <a:tint val="98000"/>
                  <a:satMod val="130000"/>
                  <a:shade val="90000"/>
                  <a:lumMod val="103000"/>
                </a:schemeClr>
              </a:gs>
              <a:gs pos="100000">
                <a:schemeClr val="lt1">
                  <a:shade val="63000"/>
                  <a:satMod val="120000"/>
                </a:schemeClr>
              </a:gs>
            </a:gsLst>
            <a:lin ang="5400000" scaled="0"/>
          </a:gradFill>
          <a:ln w="76200">
            <a:solidFill>
              <a:schemeClr val="accent6"/>
            </a:solidFill>
          </a:ln>
          <a:effectLst/>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350" kern="120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r>
              <a:rPr lang="fr-FR" sz="1400" b="1" dirty="0">
                <a:latin typeface="Marianne" panose="02000000000000000000" pitchFamily="2" charset="0"/>
              </a:rPr>
              <a:t>En cas de doutes sur l’AAP 2025 transmise, =&gt; se rapprocher de l’ARS</a:t>
            </a:r>
          </a:p>
        </p:txBody>
      </p:sp>
      <p:sp>
        <p:nvSpPr>
          <p:cNvPr id="26" name="Espace réservé du texte 7">
            <a:extLst>
              <a:ext uri="{FF2B5EF4-FFF2-40B4-BE49-F238E27FC236}">
                <a16:creationId xmlns:a16="http://schemas.microsoft.com/office/drawing/2014/main" id="{ED256201-D938-ED4C-4D2D-C9600DF68942}"/>
              </a:ext>
            </a:extLst>
          </p:cNvPr>
          <p:cNvSpPr txBox="1">
            <a:spLocks/>
          </p:cNvSpPr>
          <p:nvPr/>
        </p:nvSpPr>
        <p:spPr>
          <a:xfrm>
            <a:off x="8050432" y="2282908"/>
            <a:ext cx="4079771" cy="480131"/>
          </a:xfrm>
          <a:prstGeom prst="rect">
            <a:avLst/>
          </a:prstGeom>
          <a:gradFill rotWithShape="1">
            <a:gsLst>
              <a:gs pos="0">
                <a:schemeClr val="lt1">
                  <a:tint val="93000"/>
                  <a:satMod val="150000"/>
                  <a:shade val="98000"/>
                  <a:lumMod val="102000"/>
                </a:schemeClr>
              </a:gs>
              <a:gs pos="50000">
                <a:schemeClr val="lt1">
                  <a:tint val="98000"/>
                  <a:satMod val="130000"/>
                  <a:shade val="90000"/>
                  <a:lumMod val="103000"/>
                </a:schemeClr>
              </a:gs>
              <a:gs pos="100000">
                <a:schemeClr val="lt1">
                  <a:shade val="63000"/>
                  <a:satMod val="120000"/>
                </a:schemeClr>
              </a:gs>
            </a:gsLst>
            <a:lin ang="5400000" scaled="0"/>
          </a:gradFill>
          <a:ln w="38100">
            <a:solidFill>
              <a:schemeClr val="accent6"/>
            </a:solidFill>
          </a:ln>
          <a:effectLst/>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350" kern="120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r>
              <a:rPr lang="fr-FR" sz="1400" b="1" dirty="0">
                <a:latin typeface="Marianne" panose="02000000000000000000" pitchFamily="2" charset="0"/>
              </a:rPr>
              <a:t>Les AAP 2025 transmises via </a:t>
            </a:r>
            <a:r>
              <a:rPr lang="fr-FR" sz="1400" b="1" dirty="0" err="1">
                <a:latin typeface="Marianne" panose="02000000000000000000" pitchFamily="2" charset="0"/>
              </a:rPr>
              <a:t>ImportEPRD</a:t>
            </a:r>
            <a:r>
              <a:rPr lang="fr-FR" sz="1400" b="1" dirty="0">
                <a:latin typeface="Marianne" panose="02000000000000000000" pitchFamily="2" charset="0"/>
              </a:rPr>
              <a:t> au 31/10/2024 seront utilisées dès le FGU 2025.</a:t>
            </a:r>
          </a:p>
        </p:txBody>
      </p:sp>
      <p:sp>
        <p:nvSpPr>
          <p:cNvPr id="28" name="ZoneTexte 27">
            <a:extLst>
              <a:ext uri="{FF2B5EF4-FFF2-40B4-BE49-F238E27FC236}">
                <a16:creationId xmlns:a16="http://schemas.microsoft.com/office/drawing/2014/main" id="{50D6FC2F-58A6-B3D9-EBCA-DD6C88D59CBF}"/>
              </a:ext>
            </a:extLst>
          </p:cNvPr>
          <p:cNvSpPr txBox="1"/>
          <p:nvPr/>
        </p:nvSpPr>
        <p:spPr>
          <a:xfrm>
            <a:off x="7825260" y="624163"/>
            <a:ext cx="6109518" cy="276999"/>
          </a:xfrm>
          <a:prstGeom prst="rect">
            <a:avLst/>
          </a:prstGeom>
          <a:noFill/>
        </p:spPr>
        <p:txBody>
          <a:bodyPr wrap="square" rtlCol="0">
            <a:spAutoFit/>
          </a:bodyPr>
          <a:lstStyle/>
          <a:p>
            <a:r>
              <a:rPr lang="fr-FR" sz="1200" dirty="0">
                <a:latin typeface="Marianne" panose="02000000000000000000" pitchFamily="2" charset="0"/>
              </a:rPr>
              <a:t>* AAP = Annexe activité prévisionnelle (EPRD) – annexe 4</a:t>
            </a:r>
          </a:p>
        </p:txBody>
      </p:sp>
      <p:sp>
        <p:nvSpPr>
          <p:cNvPr id="30" name="ZoneTexte 29">
            <a:extLst>
              <a:ext uri="{FF2B5EF4-FFF2-40B4-BE49-F238E27FC236}">
                <a16:creationId xmlns:a16="http://schemas.microsoft.com/office/drawing/2014/main" id="{15FC9460-7CCD-9ED3-54EB-B15E1FFA5AAC}"/>
              </a:ext>
            </a:extLst>
          </p:cNvPr>
          <p:cNvSpPr txBox="1"/>
          <p:nvPr/>
        </p:nvSpPr>
        <p:spPr>
          <a:xfrm>
            <a:off x="7822345" y="921602"/>
            <a:ext cx="6109518" cy="276999"/>
          </a:xfrm>
          <a:prstGeom prst="rect">
            <a:avLst/>
          </a:prstGeom>
          <a:noFill/>
        </p:spPr>
        <p:txBody>
          <a:bodyPr wrap="square" rtlCol="0">
            <a:spAutoFit/>
          </a:bodyPr>
          <a:lstStyle/>
          <a:p>
            <a:r>
              <a:rPr lang="fr-FR" sz="1200" dirty="0">
                <a:latin typeface="Marianne" panose="02000000000000000000" pitchFamily="2" charset="0"/>
              </a:rPr>
              <a:t>** OG = Organisme gestionnaire ou établissement public</a:t>
            </a:r>
          </a:p>
        </p:txBody>
      </p:sp>
      <p:sp>
        <p:nvSpPr>
          <p:cNvPr id="2" name="ZoneTexte 1">
            <a:extLst>
              <a:ext uri="{FF2B5EF4-FFF2-40B4-BE49-F238E27FC236}">
                <a16:creationId xmlns:a16="http://schemas.microsoft.com/office/drawing/2014/main" id="{D939857C-0D8A-CC1E-7EC8-DFF28817E9AB}"/>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Tree>
    <p:extLst>
      <p:ext uri="{BB962C8B-B14F-4D97-AF65-F5344CB8AC3E}">
        <p14:creationId xmlns:p14="http://schemas.microsoft.com/office/powerpoint/2010/main" val="9368958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294967295"/>
          </p:nvPr>
        </p:nvSpPr>
        <p:spPr>
          <a:xfrm>
            <a:off x="10603608" y="6356351"/>
            <a:ext cx="750192" cy="365125"/>
          </a:xfrm>
        </p:spPr>
        <p:txBody>
          <a:bodyPr/>
          <a:lstStyle/>
          <a:p>
            <a:fld id="{C15AD966-9810-4EB9-925F-2A35C0C6E188}" type="slidenum">
              <a:rPr lang="en-US" smtClean="0"/>
              <a:pPr/>
              <a:t>25</a:t>
            </a:fld>
            <a:endParaRPr lang="en-US"/>
          </a:p>
        </p:txBody>
      </p:sp>
      <p:sp>
        <p:nvSpPr>
          <p:cNvPr id="23" name="Titre 1">
            <a:extLst>
              <a:ext uri="{FF2B5EF4-FFF2-40B4-BE49-F238E27FC236}">
                <a16:creationId xmlns:a16="http://schemas.microsoft.com/office/drawing/2014/main" id="{E9C7E6D0-D0F3-321C-25C9-110ACFF81ABA}"/>
              </a:ext>
            </a:extLst>
          </p:cNvPr>
          <p:cNvSpPr txBox="1">
            <a:spLocks/>
          </p:cNvSpPr>
          <p:nvPr/>
        </p:nvSpPr>
        <p:spPr>
          <a:xfrm>
            <a:off x="797520" y="-54205"/>
            <a:ext cx="10979319"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Focus Remontées de données nécessaires pour la tarification</a:t>
            </a:r>
          </a:p>
        </p:txBody>
      </p:sp>
      <p:cxnSp>
        <p:nvCxnSpPr>
          <p:cNvPr id="24" name="Straight Connector 8">
            <a:extLst>
              <a:ext uri="{FF2B5EF4-FFF2-40B4-BE49-F238E27FC236}">
                <a16:creationId xmlns:a16="http://schemas.microsoft.com/office/drawing/2014/main" id="{1EE12F32-3254-C63D-1942-2342B0BCBD0B}"/>
              </a:ext>
            </a:extLst>
          </p:cNvPr>
          <p:cNvCxnSpPr>
            <a:cxnSpLocks/>
          </p:cNvCxnSpPr>
          <p:nvPr/>
        </p:nvCxnSpPr>
        <p:spPr bwMode="auto">
          <a:xfrm>
            <a:off x="1497932" y="510599"/>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ZoneTexte 1">
            <a:extLst>
              <a:ext uri="{FF2B5EF4-FFF2-40B4-BE49-F238E27FC236}">
                <a16:creationId xmlns:a16="http://schemas.microsoft.com/office/drawing/2014/main" id="{D939857C-0D8A-CC1E-7EC8-DFF28817E9AB}"/>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5" name="Espace réservé du contenu 2">
            <a:extLst>
              <a:ext uri="{FF2B5EF4-FFF2-40B4-BE49-F238E27FC236}">
                <a16:creationId xmlns:a16="http://schemas.microsoft.com/office/drawing/2014/main" id="{E330D3E4-8665-4F49-0DFF-3E3CAB40CBB8}"/>
              </a:ext>
            </a:extLst>
          </p:cNvPr>
          <p:cNvSpPr txBox="1">
            <a:spLocks/>
          </p:cNvSpPr>
          <p:nvPr/>
        </p:nvSpPr>
        <p:spPr>
          <a:xfrm>
            <a:off x="287673" y="904775"/>
            <a:ext cx="10979319" cy="59028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67632" indent="-167632" algn="just" defTabSz="914242">
              <a:spcBef>
                <a:spcPct val="8000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De manière transitoire pour 2025</a:t>
            </a:r>
          </a:p>
          <a:p>
            <a:pPr marL="685794" lvl="2" indent="-228594" algn="just" defTabSz="914242">
              <a:spcBef>
                <a:spcPct val="80000"/>
              </a:spcBef>
              <a:buClr>
                <a:schemeClr val="tx2"/>
              </a:buClr>
              <a:buSzPct val="75000"/>
              <a:buFont typeface="Wingdings" panose="05000000000000000000" pitchFamily="2" charset="2"/>
              <a:buChar char="Ø"/>
              <a:defRPr/>
            </a:pPr>
            <a:r>
              <a:rPr lang="fr-FR" sz="1600" kern="0" dirty="0">
                <a:latin typeface="Marianne"/>
              </a:rPr>
              <a:t>Ce FGU prend en compte :</a:t>
            </a:r>
          </a:p>
          <a:p>
            <a:pPr marL="1142994" lvl="3" indent="-228594" algn="just" defTabSz="914242">
              <a:spcBef>
                <a:spcPct val="80000"/>
              </a:spcBef>
              <a:buClr>
                <a:schemeClr val="tx2"/>
              </a:buClr>
              <a:buSzPct val="75000"/>
              <a:buFont typeface="Wingdings" panose="05000000000000000000" pitchFamily="2" charset="2"/>
              <a:buChar char="Ø"/>
              <a:defRPr/>
            </a:pPr>
            <a:r>
              <a:rPr lang="fr-FR" sz="1400" kern="0" dirty="0">
                <a:latin typeface="Marianne"/>
              </a:rPr>
              <a:t>La reprise des financements complémentaires octroyés par les départements à l’identique (par rapport au financement constaté au premier semestre 2025 et remonté via l’enquête aux départements) ;</a:t>
            </a:r>
          </a:p>
          <a:p>
            <a:pPr marL="1142994" lvl="3" indent="-228594" algn="just" defTabSz="914242">
              <a:spcBef>
                <a:spcPct val="80000"/>
              </a:spcBef>
              <a:buClr>
                <a:schemeClr val="tx2"/>
              </a:buClr>
              <a:buSzPct val="75000"/>
              <a:buFont typeface="Wingdings" panose="05000000000000000000" pitchFamily="2" charset="2"/>
              <a:buChar char="Ø"/>
              <a:defRPr/>
            </a:pPr>
            <a:r>
              <a:rPr lang="fr-FR" sz="1400" kern="0" dirty="0">
                <a:latin typeface="Marianne"/>
              </a:rPr>
              <a:t>Les participations des résidents (venant en déduction du FGU brut), estimées avec :</a:t>
            </a:r>
          </a:p>
          <a:p>
            <a:pPr marL="1600194" lvl="4" indent="-228594" algn="just" defTabSz="914242">
              <a:lnSpc>
                <a:spcPct val="100000"/>
              </a:lnSpc>
              <a:spcBef>
                <a:spcPts val="0"/>
              </a:spcBef>
              <a:buClr>
                <a:schemeClr val="tx2"/>
              </a:buClr>
              <a:buSzPct val="75000"/>
              <a:buFont typeface="Wingdings" panose="05000000000000000000" pitchFamily="2" charset="2"/>
              <a:buChar char="Ø"/>
              <a:defRPr/>
            </a:pPr>
            <a:r>
              <a:rPr lang="fr-FR" sz="1400" kern="0" dirty="0">
                <a:latin typeface="Marianne"/>
              </a:rPr>
              <a:t>Le montant arrêté par arbitrage ministériel: 6,10 € / jour / résident</a:t>
            </a:r>
          </a:p>
          <a:p>
            <a:pPr marL="1600194" lvl="4" indent="-228594" algn="just" defTabSz="914242">
              <a:lnSpc>
                <a:spcPct val="100000"/>
              </a:lnSpc>
              <a:spcBef>
                <a:spcPts val="0"/>
              </a:spcBef>
              <a:buClr>
                <a:schemeClr val="tx2"/>
              </a:buClr>
              <a:buSzPct val="75000"/>
              <a:buFont typeface="Wingdings" panose="05000000000000000000" pitchFamily="2" charset="2"/>
              <a:buChar char="Ø"/>
              <a:defRPr/>
            </a:pPr>
            <a:r>
              <a:rPr lang="fr-FR" sz="1400" kern="0" dirty="0">
                <a:latin typeface="Marianne"/>
              </a:rPr>
              <a:t>Le nombre de journées prévisionnelles annuel remonté par les départements via l’enquête.</a:t>
            </a:r>
          </a:p>
          <a:p>
            <a:pPr marL="685794" lvl="2" indent="-228594" algn="just" defTabSz="914242">
              <a:spcBef>
                <a:spcPct val="80000"/>
              </a:spcBef>
              <a:buClr>
                <a:schemeClr val="tx2"/>
              </a:buClr>
              <a:buSzPct val="75000"/>
              <a:buFont typeface="Wingdings" panose="05000000000000000000" pitchFamily="2" charset="2"/>
              <a:buChar char="Ø"/>
              <a:defRPr/>
            </a:pPr>
            <a:r>
              <a:rPr lang="fr-FR" sz="1600" kern="0" dirty="0">
                <a:latin typeface="Marianne"/>
              </a:rPr>
              <a:t>Niveau de dépendance retenu pour l’équation de la partie « Entretien de l’autonomie » du FGU (ex-équation dépendance) = valeur remontée par le département via l’enquête</a:t>
            </a:r>
          </a:p>
          <a:p>
            <a:pPr marL="1142994" lvl="3" indent="-228594" algn="just" defTabSz="914242">
              <a:spcBef>
                <a:spcPct val="80000"/>
              </a:spcBef>
              <a:buClr>
                <a:schemeClr val="tx2"/>
              </a:buClr>
              <a:buSzPct val="75000"/>
              <a:buFont typeface="Wingdings" panose="05000000000000000000" pitchFamily="2" charset="2"/>
              <a:buChar char="Ø"/>
              <a:defRPr/>
            </a:pPr>
            <a:r>
              <a:rPr lang="fr-FR" sz="1400" kern="0" dirty="0">
                <a:latin typeface="Marianne"/>
              </a:rPr>
              <a:t>Application d’un GMP plus favorable par les CD  : Montants sortis de l’équation et basculés dans les financements complémentaires</a:t>
            </a:r>
          </a:p>
          <a:p>
            <a:pPr marL="167632" lvl="2" indent="-167632" algn="just" defTabSz="914242">
              <a:spcBef>
                <a:spcPct val="8000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Délégation de crédits en CB 2 : </a:t>
            </a:r>
            <a:r>
              <a:rPr lang="fr-FR" sz="1600" dirty="0">
                <a:latin typeface="Marianne" panose="02000000000000000000" pitchFamily="2" charset="0"/>
              </a:rPr>
              <a:t>Ajustements éventuels si besoin</a:t>
            </a:r>
          </a:p>
          <a:p>
            <a:pPr marL="1600194" lvl="4" indent="-228594" algn="just" defTabSz="914242">
              <a:spcBef>
                <a:spcPct val="80000"/>
              </a:spcBef>
              <a:buClr>
                <a:schemeClr val="tx2"/>
              </a:buClr>
              <a:buSzPct val="75000"/>
              <a:buFont typeface="Wingdings" panose="05000000000000000000" pitchFamily="2" charset="2"/>
              <a:buChar char="Ø"/>
              <a:defRPr/>
            </a:pPr>
            <a:endParaRPr lang="fr-FR" sz="1400" kern="0" dirty="0">
              <a:latin typeface="Marianne"/>
            </a:endParaRPr>
          </a:p>
          <a:p>
            <a:pPr marL="1600194" lvl="4" indent="-228594" algn="just" defTabSz="914242">
              <a:spcBef>
                <a:spcPct val="80000"/>
              </a:spcBef>
              <a:buClr>
                <a:schemeClr val="tx2"/>
              </a:buClr>
              <a:buSzPct val="75000"/>
              <a:buFont typeface="Wingdings" panose="05000000000000000000" pitchFamily="2" charset="2"/>
              <a:buChar char="Ø"/>
              <a:defRPr/>
            </a:pPr>
            <a:endParaRPr lang="fr-FR" sz="1400" kern="0" dirty="0">
              <a:latin typeface="Marianne"/>
            </a:endParaRPr>
          </a:p>
          <a:p>
            <a:pPr marL="685794" lvl="2" indent="-228594" algn="just" defTabSz="914242">
              <a:spcBef>
                <a:spcPct val="80000"/>
              </a:spcBef>
              <a:buClr>
                <a:schemeClr val="tx2"/>
              </a:buClr>
              <a:buSzPct val="75000"/>
              <a:buFont typeface="Wingdings" panose="05000000000000000000" pitchFamily="2" charset="2"/>
              <a:buChar char="Ø"/>
              <a:defRPr/>
            </a:pPr>
            <a:endParaRPr lang="fr-FR" sz="1600" kern="0" dirty="0">
              <a:latin typeface="Marianne"/>
            </a:endParaRPr>
          </a:p>
          <a:p>
            <a:pPr marL="1142994" lvl="3" indent="-228594" algn="just" defTabSz="914242">
              <a:spcBef>
                <a:spcPct val="80000"/>
              </a:spcBef>
              <a:buClr>
                <a:schemeClr val="tx2"/>
              </a:buClr>
              <a:buSzPct val="75000"/>
              <a:buFont typeface="Wingdings" panose="05000000000000000000" pitchFamily="2" charset="2"/>
              <a:buChar char="Ø"/>
              <a:defRPr/>
            </a:pPr>
            <a:endParaRPr lang="fr-FR" sz="1400" kern="0" dirty="0">
              <a:latin typeface="Marianne"/>
            </a:endParaRPr>
          </a:p>
          <a:p>
            <a:pPr marL="1371600" lvl="3" indent="-457200">
              <a:lnSpc>
                <a:spcPct val="100000"/>
              </a:lnSpc>
              <a:spcBef>
                <a:spcPts val="0"/>
              </a:spcBef>
              <a:buFont typeface="Courier New" panose="02070309020205020404" pitchFamily="49" charset="0"/>
              <a:buChar char="o"/>
            </a:pPr>
            <a:endParaRPr lang="fr-FR" sz="1600" dirty="0">
              <a:latin typeface="Marianne" panose="02000000000000000000" pitchFamily="2" charset="0"/>
            </a:endParaRPr>
          </a:p>
          <a:p>
            <a:pPr marL="914400" lvl="2" indent="-457200">
              <a:lnSpc>
                <a:spcPct val="100000"/>
              </a:lnSpc>
              <a:spcBef>
                <a:spcPts val="0"/>
              </a:spcBef>
              <a:buFontTx/>
              <a:buChar char="-"/>
            </a:pPr>
            <a:endParaRPr lang="fr-FR" sz="1800" dirty="0">
              <a:latin typeface="Marianne" panose="02000000000000000000" pitchFamily="2" charset="0"/>
            </a:endParaRPr>
          </a:p>
          <a:p>
            <a:pPr marL="914400" lvl="2" indent="-457200">
              <a:lnSpc>
                <a:spcPct val="100000"/>
              </a:lnSpc>
              <a:spcBef>
                <a:spcPts val="0"/>
              </a:spcBef>
              <a:buFontTx/>
              <a:buChar char="-"/>
            </a:pPr>
            <a:endParaRPr lang="fr-FR" dirty="0">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dirty="0">
              <a:latin typeface="Marianne" panose="02000000000000000000" pitchFamily="2" charset="0"/>
            </a:endParaRPr>
          </a:p>
          <a:p>
            <a:pPr marL="914400" lvl="2" indent="-457200">
              <a:lnSpc>
                <a:spcPct val="100000"/>
              </a:lnSpc>
              <a:spcBef>
                <a:spcPts val="0"/>
              </a:spcBef>
              <a:buFontTx/>
              <a:buChar char="-"/>
            </a:pPr>
            <a:endParaRPr lang="fr-FR" sz="1800"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914400" lvl="3" indent="0">
              <a:lnSpc>
                <a:spcPct val="100000"/>
              </a:lnSpc>
              <a:spcBef>
                <a:spcPts val="0"/>
              </a:spcBef>
              <a:buNone/>
            </a:pPr>
            <a:endParaRPr lang="fr-FR" b="1" dirty="0">
              <a:solidFill>
                <a:schemeClr val="accent2"/>
              </a:solidFill>
              <a:latin typeface="Marianne" panose="02000000000000000000" pitchFamily="2" charset="0"/>
            </a:endParaRPr>
          </a:p>
          <a:p>
            <a:pPr marL="457200" lvl="2" indent="0">
              <a:lnSpc>
                <a:spcPct val="100000"/>
              </a:lnSpc>
              <a:spcBef>
                <a:spcPts val="0"/>
              </a:spcBef>
              <a:buNone/>
            </a:pPr>
            <a:endParaRPr lang="fr-FR" sz="1800" dirty="0">
              <a:solidFill>
                <a:srgbClr val="0070C0"/>
              </a:solidFill>
              <a:latin typeface="Marianne" panose="02000000000000000000" pitchFamily="2" charset="0"/>
            </a:endParaRPr>
          </a:p>
          <a:p>
            <a:pPr marL="457200" lvl="2" indent="0">
              <a:lnSpc>
                <a:spcPct val="100000"/>
              </a:lnSpc>
              <a:spcBef>
                <a:spcPts val="0"/>
              </a:spcBef>
              <a:buNone/>
            </a:pPr>
            <a:endParaRPr lang="fr-FR" sz="1800" u="sng" dirty="0">
              <a:latin typeface="Marianne" panose="02000000000000000000" pitchFamily="2" charset="0"/>
            </a:endParaRPr>
          </a:p>
          <a:p>
            <a:pPr marL="457200" lvl="2" indent="0">
              <a:spcBef>
                <a:spcPts val="1000"/>
              </a:spcBef>
              <a:buNone/>
            </a:pPr>
            <a:endParaRPr lang="fr-FR" dirty="0">
              <a:latin typeface="Marianne" panose="02000000000000000000" pitchFamily="2" charset="0"/>
            </a:endParaRPr>
          </a:p>
        </p:txBody>
      </p:sp>
    </p:spTree>
    <p:extLst>
      <p:ext uri="{BB962C8B-B14F-4D97-AF65-F5344CB8AC3E}">
        <p14:creationId xmlns:p14="http://schemas.microsoft.com/office/powerpoint/2010/main" val="13987556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0E8444A0-1CE5-CD5E-E973-A31FAD132790}"/>
              </a:ext>
            </a:extLst>
          </p:cNvPr>
          <p:cNvSpPr>
            <a:spLocks noGrp="1"/>
          </p:cNvSpPr>
          <p:nvPr>
            <p:ph type="dt" sz="half" idx="2"/>
          </p:nvPr>
        </p:nvSpPr>
        <p:spPr/>
        <p:txBody>
          <a:bodyPr/>
          <a:lstStyle/>
          <a:p>
            <a:fld id="{5F7325A3-5315-1B4B-A0D9-112471EB5837}" type="datetime1">
              <a:rPr lang="fr-FR" cap="all" smtClean="0"/>
              <a:pPr/>
              <a:t>05/05/2025</a:t>
            </a:fld>
            <a:endParaRPr lang="fr-FR" cap="all"/>
          </a:p>
        </p:txBody>
      </p:sp>
      <p:sp>
        <p:nvSpPr>
          <p:cNvPr id="4" name="Titre 3">
            <a:extLst>
              <a:ext uri="{FF2B5EF4-FFF2-40B4-BE49-F238E27FC236}">
                <a16:creationId xmlns:a16="http://schemas.microsoft.com/office/drawing/2014/main" id="{76F96085-CC26-75BE-4115-CF939306862B}"/>
              </a:ext>
            </a:extLst>
          </p:cNvPr>
          <p:cNvSpPr>
            <a:spLocks noGrp="1"/>
          </p:cNvSpPr>
          <p:nvPr>
            <p:ph type="title"/>
          </p:nvPr>
        </p:nvSpPr>
        <p:spPr>
          <a:xfrm>
            <a:off x="900400" y="838361"/>
            <a:ext cx="10391201" cy="5395200"/>
          </a:xfrm>
          <a:solidFill>
            <a:srgbClr val="000091"/>
          </a:solidFill>
        </p:spPr>
        <p:txBody>
          <a:bodyPr>
            <a:normAutofit/>
          </a:bodyPr>
          <a:lstStyle/>
          <a:p>
            <a:pPr marL="357708" indent="0">
              <a:lnSpc>
                <a:spcPct val="150000"/>
              </a:lnSpc>
              <a:buNone/>
            </a:pPr>
            <a:br>
              <a:rPr lang="fr-FR" sz="4800" dirty="0">
                <a:latin typeface="Marianne"/>
              </a:rPr>
            </a:br>
            <a:r>
              <a:rPr lang="fr-FR" sz="4800" dirty="0">
                <a:latin typeface="Marianne"/>
              </a:rPr>
              <a:t>V. Calendrier</a:t>
            </a:r>
            <a:br>
              <a:rPr lang="fr-FR" sz="4800" dirty="0">
                <a:solidFill>
                  <a:schemeClr val="accent2">
                    <a:lumMod val="60000"/>
                    <a:lumOff val="40000"/>
                  </a:schemeClr>
                </a:solidFill>
                <a:latin typeface="Marianne"/>
              </a:rPr>
            </a:br>
            <a:endParaRPr lang="fr-FR" dirty="0"/>
          </a:p>
        </p:txBody>
      </p:sp>
      <p:sp>
        <p:nvSpPr>
          <p:cNvPr id="5" name="Espace réservé du numéro de diapositive 4">
            <a:extLst>
              <a:ext uri="{FF2B5EF4-FFF2-40B4-BE49-F238E27FC236}">
                <a16:creationId xmlns:a16="http://schemas.microsoft.com/office/drawing/2014/main" id="{A671B751-2104-7A7B-6C67-DE212A3DBD40}"/>
              </a:ext>
            </a:extLst>
          </p:cNvPr>
          <p:cNvSpPr>
            <a:spLocks noGrp="1"/>
          </p:cNvSpPr>
          <p:nvPr>
            <p:ph type="sldNum" sz="quarter" idx="4"/>
          </p:nvPr>
        </p:nvSpPr>
        <p:spPr/>
        <p:txBody>
          <a:bodyPr/>
          <a:lstStyle/>
          <a:p>
            <a:fld id="{733122C9-A0B9-462F-8757-0847AD287B63}" type="slidenum">
              <a:rPr lang="fr-FR" smtClean="0"/>
              <a:pPr/>
              <a:t>26</a:t>
            </a:fld>
            <a:endParaRPr lang="fr-FR"/>
          </a:p>
        </p:txBody>
      </p:sp>
      <p:sp>
        <p:nvSpPr>
          <p:cNvPr id="2" name="ZoneTexte 1">
            <a:extLst>
              <a:ext uri="{FF2B5EF4-FFF2-40B4-BE49-F238E27FC236}">
                <a16:creationId xmlns:a16="http://schemas.microsoft.com/office/drawing/2014/main" id="{06F88EEE-6D30-E2EC-247C-E2B5FDA57404}"/>
              </a:ext>
            </a:extLst>
          </p:cNvPr>
          <p:cNvSpPr txBox="1"/>
          <p:nvPr/>
        </p:nvSpPr>
        <p:spPr>
          <a:xfrm>
            <a:off x="9012849" y="15548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Tree>
    <p:extLst>
      <p:ext uri="{BB962C8B-B14F-4D97-AF65-F5344CB8AC3E}">
        <p14:creationId xmlns:p14="http://schemas.microsoft.com/office/powerpoint/2010/main" val="3253774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A2E7B9D9-7016-464A-AE70-5B80922687EB}"/>
              </a:ext>
            </a:extLst>
          </p:cNvPr>
          <p:cNvSpPr>
            <a:spLocks noGrp="1"/>
          </p:cNvSpPr>
          <p:nvPr>
            <p:ph type="sldNum" sz="quarter" idx="12"/>
          </p:nvPr>
        </p:nvSpPr>
        <p:spPr>
          <a:xfrm>
            <a:off x="9104565" y="6492875"/>
            <a:ext cx="2743200" cy="365125"/>
          </a:xfrm>
        </p:spPr>
        <p:txBody>
          <a:bodyPr/>
          <a:lstStyle/>
          <a:p>
            <a:fld id="{F5182611-01D0-44C3-8140-E563021B8DF6}" type="slidenum">
              <a:rPr lang="fr-FR" smtClean="0"/>
              <a:t>27</a:t>
            </a:fld>
            <a:endParaRPr lang="fr-FR" dirty="0"/>
          </a:p>
        </p:txBody>
      </p:sp>
      <p:sp>
        <p:nvSpPr>
          <p:cNvPr id="2" name="ZoneTexte 1">
            <a:extLst>
              <a:ext uri="{FF2B5EF4-FFF2-40B4-BE49-F238E27FC236}">
                <a16:creationId xmlns:a16="http://schemas.microsoft.com/office/drawing/2014/main" id="{652FBC66-95A1-9AAF-E0A9-1DBC50CB7B07}"/>
              </a:ext>
            </a:extLst>
          </p:cNvPr>
          <p:cNvSpPr txBox="1"/>
          <p:nvPr/>
        </p:nvSpPr>
        <p:spPr>
          <a:xfrm>
            <a:off x="73779" y="233077"/>
            <a:ext cx="12021117" cy="420564"/>
          </a:xfrm>
          <a:prstGeom prst="rect">
            <a:avLst/>
          </a:prstGeom>
          <a:noFill/>
        </p:spPr>
        <p:txBody>
          <a:bodyPr wrap="square">
            <a:spAutoFit/>
          </a:bodyPr>
          <a:lstStyle/>
          <a:p>
            <a:pPr algn="ctr"/>
            <a:r>
              <a:rPr lang="fr-FR" sz="2133" b="1" dirty="0">
                <a:solidFill>
                  <a:schemeClr val="tx1">
                    <a:lumMod val="50000"/>
                    <a:lumOff val="50000"/>
                  </a:schemeClr>
                </a:solidFill>
                <a:latin typeface="Marianne" panose="02000000000000000000" pitchFamily="2" charset="0"/>
              </a:rPr>
              <a:t>Déroulement de l’année 2025</a:t>
            </a:r>
          </a:p>
        </p:txBody>
      </p:sp>
      <p:cxnSp>
        <p:nvCxnSpPr>
          <p:cNvPr id="7" name="Straight Connector 8">
            <a:extLst>
              <a:ext uri="{FF2B5EF4-FFF2-40B4-BE49-F238E27FC236}">
                <a16:creationId xmlns:a16="http://schemas.microsoft.com/office/drawing/2014/main" id="{EC140660-EAA7-BF0F-C505-2FC39D59C710}"/>
              </a:ext>
            </a:extLst>
          </p:cNvPr>
          <p:cNvCxnSpPr>
            <a:cxnSpLocks/>
          </p:cNvCxnSpPr>
          <p:nvPr/>
        </p:nvCxnSpPr>
        <p:spPr bwMode="auto">
          <a:xfrm>
            <a:off x="307243" y="721165"/>
            <a:ext cx="10351485"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3D5C384E-F8E2-1879-C482-4511C5B7B205}"/>
              </a:ext>
            </a:extLst>
          </p:cNvPr>
          <p:cNvSpPr/>
          <p:nvPr/>
        </p:nvSpPr>
        <p:spPr>
          <a:xfrm>
            <a:off x="5395181" y="2534274"/>
            <a:ext cx="3336852" cy="41036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67" b="1" dirty="0">
                <a:solidFill>
                  <a:schemeClr val="tx1"/>
                </a:solidFill>
                <a:latin typeface="Marianne" panose="02000000000000000000" pitchFamily="2" charset="0"/>
              </a:rPr>
              <a:t>Du 01/01 au 30/06/2025</a:t>
            </a:r>
          </a:p>
        </p:txBody>
      </p:sp>
      <p:sp>
        <p:nvSpPr>
          <p:cNvPr id="8" name="ZoneTexte 7">
            <a:extLst>
              <a:ext uri="{FF2B5EF4-FFF2-40B4-BE49-F238E27FC236}">
                <a16:creationId xmlns:a16="http://schemas.microsoft.com/office/drawing/2014/main" id="{C874C6C1-FD5F-14F0-3C43-2CA8E22FD494}"/>
              </a:ext>
            </a:extLst>
          </p:cNvPr>
          <p:cNvSpPr txBox="1"/>
          <p:nvPr/>
        </p:nvSpPr>
        <p:spPr>
          <a:xfrm>
            <a:off x="9012849" y="805"/>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16" name="Rectangle 15">
            <a:extLst>
              <a:ext uri="{FF2B5EF4-FFF2-40B4-BE49-F238E27FC236}">
                <a16:creationId xmlns:a16="http://schemas.microsoft.com/office/drawing/2014/main" id="{38BD9617-C3DF-57B5-3103-36389ED3844A}"/>
              </a:ext>
            </a:extLst>
          </p:cNvPr>
          <p:cNvSpPr/>
          <p:nvPr/>
        </p:nvSpPr>
        <p:spPr>
          <a:xfrm>
            <a:off x="5692006" y="5168121"/>
            <a:ext cx="2743199" cy="28725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67" b="1" dirty="0">
                <a:solidFill>
                  <a:schemeClr val="tx1"/>
                </a:solidFill>
                <a:latin typeface="Marianne" panose="02000000000000000000" pitchFamily="2" charset="0"/>
              </a:rPr>
              <a:t>A partir du 01/07/2025</a:t>
            </a:r>
          </a:p>
          <a:p>
            <a:pPr algn="ctr"/>
            <a:endParaRPr lang="fr-FR" sz="1467" b="1" dirty="0">
              <a:solidFill>
                <a:schemeClr val="tx1"/>
              </a:solidFill>
              <a:latin typeface="Marianne" panose="02000000000000000000" pitchFamily="2" charset="0"/>
            </a:endParaRPr>
          </a:p>
          <a:p>
            <a:pPr algn="ctr"/>
            <a:endParaRPr lang="fr-FR" sz="1467" b="1" dirty="0">
              <a:solidFill>
                <a:schemeClr val="tx1"/>
              </a:solidFill>
              <a:latin typeface="Marianne" panose="02000000000000000000" pitchFamily="2" charset="0"/>
            </a:endParaRPr>
          </a:p>
        </p:txBody>
      </p:sp>
      <p:sp>
        <p:nvSpPr>
          <p:cNvPr id="10" name="Rectangle 9">
            <a:extLst>
              <a:ext uri="{FF2B5EF4-FFF2-40B4-BE49-F238E27FC236}">
                <a16:creationId xmlns:a16="http://schemas.microsoft.com/office/drawing/2014/main" id="{0F52E63C-5F4F-2FD1-08AC-8C277DB5811C}"/>
              </a:ext>
            </a:extLst>
          </p:cNvPr>
          <p:cNvSpPr/>
          <p:nvPr/>
        </p:nvSpPr>
        <p:spPr>
          <a:xfrm>
            <a:off x="4061862" y="916756"/>
            <a:ext cx="4068277" cy="618533"/>
          </a:xfrm>
          <a:prstGeom prst="rect">
            <a:avLst/>
          </a:prstGeom>
          <a:solidFill>
            <a:schemeClr val="bg1"/>
          </a:solidFill>
          <a:ln w="28575">
            <a:solidFill>
              <a:srgbClr val="0033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867" b="1" dirty="0">
                <a:solidFill>
                  <a:schemeClr val="tx1"/>
                </a:solidFill>
                <a:latin typeface="Marianne" panose="02000000000000000000" pitchFamily="2" charset="0"/>
              </a:rPr>
              <a:t>Démarrage au 1</a:t>
            </a:r>
            <a:r>
              <a:rPr lang="fr-FR" sz="1867" b="1" baseline="30000" dirty="0">
                <a:solidFill>
                  <a:schemeClr val="tx1"/>
                </a:solidFill>
                <a:latin typeface="Marianne" panose="02000000000000000000" pitchFamily="2" charset="0"/>
              </a:rPr>
              <a:t>er</a:t>
            </a:r>
            <a:r>
              <a:rPr lang="fr-FR" sz="1867" b="1" dirty="0">
                <a:solidFill>
                  <a:schemeClr val="tx1"/>
                </a:solidFill>
                <a:latin typeface="Marianne" panose="02000000000000000000" pitchFamily="2" charset="0"/>
              </a:rPr>
              <a:t> juillet 2025</a:t>
            </a:r>
          </a:p>
          <a:p>
            <a:pPr algn="ctr"/>
            <a:r>
              <a:rPr lang="fr-FR" sz="1867" b="1" dirty="0">
                <a:solidFill>
                  <a:schemeClr val="tx1"/>
                </a:solidFill>
                <a:latin typeface="Marianne" panose="02000000000000000000" pitchFamily="2" charset="0"/>
              </a:rPr>
              <a:t>Sans rétroactivité</a:t>
            </a:r>
          </a:p>
        </p:txBody>
      </p:sp>
      <p:sp>
        <p:nvSpPr>
          <p:cNvPr id="18" name="Rectangle 17">
            <a:extLst>
              <a:ext uri="{FF2B5EF4-FFF2-40B4-BE49-F238E27FC236}">
                <a16:creationId xmlns:a16="http://schemas.microsoft.com/office/drawing/2014/main" id="{E2C05094-D640-8EFC-D492-393D88681BBB}"/>
              </a:ext>
            </a:extLst>
          </p:cNvPr>
          <p:cNvSpPr/>
          <p:nvPr/>
        </p:nvSpPr>
        <p:spPr>
          <a:xfrm>
            <a:off x="8699552" y="1895367"/>
            <a:ext cx="3492449" cy="2062103"/>
          </a:xfrm>
          <a:prstGeom prst="rect">
            <a:avLst/>
          </a:prstGeom>
        </p:spPr>
        <p:txBody>
          <a:bodyPr wrap="square" lIns="0" rIns="0">
            <a:spAutoFit/>
          </a:bodyPr>
          <a:lstStyle/>
          <a:p>
            <a:pPr marL="228594" indent="-228594">
              <a:buFontTx/>
              <a:buChar char="-"/>
            </a:pPr>
            <a:r>
              <a:rPr lang="en-US" sz="1600" noProof="1">
                <a:latin typeface="Marianne" panose="02000000000000000000" pitchFamily="2" charset="0"/>
              </a:rPr>
              <a:t>Dont places Nouvelles et réouvertes (S1)</a:t>
            </a:r>
          </a:p>
          <a:p>
            <a:pPr marL="228594" indent="-228594">
              <a:buFontTx/>
              <a:buChar char="-"/>
            </a:pPr>
            <a:r>
              <a:rPr lang="en-US" sz="1600" noProof="1">
                <a:latin typeface="Marianne" panose="02000000000000000000" pitchFamily="2" charset="0"/>
              </a:rPr>
              <a:t>Dont renouvellements coupes AGGIR (S1)</a:t>
            </a:r>
          </a:p>
          <a:p>
            <a:pPr marL="228594" indent="-228594">
              <a:buFontTx/>
              <a:buChar char="-"/>
            </a:pPr>
            <a:r>
              <a:rPr lang="en-US" sz="1600" noProof="1">
                <a:latin typeface="Marianne" panose="02000000000000000000" pitchFamily="2" charset="0"/>
              </a:rPr>
              <a:t>Valeur de point GIR départementale 2025</a:t>
            </a:r>
          </a:p>
          <a:p>
            <a:pPr marL="228594" indent="-228594">
              <a:buFontTx/>
              <a:buChar char="-"/>
            </a:pPr>
            <a:r>
              <a:rPr lang="en-US" sz="1600" noProof="1">
                <a:latin typeface="Marianne" panose="02000000000000000000" pitchFamily="2" charset="0"/>
              </a:rPr>
              <a:t>Participation du resident fixée par le département</a:t>
            </a:r>
          </a:p>
        </p:txBody>
      </p:sp>
      <p:graphicFrame>
        <p:nvGraphicFramePr>
          <p:cNvPr id="23" name="Diagramme 22">
            <a:extLst>
              <a:ext uri="{FF2B5EF4-FFF2-40B4-BE49-F238E27FC236}">
                <a16:creationId xmlns:a16="http://schemas.microsoft.com/office/drawing/2014/main" id="{FAF69C4D-74A7-4C27-17EC-8ECD73B6C7B1}"/>
              </a:ext>
            </a:extLst>
          </p:cNvPr>
          <p:cNvGraphicFramePr/>
          <p:nvPr>
            <p:extLst>
              <p:ext uri="{D42A27DB-BD31-4B8C-83A1-F6EECF244321}">
                <p14:modId xmlns:p14="http://schemas.microsoft.com/office/powerpoint/2010/main" val="144067118"/>
              </p:ext>
            </p:extLst>
          </p:nvPr>
        </p:nvGraphicFramePr>
        <p:xfrm>
          <a:off x="264347" y="1807990"/>
          <a:ext cx="5831653" cy="4592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 name="Rectangle 23">
            <a:extLst>
              <a:ext uri="{FF2B5EF4-FFF2-40B4-BE49-F238E27FC236}">
                <a16:creationId xmlns:a16="http://schemas.microsoft.com/office/drawing/2014/main" id="{0CD56E81-F19D-E007-B5A7-A04F251E2843}"/>
              </a:ext>
            </a:extLst>
          </p:cNvPr>
          <p:cNvSpPr/>
          <p:nvPr/>
        </p:nvSpPr>
        <p:spPr>
          <a:xfrm>
            <a:off x="8699550" y="4536397"/>
            <a:ext cx="3492449" cy="1569660"/>
          </a:xfrm>
          <a:prstGeom prst="rect">
            <a:avLst/>
          </a:prstGeom>
        </p:spPr>
        <p:txBody>
          <a:bodyPr wrap="square" lIns="0" rIns="0">
            <a:spAutoFit/>
          </a:bodyPr>
          <a:lstStyle/>
          <a:p>
            <a:pPr marL="228594" indent="-228594">
              <a:buFontTx/>
              <a:buChar char="-"/>
            </a:pPr>
            <a:r>
              <a:rPr lang="en-US" sz="1600" noProof="1">
                <a:latin typeface="Marianne" panose="02000000000000000000" pitchFamily="2" charset="0"/>
              </a:rPr>
              <a:t>Dont places Nouvelles et réouvertes (S2)</a:t>
            </a:r>
          </a:p>
          <a:p>
            <a:pPr marL="228594" indent="-228594">
              <a:buFontTx/>
              <a:buChar char="-"/>
            </a:pPr>
            <a:r>
              <a:rPr lang="en-US" sz="1600" noProof="1">
                <a:latin typeface="Marianne" panose="02000000000000000000" pitchFamily="2" charset="0"/>
              </a:rPr>
              <a:t>Dont renouvellements coupes AGGIR </a:t>
            </a:r>
          </a:p>
          <a:p>
            <a:pPr marL="228594" indent="-228594">
              <a:buFontTx/>
              <a:buChar char="-"/>
            </a:pPr>
            <a:r>
              <a:rPr lang="en-US" sz="1600" noProof="1">
                <a:latin typeface="Marianne" panose="02000000000000000000" pitchFamily="2" charset="0"/>
              </a:rPr>
              <a:t>Valeur de point nationale 2025</a:t>
            </a:r>
          </a:p>
          <a:p>
            <a:pPr marL="228594" indent="-228594">
              <a:buFontTx/>
              <a:buChar char="-"/>
            </a:pPr>
            <a:r>
              <a:rPr lang="en-US" sz="1600" noProof="1">
                <a:latin typeface="Marianne" panose="02000000000000000000" pitchFamily="2" charset="0"/>
              </a:rPr>
              <a:t>Participation fixée par arrêté</a:t>
            </a:r>
          </a:p>
        </p:txBody>
      </p:sp>
      <p:cxnSp>
        <p:nvCxnSpPr>
          <p:cNvPr id="3" name="Connecteur droit 2">
            <a:extLst>
              <a:ext uri="{FF2B5EF4-FFF2-40B4-BE49-F238E27FC236}">
                <a16:creationId xmlns:a16="http://schemas.microsoft.com/office/drawing/2014/main" id="{74533408-950E-4C72-94AD-3958DE8CAB60}"/>
              </a:ext>
            </a:extLst>
          </p:cNvPr>
          <p:cNvCxnSpPr>
            <a:cxnSpLocks/>
          </p:cNvCxnSpPr>
          <p:nvPr/>
        </p:nvCxnSpPr>
        <p:spPr>
          <a:xfrm>
            <a:off x="487506" y="4118843"/>
            <a:ext cx="11607391" cy="0"/>
          </a:xfrm>
          <a:prstGeom prst="line">
            <a:avLst/>
          </a:prstGeom>
          <a:ln>
            <a:solidFill>
              <a:srgbClr val="0000FF"/>
            </a:solidFill>
            <a:prstDash val="lg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8294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0E8444A0-1CE5-CD5E-E973-A31FAD132790}"/>
              </a:ext>
            </a:extLst>
          </p:cNvPr>
          <p:cNvSpPr>
            <a:spLocks noGrp="1"/>
          </p:cNvSpPr>
          <p:nvPr>
            <p:ph type="dt" sz="half" idx="2"/>
          </p:nvPr>
        </p:nvSpPr>
        <p:spPr/>
        <p:txBody>
          <a:bodyPr/>
          <a:lstStyle/>
          <a:p>
            <a:fld id="{5F7325A3-5315-1B4B-A0D9-112471EB5837}" type="datetime1">
              <a:rPr lang="fr-FR" cap="all" smtClean="0"/>
              <a:pPr/>
              <a:t>05/05/2025</a:t>
            </a:fld>
            <a:endParaRPr lang="fr-FR" cap="all"/>
          </a:p>
        </p:txBody>
      </p:sp>
      <p:sp>
        <p:nvSpPr>
          <p:cNvPr id="4" name="Titre 3">
            <a:extLst>
              <a:ext uri="{FF2B5EF4-FFF2-40B4-BE49-F238E27FC236}">
                <a16:creationId xmlns:a16="http://schemas.microsoft.com/office/drawing/2014/main" id="{76F96085-CC26-75BE-4115-CF939306862B}"/>
              </a:ext>
            </a:extLst>
          </p:cNvPr>
          <p:cNvSpPr>
            <a:spLocks noGrp="1"/>
          </p:cNvSpPr>
          <p:nvPr>
            <p:ph type="title"/>
          </p:nvPr>
        </p:nvSpPr>
        <p:spPr>
          <a:xfrm>
            <a:off x="900400" y="838361"/>
            <a:ext cx="10391201" cy="5395200"/>
          </a:xfrm>
          <a:solidFill>
            <a:srgbClr val="000091"/>
          </a:solidFill>
        </p:spPr>
        <p:txBody>
          <a:bodyPr>
            <a:normAutofit/>
          </a:bodyPr>
          <a:lstStyle/>
          <a:p>
            <a:pPr marL="357708" indent="0">
              <a:lnSpc>
                <a:spcPct val="150000"/>
              </a:lnSpc>
              <a:buNone/>
            </a:pPr>
            <a:br>
              <a:rPr lang="fr-FR" sz="4800" dirty="0">
                <a:latin typeface="Marianne"/>
              </a:rPr>
            </a:br>
            <a:r>
              <a:rPr lang="fr-FR" sz="4800" dirty="0">
                <a:latin typeface="Marianne"/>
              </a:rPr>
              <a:t>I. L’expérimentation en bref</a:t>
            </a:r>
            <a:br>
              <a:rPr lang="fr-FR" sz="4800" dirty="0">
                <a:solidFill>
                  <a:schemeClr val="accent2">
                    <a:lumMod val="60000"/>
                    <a:lumOff val="40000"/>
                  </a:schemeClr>
                </a:solidFill>
                <a:latin typeface="Marianne"/>
              </a:rPr>
            </a:br>
            <a:endParaRPr lang="fr-FR" dirty="0"/>
          </a:p>
        </p:txBody>
      </p:sp>
      <p:sp>
        <p:nvSpPr>
          <p:cNvPr id="5" name="Espace réservé du numéro de diapositive 4">
            <a:extLst>
              <a:ext uri="{FF2B5EF4-FFF2-40B4-BE49-F238E27FC236}">
                <a16:creationId xmlns:a16="http://schemas.microsoft.com/office/drawing/2014/main" id="{A671B751-2104-7A7B-6C67-DE212A3DBD40}"/>
              </a:ext>
            </a:extLst>
          </p:cNvPr>
          <p:cNvSpPr>
            <a:spLocks noGrp="1"/>
          </p:cNvSpPr>
          <p:nvPr>
            <p:ph type="sldNum" sz="quarter" idx="4"/>
          </p:nvPr>
        </p:nvSpPr>
        <p:spPr/>
        <p:txBody>
          <a:bodyPr/>
          <a:lstStyle/>
          <a:p>
            <a:fld id="{733122C9-A0B9-462F-8757-0847AD287B63}" type="slidenum">
              <a:rPr lang="fr-FR" smtClean="0"/>
              <a:pPr/>
              <a:t>3</a:t>
            </a:fld>
            <a:endParaRPr lang="fr-FR"/>
          </a:p>
        </p:txBody>
      </p:sp>
      <p:sp>
        <p:nvSpPr>
          <p:cNvPr id="2" name="ZoneTexte 1">
            <a:extLst>
              <a:ext uri="{FF2B5EF4-FFF2-40B4-BE49-F238E27FC236}">
                <a16:creationId xmlns:a16="http://schemas.microsoft.com/office/drawing/2014/main" id="{06F88EEE-6D30-E2EC-247C-E2B5FDA57404}"/>
              </a:ext>
            </a:extLst>
          </p:cNvPr>
          <p:cNvSpPr txBox="1"/>
          <p:nvPr/>
        </p:nvSpPr>
        <p:spPr>
          <a:xfrm>
            <a:off x="9012849" y="15548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Tree>
    <p:extLst>
      <p:ext uri="{BB962C8B-B14F-4D97-AF65-F5344CB8AC3E}">
        <p14:creationId xmlns:p14="http://schemas.microsoft.com/office/powerpoint/2010/main" val="230566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A2E7B9D9-7016-464A-AE70-5B80922687EB}"/>
              </a:ext>
            </a:extLst>
          </p:cNvPr>
          <p:cNvSpPr>
            <a:spLocks noGrp="1"/>
          </p:cNvSpPr>
          <p:nvPr>
            <p:ph type="sldNum" sz="quarter" idx="12"/>
          </p:nvPr>
        </p:nvSpPr>
        <p:spPr>
          <a:xfrm>
            <a:off x="8850627" y="6442294"/>
            <a:ext cx="2743200" cy="365125"/>
          </a:xfrm>
        </p:spPr>
        <p:txBody>
          <a:bodyPr/>
          <a:lstStyle/>
          <a:p>
            <a:fld id="{F5182611-01D0-44C3-8140-E563021B8DF6}" type="slidenum">
              <a:rPr lang="fr-FR" smtClean="0"/>
              <a:t>4</a:t>
            </a:fld>
            <a:endParaRPr lang="fr-FR" dirty="0"/>
          </a:p>
        </p:txBody>
      </p:sp>
      <p:grpSp>
        <p:nvGrpSpPr>
          <p:cNvPr id="14" name="Groupe 13">
            <a:extLst>
              <a:ext uri="{FF2B5EF4-FFF2-40B4-BE49-F238E27FC236}">
                <a16:creationId xmlns:a16="http://schemas.microsoft.com/office/drawing/2014/main" id="{456EE593-B569-1D5E-2534-327F0F41EF9F}"/>
              </a:ext>
            </a:extLst>
          </p:cNvPr>
          <p:cNvGrpSpPr>
            <a:grpSpLocks/>
          </p:cNvGrpSpPr>
          <p:nvPr/>
        </p:nvGrpSpPr>
        <p:grpSpPr bwMode="auto">
          <a:xfrm>
            <a:off x="191067" y="335797"/>
            <a:ext cx="11791667" cy="5793930"/>
            <a:chOff x="283829" y="666300"/>
            <a:chExt cx="2459385" cy="4125461"/>
          </a:xfrm>
        </p:grpSpPr>
        <p:grpSp>
          <p:nvGrpSpPr>
            <p:cNvPr id="26" name="dynamictitle__63809726153880985519">
              <a:extLst>
                <a:ext uri="{FF2B5EF4-FFF2-40B4-BE49-F238E27FC236}">
                  <a16:creationId xmlns:a16="http://schemas.microsoft.com/office/drawing/2014/main" id="{677F2127-3028-069B-A4F9-3FC45DC718C2}"/>
                </a:ext>
              </a:extLst>
            </p:cNvPr>
            <p:cNvGrpSpPr>
              <a:grpSpLocks/>
            </p:cNvGrpSpPr>
            <p:nvPr/>
          </p:nvGrpSpPr>
          <p:grpSpPr bwMode="auto">
            <a:xfrm>
              <a:off x="283829" y="666300"/>
              <a:ext cx="2459385" cy="327134"/>
              <a:chOff x="2531759" y="1794318"/>
              <a:chExt cx="4024159" cy="124409"/>
            </a:xfrm>
          </p:grpSpPr>
          <p:sp>
            <p:nvSpPr>
              <p:cNvPr id="28" name="Arrow: Left-Right 7">
                <a:extLst>
                  <a:ext uri="{FF2B5EF4-FFF2-40B4-BE49-F238E27FC236}">
                    <a16:creationId xmlns:a16="http://schemas.microsoft.com/office/drawing/2014/main" id="{BB7F3BA1-D5D5-5424-D907-6EA504CCA111}"/>
                  </a:ext>
                </a:extLst>
              </p:cNvPr>
              <p:cNvSpPr/>
              <p:nvPr/>
            </p:nvSpPr>
            <p:spPr>
              <a:xfrm>
                <a:off x="2531759" y="1794318"/>
                <a:ext cx="4024159" cy="115129"/>
              </a:xfrm>
              <a:prstGeom prst="leftRightArrow">
                <a:avLst>
                  <a:gd name="adj1" fmla="val 100000"/>
                  <a:gd name="adj2"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96000" anchor="ctr">
                <a:spAutoFit/>
              </a:bodyPr>
              <a:lstStyle>
                <a:defPPr>
                  <a:defRPr lang="fr-FR"/>
                </a:defPPr>
                <a:lvl1pPr marL="0" algn="l" defTabSz="914242" rtl="0" eaLnBrk="1" latinLnBrk="0" hangingPunct="1">
                  <a:defRPr sz="1800" kern="1200">
                    <a:solidFill>
                      <a:schemeClr val="lt1"/>
                    </a:solidFill>
                    <a:latin typeface="+mn-lt"/>
                    <a:ea typeface="+mn-ea"/>
                    <a:cs typeface="+mn-cs"/>
                  </a:defRPr>
                </a:lvl1pPr>
                <a:lvl2pPr marL="457121" algn="l" defTabSz="914242" rtl="0" eaLnBrk="1" latinLnBrk="0" hangingPunct="1">
                  <a:defRPr sz="1800" kern="1200">
                    <a:solidFill>
                      <a:schemeClr val="lt1"/>
                    </a:solidFill>
                    <a:latin typeface="+mn-lt"/>
                    <a:ea typeface="+mn-ea"/>
                    <a:cs typeface="+mn-cs"/>
                  </a:defRPr>
                </a:lvl2pPr>
                <a:lvl3pPr marL="914242" algn="l" defTabSz="914242" rtl="0" eaLnBrk="1" latinLnBrk="0" hangingPunct="1">
                  <a:defRPr sz="1800" kern="1200">
                    <a:solidFill>
                      <a:schemeClr val="lt1"/>
                    </a:solidFill>
                    <a:latin typeface="+mn-lt"/>
                    <a:ea typeface="+mn-ea"/>
                    <a:cs typeface="+mn-cs"/>
                  </a:defRPr>
                </a:lvl3pPr>
                <a:lvl4pPr marL="1371362" algn="l" defTabSz="914242" rtl="0" eaLnBrk="1" latinLnBrk="0" hangingPunct="1">
                  <a:defRPr sz="1800" kern="1200">
                    <a:solidFill>
                      <a:schemeClr val="lt1"/>
                    </a:solidFill>
                    <a:latin typeface="+mn-lt"/>
                    <a:ea typeface="+mn-ea"/>
                    <a:cs typeface="+mn-cs"/>
                  </a:defRPr>
                </a:lvl4pPr>
                <a:lvl5pPr marL="1828483" algn="l" defTabSz="914242" rtl="0" eaLnBrk="1" latinLnBrk="0" hangingPunct="1">
                  <a:defRPr sz="1800" kern="1200">
                    <a:solidFill>
                      <a:schemeClr val="lt1"/>
                    </a:solidFill>
                    <a:latin typeface="+mn-lt"/>
                    <a:ea typeface="+mn-ea"/>
                    <a:cs typeface="+mn-cs"/>
                  </a:defRPr>
                </a:lvl5pPr>
                <a:lvl6pPr marL="2285603" algn="l" defTabSz="914242" rtl="0" eaLnBrk="1" latinLnBrk="0" hangingPunct="1">
                  <a:defRPr sz="1800" kern="1200">
                    <a:solidFill>
                      <a:schemeClr val="lt1"/>
                    </a:solidFill>
                    <a:latin typeface="+mn-lt"/>
                    <a:ea typeface="+mn-ea"/>
                    <a:cs typeface="+mn-cs"/>
                  </a:defRPr>
                </a:lvl6pPr>
                <a:lvl7pPr marL="2742724" algn="l" defTabSz="914242" rtl="0" eaLnBrk="1" latinLnBrk="0" hangingPunct="1">
                  <a:defRPr sz="1800" kern="1200">
                    <a:solidFill>
                      <a:schemeClr val="lt1"/>
                    </a:solidFill>
                    <a:latin typeface="+mn-lt"/>
                    <a:ea typeface="+mn-ea"/>
                    <a:cs typeface="+mn-cs"/>
                  </a:defRPr>
                </a:lvl7pPr>
                <a:lvl8pPr marL="3199845" algn="l" defTabSz="914242" rtl="0" eaLnBrk="1" latinLnBrk="0" hangingPunct="1">
                  <a:defRPr sz="1800" kern="1200">
                    <a:solidFill>
                      <a:schemeClr val="lt1"/>
                    </a:solidFill>
                    <a:latin typeface="+mn-lt"/>
                    <a:ea typeface="+mn-ea"/>
                    <a:cs typeface="+mn-cs"/>
                  </a:defRPr>
                </a:lvl8pPr>
                <a:lvl9pPr marL="3656965" algn="l" defTabSz="914242" rtl="0" eaLnBrk="1" latinLnBrk="0" hangingPunct="1">
                  <a:defRPr sz="1800" kern="1200">
                    <a:solidFill>
                      <a:schemeClr val="lt1"/>
                    </a:solidFill>
                    <a:latin typeface="+mn-lt"/>
                    <a:ea typeface="+mn-ea"/>
                    <a:cs typeface="+mn-cs"/>
                  </a:defRPr>
                </a:lvl9pPr>
              </a:lstStyle>
              <a:p>
                <a:pPr algn="ctr">
                  <a:defRPr/>
                </a:pPr>
                <a:r>
                  <a:rPr lang="fr-FR" sz="2133" b="1" dirty="0">
                    <a:solidFill>
                      <a:schemeClr val="tx1">
                        <a:lumMod val="50000"/>
                        <a:lumOff val="50000"/>
                      </a:schemeClr>
                    </a:solidFill>
                    <a:latin typeface="Marianne" panose="02000000000000000000" pitchFamily="2" charset="0"/>
                  </a:rPr>
                  <a:t>Rappel des constats de départ et de l’objectif de l’expérimentation</a:t>
                </a:r>
              </a:p>
            </p:txBody>
          </p:sp>
          <p:cxnSp>
            <p:nvCxnSpPr>
              <p:cNvPr id="29" name="Straight Connector 8">
                <a:extLst>
                  <a:ext uri="{FF2B5EF4-FFF2-40B4-BE49-F238E27FC236}">
                    <a16:creationId xmlns:a16="http://schemas.microsoft.com/office/drawing/2014/main" id="{AED56498-A653-8C42-2FD6-57371B58347B}"/>
                  </a:ext>
                </a:extLst>
              </p:cNvPr>
              <p:cNvCxnSpPr>
                <a:cxnSpLocks/>
              </p:cNvCxnSpPr>
              <p:nvPr/>
            </p:nvCxnSpPr>
            <p:spPr>
              <a:xfrm>
                <a:off x="2699931" y="1918727"/>
                <a:ext cx="3532666"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7" name="Rectangle 26">
              <a:extLst>
                <a:ext uri="{FF2B5EF4-FFF2-40B4-BE49-F238E27FC236}">
                  <a16:creationId xmlns:a16="http://schemas.microsoft.com/office/drawing/2014/main" id="{A9E4CD23-B6E8-43E0-F64D-B1219D1047F8}"/>
                </a:ext>
              </a:extLst>
            </p:cNvPr>
            <p:cNvSpPr>
              <a:spLocks noChangeArrowheads="1"/>
            </p:cNvSpPr>
            <p:nvPr/>
          </p:nvSpPr>
          <p:spPr bwMode="auto">
            <a:xfrm>
              <a:off x="418735" y="1427520"/>
              <a:ext cx="2287094" cy="3364241"/>
            </a:xfrm>
            <a:prstGeom prst="rect">
              <a:avLst/>
            </a:prstGeom>
            <a:noFill/>
            <a:ln w="19050">
              <a:noFill/>
              <a:miter lim="800000"/>
              <a:headEnd/>
              <a:tailEnd/>
            </a:ln>
            <a:effectLst/>
          </p:spPr>
          <p:txBody>
            <a:bodyPr lIns="96000" tIns="0" rIns="96000" bIns="0"/>
            <a:lstStyle>
              <a:defPPr>
                <a:defRPr lang="fr-FR"/>
              </a:defPPr>
              <a:lvl1pPr marL="0" algn="l" defTabSz="914242" rtl="0" eaLnBrk="1" latinLnBrk="0" hangingPunct="1">
                <a:defRPr sz="1800" kern="1200">
                  <a:solidFill>
                    <a:schemeClr val="tx1"/>
                  </a:solidFill>
                  <a:latin typeface="+mn-lt"/>
                  <a:ea typeface="+mn-ea"/>
                  <a:cs typeface="+mn-cs"/>
                </a:defRPr>
              </a:lvl1pPr>
              <a:lvl2pPr marL="457121" algn="l" defTabSz="914242" rtl="0" eaLnBrk="1" latinLnBrk="0" hangingPunct="1">
                <a:defRPr sz="1800" kern="1200">
                  <a:solidFill>
                    <a:schemeClr val="tx1"/>
                  </a:solidFill>
                  <a:latin typeface="+mn-lt"/>
                  <a:ea typeface="+mn-ea"/>
                  <a:cs typeface="+mn-cs"/>
                </a:defRPr>
              </a:lvl2pPr>
              <a:lvl3pPr marL="914242" algn="l" defTabSz="914242" rtl="0" eaLnBrk="1" latinLnBrk="0" hangingPunct="1">
                <a:defRPr sz="1800" kern="1200">
                  <a:solidFill>
                    <a:schemeClr val="tx1"/>
                  </a:solidFill>
                  <a:latin typeface="+mn-lt"/>
                  <a:ea typeface="+mn-ea"/>
                  <a:cs typeface="+mn-cs"/>
                </a:defRPr>
              </a:lvl3pPr>
              <a:lvl4pPr marL="1371362" algn="l" defTabSz="914242" rtl="0" eaLnBrk="1" latinLnBrk="0" hangingPunct="1">
                <a:defRPr sz="1800" kern="1200">
                  <a:solidFill>
                    <a:schemeClr val="tx1"/>
                  </a:solidFill>
                  <a:latin typeface="+mn-lt"/>
                  <a:ea typeface="+mn-ea"/>
                  <a:cs typeface="+mn-cs"/>
                </a:defRPr>
              </a:lvl4pPr>
              <a:lvl5pPr marL="1828483" algn="l" defTabSz="914242" rtl="0" eaLnBrk="1" latinLnBrk="0" hangingPunct="1">
                <a:defRPr sz="1800" kern="1200">
                  <a:solidFill>
                    <a:schemeClr val="tx1"/>
                  </a:solidFill>
                  <a:latin typeface="+mn-lt"/>
                  <a:ea typeface="+mn-ea"/>
                  <a:cs typeface="+mn-cs"/>
                </a:defRPr>
              </a:lvl5pPr>
              <a:lvl6pPr marL="2285603" algn="l" defTabSz="914242" rtl="0" eaLnBrk="1" latinLnBrk="0" hangingPunct="1">
                <a:defRPr sz="1800" kern="1200">
                  <a:solidFill>
                    <a:schemeClr val="tx1"/>
                  </a:solidFill>
                  <a:latin typeface="+mn-lt"/>
                  <a:ea typeface="+mn-ea"/>
                  <a:cs typeface="+mn-cs"/>
                </a:defRPr>
              </a:lvl6pPr>
              <a:lvl7pPr marL="2742724" algn="l" defTabSz="914242" rtl="0" eaLnBrk="1" latinLnBrk="0" hangingPunct="1">
                <a:defRPr sz="1800" kern="1200">
                  <a:solidFill>
                    <a:schemeClr val="tx1"/>
                  </a:solidFill>
                  <a:latin typeface="+mn-lt"/>
                  <a:ea typeface="+mn-ea"/>
                  <a:cs typeface="+mn-cs"/>
                </a:defRPr>
              </a:lvl7pPr>
              <a:lvl8pPr marL="3199845" algn="l" defTabSz="914242" rtl="0" eaLnBrk="1" latinLnBrk="0" hangingPunct="1">
                <a:defRPr sz="1800" kern="1200">
                  <a:solidFill>
                    <a:schemeClr val="tx1"/>
                  </a:solidFill>
                  <a:latin typeface="+mn-lt"/>
                  <a:ea typeface="+mn-ea"/>
                  <a:cs typeface="+mn-cs"/>
                </a:defRPr>
              </a:lvl8pPr>
              <a:lvl9pPr marL="3656965" algn="l" defTabSz="914242" rtl="0" eaLnBrk="1" latinLnBrk="0" hangingPunct="1">
                <a:defRPr sz="1800" kern="1200">
                  <a:solidFill>
                    <a:schemeClr val="tx1"/>
                  </a:solidFill>
                  <a:latin typeface="+mn-lt"/>
                  <a:ea typeface="+mn-ea"/>
                  <a:cs typeface="+mn-cs"/>
                </a:defRPr>
              </a:lvl9pPr>
            </a:lstStyle>
            <a:p>
              <a:pPr marL="228594" indent="-228594" algn="just">
                <a:spcBef>
                  <a:spcPct val="80000"/>
                </a:spcBef>
                <a:buClr>
                  <a:schemeClr val="tx2"/>
                </a:buClr>
                <a:buSzPct val="75000"/>
                <a:buFont typeface="Wingdings" panose="05000000000000000000" pitchFamily="2" charset="2"/>
                <a:buChar char="Ø"/>
                <a:defRPr/>
              </a:pPr>
              <a:r>
                <a:rPr lang="fr-FR" sz="1600" kern="0" dirty="0">
                  <a:latin typeface="Marianne"/>
                </a:rPr>
                <a:t>Difficulté des structures à s’adapter à l’évolution du profil des résidents, qui appelle des réponses globales, la frontière entre le soin et la dépendance s’étant de plus en plus estompée </a:t>
              </a:r>
            </a:p>
            <a:p>
              <a:pPr marL="228594" indent="-228594" algn="just">
                <a:spcBef>
                  <a:spcPct val="80000"/>
                </a:spcBef>
                <a:buClr>
                  <a:schemeClr val="tx2"/>
                </a:buClr>
                <a:buSzPct val="75000"/>
                <a:buFont typeface="Wingdings" panose="05000000000000000000" pitchFamily="2" charset="2"/>
                <a:buChar char="Ø"/>
                <a:defRPr/>
              </a:pPr>
              <a:r>
                <a:rPr lang="fr-FR" sz="1600" kern="0" dirty="0">
                  <a:latin typeface="Marianne"/>
                </a:rPr>
                <a:t>Un système rigide et complexe, difficile à mettre en œuvre pour les établissements et les autorités de tarification</a:t>
              </a:r>
            </a:p>
            <a:p>
              <a:pPr marL="228594" indent="-228594" algn="just">
                <a:spcBef>
                  <a:spcPct val="80000"/>
                </a:spcBef>
                <a:buClr>
                  <a:schemeClr val="tx2"/>
                </a:buClr>
                <a:buSzPct val="75000"/>
                <a:buFont typeface="Wingdings" panose="05000000000000000000" pitchFamily="2" charset="2"/>
                <a:buChar char="Ø"/>
                <a:defRPr/>
              </a:pPr>
              <a:r>
                <a:rPr lang="fr-FR" sz="1600" kern="0" dirty="0">
                  <a:latin typeface="Marianne"/>
                </a:rPr>
                <a:t>Un système peu lisible pour les résidents et leurs familles</a:t>
              </a:r>
            </a:p>
            <a:p>
              <a:pPr marL="228594" indent="-228594" algn="just">
                <a:spcBef>
                  <a:spcPct val="80000"/>
                </a:spcBef>
                <a:buClr>
                  <a:schemeClr val="tx2"/>
                </a:buClr>
                <a:buSzPct val="75000"/>
                <a:buFont typeface="Wingdings" panose="05000000000000000000" pitchFamily="2" charset="2"/>
                <a:buChar char="Ø"/>
                <a:defRPr/>
              </a:pPr>
              <a:r>
                <a:rPr lang="fr-FR" sz="1600" kern="0" dirty="0">
                  <a:latin typeface="Marianne"/>
                </a:rPr>
                <a:t>Un système induisant des coûts de gestion importants pour les structures (comptabilité, facturation…)</a:t>
              </a:r>
            </a:p>
            <a:p>
              <a:pPr marL="167632" indent="-167632" algn="just">
                <a:spcBef>
                  <a:spcPct val="80000"/>
                </a:spcBef>
                <a:buClr>
                  <a:schemeClr val="tx2"/>
                </a:buClr>
                <a:buSzPct val="75000"/>
                <a:buFont typeface="Wingdings 3" panose="05040102010807070707" pitchFamily="18" charset="2"/>
                <a:buChar char=""/>
                <a:defRPr/>
              </a:pPr>
              <a:endParaRPr lang="fr-FR" sz="1000" b="1" dirty="0">
                <a:solidFill>
                  <a:srgbClr val="0000FF"/>
                </a:solidFill>
                <a:latin typeface="Marianne" panose="02000000000000000000" pitchFamily="2" charset="0"/>
              </a:endParaRPr>
            </a:p>
            <a:p>
              <a:pPr algn="just">
                <a:spcBef>
                  <a:spcPct val="80000"/>
                </a:spcBef>
                <a:buClr>
                  <a:schemeClr val="tx2"/>
                </a:buClr>
                <a:buSzPct val="75000"/>
                <a:defRPr/>
              </a:pPr>
              <a:endParaRPr lang="fr-FR" sz="1600" kern="0" dirty="0">
                <a:latin typeface="Marianne"/>
              </a:endParaRPr>
            </a:p>
            <a:p>
              <a:pPr algn="just">
                <a:spcBef>
                  <a:spcPct val="80000"/>
                </a:spcBef>
                <a:buClr>
                  <a:schemeClr val="tx2"/>
                </a:buClr>
                <a:buSzPct val="75000"/>
                <a:defRPr/>
              </a:pPr>
              <a:endParaRPr lang="fr-FR" sz="1600" kern="0" dirty="0">
                <a:latin typeface="Marianne"/>
              </a:endParaRPr>
            </a:p>
            <a:p>
              <a:pPr algn="just">
                <a:spcBef>
                  <a:spcPct val="80000"/>
                </a:spcBef>
                <a:buClr>
                  <a:schemeClr val="tx2"/>
                </a:buClr>
                <a:buSzPct val="75000"/>
                <a:defRPr/>
              </a:pPr>
              <a:endParaRPr lang="fr-FR" sz="1600" kern="0" dirty="0">
                <a:latin typeface="Marianne"/>
              </a:endParaRPr>
            </a:p>
            <a:p>
              <a:pPr marL="167632" indent="-167632" algn="just">
                <a:spcBef>
                  <a:spcPct val="80000"/>
                </a:spcBef>
                <a:buClr>
                  <a:schemeClr val="tx2"/>
                </a:buClr>
                <a:buSzPct val="75000"/>
                <a:buFont typeface="Wingdings 3" panose="05040102010807070707" pitchFamily="18" charset="2"/>
                <a:buChar char=""/>
                <a:defRPr/>
              </a:pPr>
              <a:endParaRPr lang="fr-FR" sz="1867" kern="0" dirty="0">
                <a:cs typeface="Arial"/>
              </a:endParaRPr>
            </a:p>
          </p:txBody>
        </p:sp>
      </p:grpSp>
      <p:sp>
        <p:nvSpPr>
          <p:cNvPr id="2" name="Rectangle 1">
            <a:extLst>
              <a:ext uri="{FF2B5EF4-FFF2-40B4-BE49-F238E27FC236}">
                <a16:creationId xmlns:a16="http://schemas.microsoft.com/office/drawing/2014/main" id="{B187F7F4-C5A1-7F4D-B9A6-B341BB696530}"/>
              </a:ext>
            </a:extLst>
          </p:cNvPr>
          <p:cNvSpPr>
            <a:spLocks noChangeArrowheads="1"/>
          </p:cNvSpPr>
          <p:nvPr/>
        </p:nvSpPr>
        <p:spPr bwMode="auto">
          <a:xfrm>
            <a:off x="559179" y="977514"/>
            <a:ext cx="8291448" cy="455015"/>
          </a:xfrm>
          <a:prstGeom prst="rect">
            <a:avLst/>
          </a:prstGeom>
          <a:noFill/>
          <a:ln w="19050">
            <a:noFill/>
            <a:miter lim="800000"/>
            <a:headEnd/>
            <a:tailEnd/>
          </a:ln>
          <a:effectLst/>
        </p:spPr>
        <p:txBody>
          <a:bodyPr lIns="96000" tIns="0" rIns="96000" bIns="0"/>
          <a:lstStyle>
            <a:defPPr>
              <a:defRPr lang="fr-FR"/>
            </a:defPPr>
            <a:lvl1pPr marL="0" algn="l" defTabSz="914242" rtl="0" eaLnBrk="1" latinLnBrk="0" hangingPunct="1">
              <a:defRPr sz="1800" kern="1200">
                <a:solidFill>
                  <a:schemeClr val="tx1"/>
                </a:solidFill>
                <a:latin typeface="+mn-lt"/>
                <a:ea typeface="+mn-ea"/>
                <a:cs typeface="+mn-cs"/>
              </a:defRPr>
            </a:lvl1pPr>
            <a:lvl2pPr marL="457121" algn="l" defTabSz="914242" rtl="0" eaLnBrk="1" latinLnBrk="0" hangingPunct="1">
              <a:defRPr sz="1800" kern="1200">
                <a:solidFill>
                  <a:schemeClr val="tx1"/>
                </a:solidFill>
                <a:latin typeface="+mn-lt"/>
                <a:ea typeface="+mn-ea"/>
                <a:cs typeface="+mn-cs"/>
              </a:defRPr>
            </a:lvl2pPr>
            <a:lvl3pPr marL="914242" algn="l" defTabSz="914242" rtl="0" eaLnBrk="1" latinLnBrk="0" hangingPunct="1">
              <a:defRPr sz="1800" kern="1200">
                <a:solidFill>
                  <a:schemeClr val="tx1"/>
                </a:solidFill>
                <a:latin typeface="+mn-lt"/>
                <a:ea typeface="+mn-ea"/>
                <a:cs typeface="+mn-cs"/>
              </a:defRPr>
            </a:lvl3pPr>
            <a:lvl4pPr marL="1371362" algn="l" defTabSz="914242" rtl="0" eaLnBrk="1" latinLnBrk="0" hangingPunct="1">
              <a:defRPr sz="1800" kern="1200">
                <a:solidFill>
                  <a:schemeClr val="tx1"/>
                </a:solidFill>
                <a:latin typeface="+mn-lt"/>
                <a:ea typeface="+mn-ea"/>
                <a:cs typeface="+mn-cs"/>
              </a:defRPr>
            </a:lvl4pPr>
            <a:lvl5pPr marL="1828483" algn="l" defTabSz="914242" rtl="0" eaLnBrk="1" latinLnBrk="0" hangingPunct="1">
              <a:defRPr sz="1800" kern="1200">
                <a:solidFill>
                  <a:schemeClr val="tx1"/>
                </a:solidFill>
                <a:latin typeface="+mn-lt"/>
                <a:ea typeface="+mn-ea"/>
                <a:cs typeface="+mn-cs"/>
              </a:defRPr>
            </a:lvl5pPr>
            <a:lvl6pPr marL="2285603" algn="l" defTabSz="914242" rtl="0" eaLnBrk="1" latinLnBrk="0" hangingPunct="1">
              <a:defRPr sz="1800" kern="1200">
                <a:solidFill>
                  <a:schemeClr val="tx1"/>
                </a:solidFill>
                <a:latin typeface="+mn-lt"/>
                <a:ea typeface="+mn-ea"/>
                <a:cs typeface="+mn-cs"/>
              </a:defRPr>
            </a:lvl6pPr>
            <a:lvl7pPr marL="2742724" algn="l" defTabSz="914242" rtl="0" eaLnBrk="1" latinLnBrk="0" hangingPunct="1">
              <a:defRPr sz="1800" kern="1200">
                <a:solidFill>
                  <a:schemeClr val="tx1"/>
                </a:solidFill>
                <a:latin typeface="+mn-lt"/>
                <a:ea typeface="+mn-ea"/>
                <a:cs typeface="+mn-cs"/>
              </a:defRPr>
            </a:lvl7pPr>
            <a:lvl8pPr marL="3199845" algn="l" defTabSz="914242" rtl="0" eaLnBrk="1" latinLnBrk="0" hangingPunct="1">
              <a:defRPr sz="1800" kern="1200">
                <a:solidFill>
                  <a:schemeClr val="tx1"/>
                </a:solidFill>
                <a:latin typeface="+mn-lt"/>
                <a:ea typeface="+mn-ea"/>
                <a:cs typeface="+mn-cs"/>
              </a:defRPr>
            </a:lvl8pPr>
            <a:lvl9pPr marL="3656965" algn="l" defTabSz="914242" rtl="0" eaLnBrk="1" latinLnBrk="0" hangingPunct="1">
              <a:defRPr sz="1800" kern="1200">
                <a:solidFill>
                  <a:schemeClr val="tx1"/>
                </a:solidFill>
                <a:latin typeface="+mn-lt"/>
                <a:ea typeface="+mn-ea"/>
                <a:cs typeface="+mn-cs"/>
              </a:defRPr>
            </a:lvl9pPr>
          </a:lstStyle>
          <a:p>
            <a:pPr marL="167632" indent="-167632" algn="just">
              <a:spcBef>
                <a:spcPct val="8000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Un système de financement des EHPAD organisé en silo :</a:t>
            </a:r>
          </a:p>
          <a:p>
            <a:pPr algn="just">
              <a:spcBef>
                <a:spcPct val="80000"/>
              </a:spcBef>
              <a:buClr>
                <a:schemeClr val="tx2"/>
              </a:buClr>
              <a:buSzPct val="75000"/>
              <a:defRPr/>
            </a:pPr>
            <a:endParaRPr lang="fr-FR" sz="1600" kern="0" dirty="0">
              <a:latin typeface="Marianne"/>
            </a:endParaRPr>
          </a:p>
        </p:txBody>
      </p:sp>
      <p:sp>
        <p:nvSpPr>
          <p:cNvPr id="3" name="Rectangle 2">
            <a:extLst>
              <a:ext uri="{FF2B5EF4-FFF2-40B4-BE49-F238E27FC236}">
                <a16:creationId xmlns:a16="http://schemas.microsoft.com/office/drawing/2014/main" id="{954E3BD3-D62D-8ED3-EF09-A5A5D08D2B81}"/>
              </a:ext>
            </a:extLst>
          </p:cNvPr>
          <p:cNvSpPr>
            <a:spLocks noChangeArrowheads="1"/>
          </p:cNvSpPr>
          <p:nvPr/>
        </p:nvSpPr>
        <p:spPr bwMode="auto">
          <a:xfrm>
            <a:off x="559179" y="3720387"/>
            <a:ext cx="10812828" cy="425232"/>
          </a:xfrm>
          <a:prstGeom prst="rect">
            <a:avLst/>
          </a:prstGeom>
          <a:noFill/>
          <a:ln w="19050">
            <a:noFill/>
            <a:miter lim="800000"/>
            <a:headEnd/>
            <a:tailEnd/>
          </a:ln>
          <a:effectLst/>
        </p:spPr>
        <p:txBody>
          <a:bodyPr lIns="96000" tIns="0" rIns="96000" bIns="0"/>
          <a:lstStyle>
            <a:defPPr>
              <a:defRPr lang="fr-FR"/>
            </a:defPPr>
            <a:lvl1pPr marL="0" algn="l" defTabSz="914242" rtl="0" eaLnBrk="1" latinLnBrk="0" hangingPunct="1">
              <a:defRPr sz="1800" kern="1200">
                <a:solidFill>
                  <a:schemeClr val="tx1"/>
                </a:solidFill>
                <a:latin typeface="+mn-lt"/>
                <a:ea typeface="+mn-ea"/>
                <a:cs typeface="+mn-cs"/>
              </a:defRPr>
            </a:lvl1pPr>
            <a:lvl2pPr marL="457121" algn="l" defTabSz="914242" rtl="0" eaLnBrk="1" latinLnBrk="0" hangingPunct="1">
              <a:defRPr sz="1800" kern="1200">
                <a:solidFill>
                  <a:schemeClr val="tx1"/>
                </a:solidFill>
                <a:latin typeface="+mn-lt"/>
                <a:ea typeface="+mn-ea"/>
                <a:cs typeface="+mn-cs"/>
              </a:defRPr>
            </a:lvl2pPr>
            <a:lvl3pPr marL="914242" algn="l" defTabSz="914242" rtl="0" eaLnBrk="1" latinLnBrk="0" hangingPunct="1">
              <a:defRPr sz="1800" kern="1200">
                <a:solidFill>
                  <a:schemeClr val="tx1"/>
                </a:solidFill>
                <a:latin typeface="+mn-lt"/>
                <a:ea typeface="+mn-ea"/>
                <a:cs typeface="+mn-cs"/>
              </a:defRPr>
            </a:lvl3pPr>
            <a:lvl4pPr marL="1371362" algn="l" defTabSz="914242" rtl="0" eaLnBrk="1" latinLnBrk="0" hangingPunct="1">
              <a:defRPr sz="1800" kern="1200">
                <a:solidFill>
                  <a:schemeClr val="tx1"/>
                </a:solidFill>
                <a:latin typeface="+mn-lt"/>
                <a:ea typeface="+mn-ea"/>
                <a:cs typeface="+mn-cs"/>
              </a:defRPr>
            </a:lvl4pPr>
            <a:lvl5pPr marL="1828483" algn="l" defTabSz="914242" rtl="0" eaLnBrk="1" latinLnBrk="0" hangingPunct="1">
              <a:defRPr sz="1800" kern="1200">
                <a:solidFill>
                  <a:schemeClr val="tx1"/>
                </a:solidFill>
                <a:latin typeface="+mn-lt"/>
                <a:ea typeface="+mn-ea"/>
                <a:cs typeface="+mn-cs"/>
              </a:defRPr>
            </a:lvl5pPr>
            <a:lvl6pPr marL="2285603" algn="l" defTabSz="914242" rtl="0" eaLnBrk="1" latinLnBrk="0" hangingPunct="1">
              <a:defRPr sz="1800" kern="1200">
                <a:solidFill>
                  <a:schemeClr val="tx1"/>
                </a:solidFill>
                <a:latin typeface="+mn-lt"/>
                <a:ea typeface="+mn-ea"/>
                <a:cs typeface="+mn-cs"/>
              </a:defRPr>
            </a:lvl6pPr>
            <a:lvl7pPr marL="2742724" algn="l" defTabSz="914242" rtl="0" eaLnBrk="1" latinLnBrk="0" hangingPunct="1">
              <a:defRPr sz="1800" kern="1200">
                <a:solidFill>
                  <a:schemeClr val="tx1"/>
                </a:solidFill>
                <a:latin typeface="+mn-lt"/>
                <a:ea typeface="+mn-ea"/>
                <a:cs typeface="+mn-cs"/>
              </a:defRPr>
            </a:lvl7pPr>
            <a:lvl8pPr marL="3199845" algn="l" defTabSz="914242" rtl="0" eaLnBrk="1" latinLnBrk="0" hangingPunct="1">
              <a:defRPr sz="1800" kern="1200">
                <a:solidFill>
                  <a:schemeClr val="tx1"/>
                </a:solidFill>
                <a:latin typeface="+mn-lt"/>
                <a:ea typeface="+mn-ea"/>
                <a:cs typeface="+mn-cs"/>
              </a:defRPr>
            </a:lvl8pPr>
            <a:lvl9pPr marL="3656965" algn="l" defTabSz="914242" rtl="0" eaLnBrk="1" latinLnBrk="0" hangingPunct="1">
              <a:defRPr sz="1800" kern="1200">
                <a:solidFill>
                  <a:schemeClr val="tx1"/>
                </a:solidFill>
                <a:latin typeface="+mn-lt"/>
                <a:ea typeface="+mn-ea"/>
                <a:cs typeface="+mn-cs"/>
              </a:defRPr>
            </a:lvl9pPr>
          </a:lstStyle>
          <a:p>
            <a:pPr marL="167632" indent="-167632" algn="just">
              <a:spcBef>
                <a:spcPct val="8000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Des disparités territoriales de financement, difficilement justifiables à prestations équivalentes :</a:t>
            </a:r>
          </a:p>
        </p:txBody>
      </p:sp>
      <p:sp>
        <p:nvSpPr>
          <p:cNvPr id="5" name="Rectangle 4">
            <a:extLst>
              <a:ext uri="{FF2B5EF4-FFF2-40B4-BE49-F238E27FC236}">
                <a16:creationId xmlns:a16="http://schemas.microsoft.com/office/drawing/2014/main" id="{17AE513B-2AF9-E8FC-826A-E9CCA2C44C61}"/>
              </a:ext>
            </a:extLst>
          </p:cNvPr>
          <p:cNvSpPr>
            <a:spLocks noChangeArrowheads="1"/>
          </p:cNvSpPr>
          <p:nvPr/>
        </p:nvSpPr>
        <p:spPr bwMode="auto">
          <a:xfrm>
            <a:off x="869298" y="4129877"/>
            <a:ext cx="10660360" cy="1767740"/>
          </a:xfrm>
          <a:prstGeom prst="rect">
            <a:avLst/>
          </a:prstGeom>
          <a:noFill/>
          <a:ln w="19050">
            <a:noFill/>
            <a:miter lim="800000"/>
            <a:headEnd/>
            <a:tailEnd/>
          </a:ln>
          <a:effectLst/>
        </p:spPr>
        <p:txBody>
          <a:bodyPr lIns="96000" tIns="0" rIns="96000" bIns="0"/>
          <a:lstStyle>
            <a:defPPr>
              <a:defRPr lang="fr-FR"/>
            </a:defPPr>
            <a:lvl1pPr marL="0" algn="l" defTabSz="914242" rtl="0" eaLnBrk="1" latinLnBrk="0" hangingPunct="1">
              <a:defRPr sz="1800" kern="1200">
                <a:solidFill>
                  <a:schemeClr val="tx1"/>
                </a:solidFill>
                <a:latin typeface="+mn-lt"/>
                <a:ea typeface="+mn-ea"/>
                <a:cs typeface="+mn-cs"/>
              </a:defRPr>
            </a:lvl1pPr>
            <a:lvl2pPr marL="457121" algn="l" defTabSz="914242" rtl="0" eaLnBrk="1" latinLnBrk="0" hangingPunct="1">
              <a:defRPr sz="1800" kern="1200">
                <a:solidFill>
                  <a:schemeClr val="tx1"/>
                </a:solidFill>
                <a:latin typeface="+mn-lt"/>
                <a:ea typeface="+mn-ea"/>
                <a:cs typeface="+mn-cs"/>
              </a:defRPr>
            </a:lvl2pPr>
            <a:lvl3pPr marL="914242" algn="l" defTabSz="914242" rtl="0" eaLnBrk="1" latinLnBrk="0" hangingPunct="1">
              <a:defRPr sz="1800" kern="1200">
                <a:solidFill>
                  <a:schemeClr val="tx1"/>
                </a:solidFill>
                <a:latin typeface="+mn-lt"/>
                <a:ea typeface="+mn-ea"/>
                <a:cs typeface="+mn-cs"/>
              </a:defRPr>
            </a:lvl3pPr>
            <a:lvl4pPr marL="1371362" algn="l" defTabSz="914242" rtl="0" eaLnBrk="1" latinLnBrk="0" hangingPunct="1">
              <a:defRPr sz="1800" kern="1200">
                <a:solidFill>
                  <a:schemeClr val="tx1"/>
                </a:solidFill>
                <a:latin typeface="+mn-lt"/>
                <a:ea typeface="+mn-ea"/>
                <a:cs typeface="+mn-cs"/>
              </a:defRPr>
            </a:lvl4pPr>
            <a:lvl5pPr marL="1828483" algn="l" defTabSz="914242" rtl="0" eaLnBrk="1" latinLnBrk="0" hangingPunct="1">
              <a:defRPr sz="1800" kern="1200">
                <a:solidFill>
                  <a:schemeClr val="tx1"/>
                </a:solidFill>
                <a:latin typeface="+mn-lt"/>
                <a:ea typeface="+mn-ea"/>
                <a:cs typeface="+mn-cs"/>
              </a:defRPr>
            </a:lvl5pPr>
            <a:lvl6pPr marL="2285603" algn="l" defTabSz="914242" rtl="0" eaLnBrk="1" latinLnBrk="0" hangingPunct="1">
              <a:defRPr sz="1800" kern="1200">
                <a:solidFill>
                  <a:schemeClr val="tx1"/>
                </a:solidFill>
                <a:latin typeface="+mn-lt"/>
                <a:ea typeface="+mn-ea"/>
                <a:cs typeface="+mn-cs"/>
              </a:defRPr>
            </a:lvl6pPr>
            <a:lvl7pPr marL="2742724" algn="l" defTabSz="914242" rtl="0" eaLnBrk="1" latinLnBrk="0" hangingPunct="1">
              <a:defRPr sz="1800" kern="1200">
                <a:solidFill>
                  <a:schemeClr val="tx1"/>
                </a:solidFill>
                <a:latin typeface="+mn-lt"/>
                <a:ea typeface="+mn-ea"/>
                <a:cs typeface="+mn-cs"/>
              </a:defRPr>
            </a:lvl7pPr>
            <a:lvl8pPr marL="3199845" algn="l" defTabSz="914242" rtl="0" eaLnBrk="1" latinLnBrk="0" hangingPunct="1">
              <a:defRPr sz="1800" kern="1200">
                <a:solidFill>
                  <a:schemeClr val="tx1"/>
                </a:solidFill>
                <a:latin typeface="+mn-lt"/>
                <a:ea typeface="+mn-ea"/>
                <a:cs typeface="+mn-cs"/>
              </a:defRPr>
            </a:lvl8pPr>
            <a:lvl9pPr marL="3656965" algn="l" defTabSz="914242" rtl="0" eaLnBrk="1" latinLnBrk="0" hangingPunct="1">
              <a:defRPr sz="1800" kern="1200">
                <a:solidFill>
                  <a:schemeClr val="tx1"/>
                </a:solidFill>
                <a:latin typeface="+mn-lt"/>
                <a:ea typeface="+mn-ea"/>
                <a:cs typeface="+mn-cs"/>
              </a:defRPr>
            </a:lvl9pPr>
          </a:lstStyle>
          <a:p>
            <a:pPr marL="228594" indent="-228594" algn="just">
              <a:spcBef>
                <a:spcPct val="80000"/>
              </a:spcBef>
              <a:buClr>
                <a:schemeClr val="tx2"/>
              </a:buClr>
              <a:buSzPct val="75000"/>
              <a:buFont typeface="Wingdings" panose="05000000000000000000" pitchFamily="2" charset="2"/>
              <a:buChar char="Ø"/>
              <a:defRPr/>
            </a:pPr>
            <a:r>
              <a:rPr lang="fr-FR" sz="1600" kern="0" dirty="0">
                <a:latin typeface="Marianne"/>
              </a:rPr>
              <a:t>Différences de valeur de point GIR départementales (VPGIR)</a:t>
            </a:r>
          </a:p>
          <a:p>
            <a:pPr marL="228594" indent="-228594" algn="just">
              <a:spcBef>
                <a:spcPct val="80000"/>
              </a:spcBef>
              <a:buClr>
                <a:schemeClr val="tx2"/>
              </a:buClr>
              <a:buSzPct val="75000"/>
              <a:buFont typeface="Wingdings" panose="05000000000000000000" pitchFamily="2" charset="2"/>
              <a:buChar char="Ø"/>
              <a:defRPr/>
            </a:pPr>
            <a:r>
              <a:rPr lang="fr-FR" sz="1600" kern="0" dirty="0">
                <a:latin typeface="Marianne"/>
              </a:rPr>
              <a:t>Politiques différenciées d’évolution des dépenses</a:t>
            </a:r>
          </a:p>
          <a:p>
            <a:pPr marL="228594" indent="-228594" algn="just">
              <a:spcBef>
                <a:spcPct val="80000"/>
              </a:spcBef>
              <a:buClr>
                <a:schemeClr val="tx2"/>
              </a:buClr>
              <a:buSzPct val="75000"/>
              <a:buFont typeface="Wingdings" panose="05000000000000000000" pitchFamily="2" charset="2"/>
              <a:buChar char="Ø"/>
              <a:defRPr/>
            </a:pPr>
            <a:r>
              <a:rPr lang="fr-FR" sz="1600" kern="0" dirty="0">
                <a:latin typeface="Marianne"/>
              </a:rPr>
              <a:t>Participations des résidents différentes entre départements et entre EHPAD d’un même département.</a:t>
            </a:r>
          </a:p>
          <a:p>
            <a:pPr algn="just">
              <a:spcBef>
                <a:spcPct val="80000"/>
              </a:spcBef>
              <a:buClr>
                <a:schemeClr val="tx2"/>
              </a:buClr>
              <a:buSzPct val="75000"/>
              <a:defRPr/>
            </a:pPr>
            <a:endParaRPr lang="fr-FR" sz="1100" kern="0" dirty="0">
              <a:latin typeface="Marianne"/>
            </a:endParaRPr>
          </a:p>
          <a:p>
            <a:pPr algn="just">
              <a:spcBef>
                <a:spcPct val="80000"/>
              </a:spcBef>
              <a:buClr>
                <a:schemeClr val="tx2"/>
              </a:buClr>
              <a:buSzPct val="75000"/>
              <a:defRPr/>
            </a:pPr>
            <a:endParaRPr lang="fr-FR" sz="1600" kern="0" dirty="0">
              <a:latin typeface="Marianne"/>
            </a:endParaRPr>
          </a:p>
          <a:p>
            <a:pPr algn="just">
              <a:spcBef>
                <a:spcPct val="80000"/>
              </a:spcBef>
              <a:buClr>
                <a:schemeClr val="tx2"/>
              </a:buClr>
              <a:buSzPct val="75000"/>
              <a:defRPr/>
            </a:pPr>
            <a:endParaRPr lang="fr-FR" sz="1600" kern="0" dirty="0">
              <a:latin typeface="Marianne"/>
            </a:endParaRPr>
          </a:p>
          <a:p>
            <a:pPr algn="just">
              <a:spcBef>
                <a:spcPct val="80000"/>
              </a:spcBef>
              <a:buClr>
                <a:schemeClr val="tx2"/>
              </a:buClr>
              <a:buSzPct val="75000"/>
              <a:defRPr/>
            </a:pPr>
            <a:endParaRPr lang="fr-FR" sz="1600" kern="0" dirty="0">
              <a:latin typeface="Marianne"/>
            </a:endParaRPr>
          </a:p>
          <a:p>
            <a:pPr marL="167632" indent="-167632" algn="just">
              <a:spcBef>
                <a:spcPct val="80000"/>
              </a:spcBef>
              <a:buClr>
                <a:schemeClr val="tx2"/>
              </a:buClr>
              <a:buSzPct val="75000"/>
              <a:buFont typeface="Wingdings 3" panose="05040102010807070707" pitchFamily="18" charset="2"/>
              <a:buChar char=""/>
              <a:defRPr/>
            </a:pPr>
            <a:endParaRPr lang="fr-FR" sz="1867" kern="0" dirty="0">
              <a:cs typeface="Arial"/>
            </a:endParaRPr>
          </a:p>
        </p:txBody>
      </p:sp>
      <p:sp>
        <p:nvSpPr>
          <p:cNvPr id="8" name="Rectangle 7">
            <a:extLst>
              <a:ext uri="{FF2B5EF4-FFF2-40B4-BE49-F238E27FC236}">
                <a16:creationId xmlns:a16="http://schemas.microsoft.com/office/drawing/2014/main" id="{874B33CF-9924-246D-689C-ABBBBEBD03BB}"/>
              </a:ext>
            </a:extLst>
          </p:cNvPr>
          <p:cNvSpPr/>
          <p:nvPr/>
        </p:nvSpPr>
        <p:spPr>
          <a:xfrm>
            <a:off x="598174" y="5660679"/>
            <a:ext cx="10677777" cy="747452"/>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ct val="80000"/>
              </a:spcBef>
              <a:buClr>
                <a:schemeClr val="tx2"/>
              </a:buClr>
              <a:buSzPct val="75000"/>
              <a:defRPr/>
            </a:pPr>
            <a:r>
              <a:rPr lang="fr-FR" sz="1867" b="1" kern="0" dirty="0">
                <a:solidFill>
                  <a:schemeClr val="tx1">
                    <a:lumMod val="75000"/>
                    <a:lumOff val="25000"/>
                  </a:schemeClr>
                </a:solidFill>
                <a:latin typeface="Marianne"/>
              </a:rPr>
              <a:t>Face à ce constat, la fusion des sections représente un enjeu de simplification du système de financement actuel et de réduction des inégalités territoriales</a:t>
            </a:r>
          </a:p>
        </p:txBody>
      </p:sp>
      <p:sp>
        <p:nvSpPr>
          <p:cNvPr id="7" name="ZoneTexte 6">
            <a:extLst>
              <a:ext uri="{FF2B5EF4-FFF2-40B4-BE49-F238E27FC236}">
                <a16:creationId xmlns:a16="http://schemas.microsoft.com/office/drawing/2014/main" id="{B9ED71C4-BD82-80B4-B949-8B4630F6C1CA}"/>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Tree>
    <p:extLst>
      <p:ext uri="{BB962C8B-B14F-4D97-AF65-F5344CB8AC3E}">
        <p14:creationId xmlns:p14="http://schemas.microsoft.com/office/powerpoint/2010/main" val="402329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294967295"/>
          </p:nvPr>
        </p:nvSpPr>
        <p:spPr>
          <a:xfrm>
            <a:off x="10895005" y="6356351"/>
            <a:ext cx="562644" cy="365125"/>
          </a:xfrm>
        </p:spPr>
        <p:txBody>
          <a:bodyPr/>
          <a:lstStyle/>
          <a:p>
            <a:fld id="{C15AD966-9810-4EB9-925F-2A35C0C6E188}" type="slidenum">
              <a:rPr lang="en-US" smtClean="0"/>
              <a:pPr/>
              <a:t>5</a:t>
            </a:fld>
            <a:endParaRPr lang="en-US"/>
          </a:p>
        </p:txBody>
      </p:sp>
      <p:sp>
        <p:nvSpPr>
          <p:cNvPr id="13" name="Rectangle : coins arrondis 12">
            <a:extLst>
              <a:ext uri="{FF2B5EF4-FFF2-40B4-BE49-F238E27FC236}">
                <a16:creationId xmlns:a16="http://schemas.microsoft.com/office/drawing/2014/main" id="{BD9BDFCF-F5AC-835A-A465-A541E8FFFA19}"/>
              </a:ext>
            </a:extLst>
          </p:cNvPr>
          <p:cNvSpPr/>
          <p:nvPr/>
        </p:nvSpPr>
        <p:spPr>
          <a:xfrm>
            <a:off x="-126993" y="1822322"/>
            <a:ext cx="3735167" cy="2554833"/>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endParaRPr lang="fr-FR" sz="2000" b="1" dirty="0">
              <a:solidFill>
                <a:schemeClr val="accent4"/>
              </a:solidFill>
            </a:endParaRPr>
          </a:p>
        </p:txBody>
      </p:sp>
      <p:sp>
        <p:nvSpPr>
          <p:cNvPr id="14" name="Titre 1">
            <a:extLst>
              <a:ext uri="{FF2B5EF4-FFF2-40B4-BE49-F238E27FC236}">
                <a16:creationId xmlns:a16="http://schemas.microsoft.com/office/drawing/2014/main" id="{12C262C8-8C2A-1DBA-9F92-49D7D8CD3CB3}"/>
              </a:ext>
            </a:extLst>
          </p:cNvPr>
          <p:cNvSpPr txBox="1">
            <a:spLocks/>
          </p:cNvSpPr>
          <p:nvPr/>
        </p:nvSpPr>
        <p:spPr>
          <a:xfrm>
            <a:off x="606342" y="21620"/>
            <a:ext cx="10979319"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spcBef>
                <a:spcPts val="1000"/>
              </a:spcBef>
            </a:pPr>
            <a:r>
              <a:rPr lang="fr-FR" sz="2000" b="1" dirty="0">
                <a:solidFill>
                  <a:schemeClr val="tx1">
                    <a:lumMod val="50000"/>
                    <a:lumOff val="50000"/>
                  </a:schemeClr>
                </a:solidFill>
                <a:latin typeface="Marianne" panose="02000000000000000000" pitchFamily="2" charset="0"/>
              </a:rPr>
              <a:t>Les principaux contours de l’expérimentation</a:t>
            </a:r>
          </a:p>
        </p:txBody>
      </p:sp>
      <p:cxnSp>
        <p:nvCxnSpPr>
          <p:cNvPr id="15" name="Straight Connector 8">
            <a:extLst>
              <a:ext uri="{FF2B5EF4-FFF2-40B4-BE49-F238E27FC236}">
                <a16:creationId xmlns:a16="http://schemas.microsoft.com/office/drawing/2014/main" id="{B0D9D265-181F-DD35-05F0-EBD8F1F0CBEA}"/>
              </a:ext>
            </a:extLst>
          </p:cNvPr>
          <p:cNvCxnSpPr>
            <a:cxnSpLocks/>
          </p:cNvCxnSpPr>
          <p:nvPr/>
        </p:nvCxnSpPr>
        <p:spPr bwMode="auto">
          <a:xfrm>
            <a:off x="1842063" y="700895"/>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4" name="Diagramme 3">
            <a:extLst>
              <a:ext uri="{FF2B5EF4-FFF2-40B4-BE49-F238E27FC236}">
                <a16:creationId xmlns:a16="http://schemas.microsoft.com/office/drawing/2014/main" id="{A69BC103-6B7B-0ADD-7885-9062142F6511}"/>
              </a:ext>
            </a:extLst>
          </p:cNvPr>
          <p:cNvGraphicFramePr/>
          <p:nvPr>
            <p:extLst>
              <p:ext uri="{D42A27DB-BD31-4B8C-83A1-F6EECF244321}">
                <p14:modId xmlns:p14="http://schemas.microsoft.com/office/powerpoint/2010/main" val="3604405176"/>
              </p:ext>
            </p:extLst>
          </p:nvPr>
        </p:nvGraphicFramePr>
        <p:xfrm>
          <a:off x="453389" y="263858"/>
          <a:ext cx="11309140" cy="60237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ZoneTexte 1">
            <a:extLst>
              <a:ext uri="{FF2B5EF4-FFF2-40B4-BE49-F238E27FC236}">
                <a16:creationId xmlns:a16="http://schemas.microsoft.com/office/drawing/2014/main" id="{938D8134-6365-94F1-4261-72AA220E76E4}"/>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5" name="ZoneTexte 4">
            <a:extLst>
              <a:ext uri="{FF2B5EF4-FFF2-40B4-BE49-F238E27FC236}">
                <a16:creationId xmlns:a16="http://schemas.microsoft.com/office/drawing/2014/main" id="{F384B840-BB2A-15BE-324A-D4548715E6FA}"/>
              </a:ext>
            </a:extLst>
          </p:cNvPr>
          <p:cNvSpPr txBox="1"/>
          <p:nvPr/>
        </p:nvSpPr>
        <p:spPr>
          <a:xfrm>
            <a:off x="734351" y="5758641"/>
            <a:ext cx="11145794" cy="923330"/>
          </a:xfrm>
          <a:prstGeom prst="rect">
            <a:avLst/>
          </a:prstGeom>
          <a:noFill/>
        </p:spPr>
        <p:txBody>
          <a:bodyPr wrap="square" rtlCol="0">
            <a:spAutoFit/>
          </a:bodyPr>
          <a:lstStyle/>
          <a:p>
            <a:r>
              <a:rPr lang="fr-FR" dirty="0">
                <a:latin typeface="Marianne" panose="02000000000000000000" pitchFamily="2" charset="0"/>
              </a:rPr>
              <a:t>Référence juridique : </a:t>
            </a:r>
          </a:p>
          <a:p>
            <a:r>
              <a:rPr lang="fr-FR" dirty="0">
                <a:latin typeface="Marianne" panose="02000000000000000000" pitchFamily="2" charset="0"/>
              </a:rPr>
              <a:t>- Article 79 de la loi de financement de la sécurité sociale (LFSS) pour 2024, dans sa version modifiée par l’article 82 de la LFSS pour 2025</a:t>
            </a:r>
          </a:p>
        </p:txBody>
      </p:sp>
    </p:spTree>
    <p:extLst>
      <p:ext uri="{BB962C8B-B14F-4D97-AF65-F5344CB8AC3E}">
        <p14:creationId xmlns:p14="http://schemas.microsoft.com/office/powerpoint/2010/main" val="3667164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350817" y="-86235"/>
            <a:ext cx="10979319" cy="796925"/>
          </a:xfrm>
        </p:spPr>
        <p:txBody>
          <a:bodyPr>
            <a:noAutofit/>
          </a:bodyPr>
          <a:lstStyle/>
          <a:p>
            <a:pPr lvl="1" algn="ctr" rtl="0">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Départements expérimentateurs et ARS concernées</a:t>
            </a:r>
          </a:p>
        </p:txBody>
      </p:sp>
      <p:sp>
        <p:nvSpPr>
          <p:cNvPr id="5" name="Espace réservé du contenu 2">
            <a:extLst>
              <a:ext uri="{FF2B5EF4-FFF2-40B4-BE49-F238E27FC236}">
                <a16:creationId xmlns:a16="http://schemas.microsoft.com/office/drawing/2014/main" id="{A1C91621-6C89-486E-C013-743ED5A073DB}"/>
              </a:ext>
            </a:extLst>
          </p:cNvPr>
          <p:cNvSpPr txBox="1">
            <a:spLocks/>
          </p:cNvSpPr>
          <p:nvPr/>
        </p:nvSpPr>
        <p:spPr>
          <a:xfrm>
            <a:off x="-387509" y="4211112"/>
            <a:ext cx="12349898" cy="56545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2" indent="0">
              <a:lnSpc>
                <a:spcPct val="100000"/>
              </a:lnSpc>
              <a:spcBef>
                <a:spcPts val="0"/>
              </a:spcBef>
              <a:buNone/>
            </a:pPr>
            <a:endParaRPr lang="fr-FR"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sz="2000"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sz="2000" b="1" dirty="0">
              <a:solidFill>
                <a:schemeClr val="accent2"/>
              </a:solidFill>
              <a:latin typeface="Marianne" panose="02000000000000000000" pitchFamily="2" charset="0"/>
            </a:endParaRPr>
          </a:p>
          <a:p>
            <a:pPr marL="914400" lvl="3" indent="0">
              <a:lnSpc>
                <a:spcPct val="100000"/>
              </a:lnSpc>
              <a:spcBef>
                <a:spcPts val="0"/>
              </a:spcBef>
              <a:buNone/>
            </a:pPr>
            <a:endParaRPr lang="fr-FR" sz="2000" b="1" dirty="0">
              <a:solidFill>
                <a:schemeClr val="accent2"/>
              </a:solidFill>
              <a:latin typeface="Marianne" panose="02000000000000000000" pitchFamily="2" charset="0"/>
            </a:endParaRPr>
          </a:p>
          <a:p>
            <a:pPr marL="457200" lvl="2" indent="0">
              <a:lnSpc>
                <a:spcPct val="100000"/>
              </a:lnSpc>
              <a:spcBef>
                <a:spcPts val="0"/>
              </a:spcBef>
              <a:buNone/>
            </a:pPr>
            <a:endParaRPr lang="fr-FR" dirty="0">
              <a:solidFill>
                <a:srgbClr val="0070C0"/>
              </a:solidFill>
              <a:latin typeface="Marianne" panose="02000000000000000000" pitchFamily="2" charset="0"/>
            </a:endParaRPr>
          </a:p>
          <a:p>
            <a:pPr marL="457200" lvl="2" indent="0">
              <a:lnSpc>
                <a:spcPct val="100000"/>
              </a:lnSpc>
              <a:spcBef>
                <a:spcPts val="0"/>
              </a:spcBef>
              <a:buNone/>
            </a:pPr>
            <a:endParaRPr lang="fr-FR" u="sng" dirty="0">
              <a:latin typeface="Marianne" panose="02000000000000000000" pitchFamily="2" charset="0"/>
            </a:endParaRPr>
          </a:p>
          <a:p>
            <a:pPr marL="457200" lvl="2" indent="0">
              <a:spcBef>
                <a:spcPts val="1000"/>
              </a:spcBef>
              <a:buNone/>
            </a:pPr>
            <a:endParaRPr lang="fr-FR" dirty="0">
              <a:latin typeface="Marianne" panose="02000000000000000000" pitchFamily="2" charset="0"/>
            </a:endParaRPr>
          </a:p>
        </p:txBody>
      </p:sp>
      <p:cxnSp>
        <p:nvCxnSpPr>
          <p:cNvPr id="14" name="Straight Connector 8">
            <a:extLst>
              <a:ext uri="{FF2B5EF4-FFF2-40B4-BE49-F238E27FC236}">
                <a16:creationId xmlns:a16="http://schemas.microsoft.com/office/drawing/2014/main" id="{67CFEE0D-C866-E61B-00BC-E7DC73A4667B}"/>
              </a:ext>
            </a:extLst>
          </p:cNvPr>
          <p:cNvCxnSpPr>
            <a:cxnSpLocks/>
          </p:cNvCxnSpPr>
          <p:nvPr/>
        </p:nvCxnSpPr>
        <p:spPr bwMode="auto">
          <a:xfrm>
            <a:off x="839166" y="527901"/>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4EC7037E-3CD5-5288-6BE4-9FFFA4CBE93A}"/>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7" name="Espace réservé du numéro de diapositive 5">
            <a:extLst>
              <a:ext uri="{FF2B5EF4-FFF2-40B4-BE49-F238E27FC236}">
                <a16:creationId xmlns:a16="http://schemas.microsoft.com/office/drawing/2014/main" id="{D5354004-19F7-DEC2-9DEE-31F24FEE8A08}"/>
              </a:ext>
            </a:extLst>
          </p:cNvPr>
          <p:cNvSpPr>
            <a:spLocks noGrp="1"/>
          </p:cNvSpPr>
          <p:nvPr>
            <p:ph type="sldNum" sz="quarter" idx="12"/>
          </p:nvPr>
        </p:nvSpPr>
        <p:spPr>
          <a:xfrm>
            <a:off x="8850627" y="6442294"/>
            <a:ext cx="2743200" cy="365125"/>
          </a:xfrm>
        </p:spPr>
        <p:txBody>
          <a:bodyPr/>
          <a:lstStyle/>
          <a:p>
            <a:fld id="{F5182611-01D0-44C3-8140-E563021B8DF6}" type="slidenum">
              <a:rPr lang="fr-FR" smtClean="0"/>
              <a:t>6</a:t>
            </a:fld>
            <a:endParaRPr lang="fr-FR" dirty="0"/>
          </a:p>
        </p:txBody>
      </p:sp>
      <p:pic>
        <p:nvPicPr>
          <p:cNvPr id="6" name="Image 5">
            <a:extLst>
              <a:ext uri="{FF2B5EF4-FFF2-40B4-BE49-F238E27FC236}">
                <a16:creationId xmlns:a16="http://schemas.microsoft.com/office/drawing/2014/main" id="{185E717C-A887-6E4B-2376-E9318080439C}"/>
              </a:ext>
            </a:extLst>
          </p:cNvPr>
          <p:cNvPicPr>
            <a:picLocks noChangeAspect="1"/>
          </p:cNvPicPr>
          <p:nvPr/>
        </p:nvPicPr>
        <p:blipFill>
          <a:blip r:embed="rId2"/>
          <a:stretch>
            <a:fillRect/>
          </a:stretch>
        </p:blipFill>
        <p:spPr>
          <a:xfrm>
            <a:off x="1249686" y="710690"/>
            <a:ext cx="5963747" cy="6025150"/>
          </a:xfrm>
          <a:prstGeom prst="rect">
            <a:avLst/>
          </a:prstGeom>
        </p:spPr>
      </p:pic>
      <p:sp>
        <p:nvSpPr>
          <p:cNvPr id="8" name="Rectangle 7">
            <a:extLst>
              <a:ext uri="{FF2B5EF4-FFF2-40B4-BE49-F238E27FC236}">
                <a16:creationId xmlns:a16="http://schemas.microsoft.com/office/drawing/2014/main" id="{EF739F97-3952-C97A-10FA-5CD5EC6DBA81}"/>
              </a:ext>
            </a:extLst>
          </p:cNvPr>
          <p:cNvSpPr/>
          <p:nvPr/>
        </p:nvSpPr>
        <p:spPr>
          <a:xfrm>
            <a:off x="8112302" y="952134"/>
            <a:ext cx="3534032" cy="169122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Marianne" panose="02000000000000000000" pitchFamily="2" charset="0"/>
              </a:rPr>
              <a:t>Au niveau national, les EHPAD concernés par l’expérimentation représentent 21% des EHAPD et 19% des places installées</a:t>
            </a:r>
            <a:r>
              <a:rPr lang="fr-FR" dirty="0">
                <a:solidFill>
                  <a:schemeClr val="tx1"/>
                </a:solidFill>
              </a:rPr>
              <a:t>.</a:t>
            </a:r>
          </a:p>
        </p:txBody>
      </p:sp>
      <p:sp>
        <p:nvSpPr>
          <p:cNvPr id="9" name="Rectangle 8">
            <a:extLst>
              <a:ext uri="{FF2B5EF4-FFF2-40B4-BE49-F238E27FC236}">
                <a16:creationId xmlns:a16="http://schemas.microsoft.com/office/drawing/2014/main" id="{8E30FE7D-67C8-D830-A25B-B73BE88AD61A}"/>
              </a:ext>
            </a:extLst>
          </p:cNvPr>
          <p:cNvSpPr/>
          <p:nvPr/>
        </p:nvSpPr>
        <p:spPr>
          <a:xfrm>
            <a:off x="8112302" y="3237985"/>
            <a:ext cx="3534032" cy="335262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Marianne" panose="02000000000000000000" pitchFamily="2" charset="0"/>
              </a:rPr>
              <a:t>ARS, ATS ou agences de santé non concernées </a:t>
            </a:r>
            <a:r>
              <a:rPr lang="fr-FR" dirty="0">
                <a:solidFill>
                  <a:schemeClr val="tx1"/>
                </a:solidFill>
                <a:latin typeface="Marianne" panose="02000000000000000000" pitchFamily="2" charset="0"/>
              </a:rPr>
              <a:t>:</a:t>
            </a:r>
          </a:p>
          <a:p>
            <a:pPr algn="ctr"/>
            <a:r>
              <a:rPr lang="fr-FR" dirty="0">
                <a:solidFill>
                  <a:schemeClr val="tx1"/>
                </a:solidFill>
                <a:latin typeface="Marianne" panose="02000000000000000000" pitchFamily="2" charset="0"/>
              </a:rPr>
              <a:t>Saint-Pierre-et-Miquelon</a:t>
            </a:r>
          </a:p>
          <a:p>
            <a:pPr algn="ctr"/>
            <a:r>
              <a:rPr lang="fr-FR" dirty="0">
                <a:solidFill>
                  <a:schemeClr val="tx1"/>
                </a:solidFill>
                <a:latin typeface="Marianne" panose="02000000000000000000" pitchFamily="2" charset="0"/>
              </a:rPr>
              <a:t>Centre-Val de Loire</a:t>
            </a:r>
          </a:p>
          <a:p>
            <a:pPr algn="ctr"/>
            <a:r>
              <a:rPr lang="fr-FR" dirty="0">
                <a:solidFill>
                  <a:schemeClr val="tx1"/>
                </a:solidFill>
                <a:latin typeface="Marianne" panose="02000000000000000000" pitchFamily="2" charset="0"/>
              </a:rPr>
              <a:t>Corse</a:t>
            </a:r>
          </a:p>
          <a:p>
            <a:pPr algn="ctr"/>
            <a:r>
              <a:rPr lang="fr-FR" dirty="0">
                <a:solidFill>
                  <a:schemeClr val="tx1"/>
                </a:solidFill>
                <a:latin typeface="Marianne" panose="02000000000000000000" pitchFamily="2" charset="0"/>
              </a:rPr>
              <a:t>Guadeloupe, Saint-Martin, Saint-Barthélemy</a:t>
            </a:r>
          </a:p>
          <a:p>
            <a:pPr algn="ctr"/>
            <a:r>
              <a:rPr lang="fr-FR" dirty="0">
                <a:solidFill>
                  <a:schemeClr val="tx1"/>
                </a:solidFill>
                <a:latin typeface="Marianne" panose="02000000000000000000" pitchFamily="2" charset="0"/>
              </a:rPr>
              <a:t>Martinique</a:t>
            </a:r>
          </a:p>
          <a:p>
            <a:pPr algn="ctr"/>
            <a:r>
              <a:rPr lang="fr-FR" dirty="0">
                <a:solidFill>
                  <a:schemeClr val="tx1"/>
                </a:solidFill>
                <a:latin typeface="Marianne" panose="02000000000000000000" pitchFamily="2" charset="0"/>
              </a:rPr>
              <a:t>Mayotte</a:t>
            </a:r>
          </a:p>
          <a:p>
            <a:pPr algn="ctr"/>
            <a:r>
              <a:rPr lang="fr-FR" dirty="0">
                <a:solidFill>
                  <a:schemeClr val="tx1"/>
                </a:solidFill>
                <a:latin typeface="Marianne" panose="02000000000000000000" pitchFamily="2" charset="0"/>
              </a:rPr>
              <a:t>Normandie</a:t>
            </a:r>
          </a:p>
          <a:p>
            <a:pPr algn="ctr"/>
            <a:r>
              <a:rPr lang="fr-FR" dirty="0">
                <a:solidFill>
                  <a:schemeClr val="tx1"/>
                </a:solidFill>
                <a:latin typeface="Marianne" panose="02000000000000000000" pitchFamily="2" charset="0"/>
              </a:rPr>
              <a:t>Provence-Alpes Côte d’Azur</a:t>
            </a:r>
          </a:p>
          <a:p>
            <a:pPr algn="ctr"/>
            <a:r>
              <a:rPr lang="fr-FR" dirty="0">
                <a:solidFill>
                  <a:schemeClr val="tx1"/>
                </a:solidFill>
                <a:latin typeface="Marianne" panose="02000000000000000000" pitchFamily="2" charset="0"/>
              </a:rPr>
              <a:t>Wallis-et-Futuna</a:t>
            </a:r>
            <a:endParaRPr lang="fr-FR" dirty="0">
              <a:solidFill>
                <a:schemeClr val="tx1"/>
              </a:solidFill>
            </a:endParaRPr>
          </a:p>
        </p:txBody>
      </p:sp>
    </p:spTree>
    <p:extLst>
      <p:ext uri="{BB962C8B-B14F-4D97-AF65-F5344CB8AC3E}">
        <p14:creationId xmlns:p14="http://schemas.microsoft.com/office/powerpoint/2010/main" val="1690879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0E8444A0-1CE5-CD5E-E973-A31FAD132790}"/>
              </a:ext>
            </a:extLst>
          </p:cNvPr>
          <p:cNvSpPr>
            <a:spLocks noGrp="1"/>
          </p:cNvSpPr>
          <p:nvPr>
            <p:ph type="dt" sz="half" idx="2"/>
          </p:nvPr>
        </p:nvSpPr>
        <p:spPr/>
        <p:txBody>
          <a:bodyPr/>
          <a:lstStyle/>
          <a:p>
            <a:fld id="{5F7325A3-5315-1B4B-A0D9-112471EB5837}" type="datetime1">
              <a:rPr lang="fr-FR" cap="all" smtClean="0"/>
              <a:pPr/>
              <a:t>05/05/2025</a:t>
            </a:fld>
            <a:endParaRPr lang="fr-FR" cap="all"/>
          </a:p>
        </p:txBody>
      </p:sp>
      <p:sp>
        <p:nvSpPr>
          <p:cNvPr id="4" name="Titre 3">
            <a:extLst>
              <a:ext uri="{FF2B5EF4-FFF2-40B4-BE49-F238E27FC236}">
                <a16:creationId xmlns:a16="http://schemas.microsoft.com/office/drawing/2014/main" id="{76F96085-CC26-75BE-4115-CF939306862B}"/>
              </a:ext>
            </a:extLst>
          </p:cNvPr>
          <p:cNvSpPr>
            <a:spLocks noGrp="1"/>
          </p:cNvSpPr>
          <p:nvPr>
            <p:ph type="title"/>
          </p:nvPr>
        </p:nvSpPr>
        <p:spPr>
          <a:xfrm>
            <a:off x="900400" y="838361"/>
            <a:ext cx="10391201" cy="5395200"/>
          </a:xfrm>
          <a:solidFill>
            <a:srgbClr val="000091"/>
          </a:solidFill>
        </p:spPr>
        <p:txBody>
          <a:bodyPr>
            <a:normAutofit fontScale="90000"/>
          </a:bodyPr>
          <a:lstStyle/>
          <a:p>
            <a:pPr marL="357708" indent="0">
              <a:lnSpc>
                <a:spcPct val="150000"/>
              </a:lnSpc>
              <a:buNone/>
            </a:pPr>
            <a:br>
              <a:rPr lang="fr-FR" sz="4800" dirty="0">
                <a:latin typeface="Marianne"/>
              </a:rPr>
            </a:br>
            <a:r>
              <a:rPr lang="fr-FR" sz="4800" dirty="0">
                <a:latin typeface="Marianne"/>
              </a:rPr>
              <a:t>II. Le nouveau régime de financement des établissements concernés par l’expérimentation</a:t>
            </a:r>
            <a:br>
              <a:rPr lang="fr-FR" sz="4800" dirty="0">
                <a:solidFill>
                  <a:schemeClr val="accent2">
                    <a:lumMod val="60000"/>
                    <a:lumOff val="40000"/>
                  </a:schemeClr>
                </a:solidFill>
                <a:latin typeface="Marianne"/>
              </a:rPr>
            </a:br>
            <a:endParaRPr lang="fr-FR" dirty="0"/>
          </a:p>
        </p:txBody>
      </p:sp>
      <p:sp>
        <p:nvSpPr>
          <p:cNvPr id="5" name="Espace réservé du numéro de diapositive 4">
            <a:extLst>
              <a:ext uri="{FF2B5EF4-FFF2-40B4-BE49-F238E27FC236}">
                <a16:creationId xmlns:a16="http://schemas.microsoft.com/office/drawing/2014/main" id="{A671B751-2104-7A7B-6C67-DE212A3DBD40}"/>
              </a:ext>
            </a:extLst>
          </p:cNvPr>
          <p:cNvSpPr>
            <a:spLocks noGrp="1"/>
          </p:cNvSpPr>
          <p:nvPr>
            <p:ph type="sldNum" sz="quarter" idx="4"/>
          </p:nvPr>
        </p:nvSpPr>
        <p:spPr/>
        <p:txBody>
          <a:bodyPr/>
          <a:lstStyle/>
          <a:p>
            <a:fld id="{733122C9-A0B9-462F-8757-0847AD287B63}" type="slidenum">
              <a:rPr lang="fr-FR" smtClean="0"/>
              <a:pPr/>
              <a:t>7</a:t>
            </a:fld>
            <a:endParaRPr lang="fr-FR"/>
          </a:p>
        </p:txBody>
      </p:sp>
      <p:sp>
        <p:nvSpPr>
          <p:cNvPr id="2" name="ZoneTexte 1">
            <a:extLst>
              <a:ext uri="{FF2B5EF4-FFF2-40B4-BE49-F238E27FC236}">
                <a16:creationId xmlns:a16="http://schemas.microsoft.com/office/drawing/2014/main" id="{06F88EEE-6D30-E2EC-247C-E2B5FDA57404}"/>
              </a:ext>
            </a:extLst>
          </p:cNvPr>
          <p:cNvSpPr txBox="1"/>
          <p:nvPr/>
        </p:nvSpPr>
        <p:spPr>
          <a:xfrm>
            <a:off x="9012849" y="15548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Tree>
    <p:extLst>
      <p:ext uri="{BB962C8B-B14F-4D97-AF65-F5344CB8AC3E}">
        <p14:creationId xmlns:p14="http://schemas.microsoft.com/office/powerpoint/2010/main" val="3845363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489CC04-AB85-34D7-5FEA-D9207BE7354A}"/>
              </a:ext>
            </a:extLst>
          </p:cNvPr>
          <p:cNvPicPr>
            <a:picLocks noChangeAspect="1"/>
          </p:cNvPicPr>
          <p:nvPr/>
        </p:nvPicPr>
        <p:blipFill>
          <a:blip r:embed="rId3">
            <a:duotone>
              <a:schemeClr val="accent2">
                <a:shade val="45000"/>
                <a:satMod val="135000"/>
              </a:schemeClr>
              <a:prstClr val="white"/>
            </a:duotone>
            <a:alphaModFix amt="50000"/>
            <a:extLst>
              <a:ext uri="{BEBA8EAE-BF5A-486C-A8C5-ECC9F3942E4B}">
                <a14:imgProps xmlns:a14="http://schemas.microsoft.com/office/drawing/2010/main">
                  <a14:imgLayer r:embed="rId4">
                    <a14:imgEffect>
                      <a14:colorTemperature colorTemp="4700"/>
                    </a14:imgEffect>
                  </a14:imgLayer>
                </a14:imgProps>
              </a:ext>
            </a:extLst>
          </a:blip>
          <a:stretch>
            <a:fillRect/>
          </a:stretch>
        </p:blipFill>
        <p:spPr>
          <a:xfrm rot="8080639">
            <a:off x="3693222" y="3461662"/>
            <a:ext cx="729762" cy="298800"/>
          </a:xfrm>
          <a:prstGeom prst="rect">
            <a:avLst/>
          </a:prstGeom>
        </p:spPr>
      </p:pic>
      <p:pic>
        <p:nvPicPr>
          <p:cNvPr id="2" name="Image 1">
            <a:extLst>
              <a:ext uri="{FF2B5EF4-FFF2-40B4-BE49-F238E27FC236}">
                <a16:creationId xmlns:a16="http://schemas.microsoft.com/office/drawing/2014/main" id="{314BCC31-C574-5463-FAF9-A9D185D5E8FC}"/>
              </a:ext>
            </a:extLst>
          </p:cNvPr>
          <p:cNvPicPr>
            <a:picLocks noChangeAspect="1"/>
          </p:cNvPicPr>
          <p:nvPr/>
        </p:nvPicPr>
        <p:blipFill>
          <a:blip r:embed="rId5">
            <a:duotone>
              <a:schemeClr val="accent6">
                <a:shade val="45000"/>
                <a:satMod val="135000"/>
              </a:schemeClr>
              <a:prstClr val="white"/>
            </a:duotone>
            <a:alphaModFix amt="50000"/>
          </a:blip>
          <a:stretch>
            <a:fillRect/>
          </a:stretch>
        </p:blipFill>
        <p:spPr>
          <a:xfrm rot="2077011">
            <a:off x="725948" y="3466031"/>
            <a:ext cx="729388" cy="298647"/>
          </a:xfrm>
          <a:prstGeom prst="rect">
            <a:avLst/>
          </a:prstGeom>
        </p:spPr>
      </p:pic>
      <p:sp>
        <p:nvSpPr>
          <p:cNvPr id="13" name="Rectangle à coins arrondis 12"/>
          <p:cNvSpPr/>
          <p:nvPr/>
        </p:nvSpPr>
        <p:spPr>
          <a:xfrm>
            <a:off x="155128" y="2429943"/>
            <a:ext cx="2923200" cy="455472"/>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gn="just">
              <a:lnSpc>
                <a:spcPct val="90000"/>
              </a:lnSpc>
              <a:spcBef>
                <a:spcPts val="500"/>
              </a:spcBef>
            </a:pPr>
            <a:r>
              <a:rPr lang="fr-FR" b="1" dirty="0">
                <a:solidFill>
                  <a:schemeClr val="tx1"/>
                </a:solidFill>
                <a:latin typeface="Marianne" panose="02000000000000000000" pitchFamily="2" charset="0"/>
              </a:rPr>
              <a:t>Conseil départemental</a:t>
            </a:r>
          </a:p>
        </p:txBody>
      </p:sp>
      <p:sp>
        <p:nvSpPr>
          <p:cNvPr id="3" name="Espace réservé du numéro de diapositive 2"/>
          <p:cNvSpPr>
            <a:spLocks noGrp="1"/>
          </p:cNvSpPr>
          <p:nvPr>
            <p:ph type="sldNum" sz="quarter" idx="12"/>
          </p:nvPr>
        </p:nvSpPr>
        <p:spPr>
          <a:xfrm>
            <a:off x="10689339" y="6535232"/>
            <a:ext cx="2743200" cy="322768"/>
          </a:xfrm>
        </p:spPr>
        <p:txBody>
          <a:bodyPr/>
          <a:lstStyle/>
          <a:p>
            <a:fld id="{04E1D17B-B724-472F-BED0-3567D9725090}" type="slidenum">
              <a:rPr lang="fr-FR" smtClean="0"/>
              <a:pPr/>
              <a:t>8</a:t>
            </a:fld>
            <a:endParaRPr lang="fr-FR" dirty="0"/>
          </a:p>
        </p:txBody>
      </p:sp>
      <p:pic>
        <p:nvPicPr>
          <p:cNvPr id="4" name="Image 3"/>
          <p:cNvPicPr>
            <a:picLocks noChangeAspect="1"/>
          </p:cNvPicPr>
          <p:nvPr/>
        </p:nvPicPr>
        <p:blipFill>
          <a:blip r:embed="rId6"/>
          <a:stretch>
            <a:fillRect/>
          </a:stretch>
        </p:blipFill>
        <p:spPr>
          <a:xfrm>
            <a:off x="8917180" y="243804"/>
            <a:ext cx="2902637" cy="1773834"/>
          </a:xfrm>
          <a:prstGeom prst="rect">
            <a:avLst/>
          </a:prstGeom>
        </p:spPr>
      </p:pic>
      <p:sp>
        <p:nvSpPr>
          <p:cNvPr id="15" name="Flèche vers le bas 14"/>
          <p:cNvSpPr/>
          <p:nvPr/>
        </p:nvSpPr>
        <p:spPr>
          <a:xfrm>
            <a:off x="1331767" y="1987373"/>
            <a:ext cx="446084" cy="4680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à coins arrondis 15"/>
          <p:cNvSpPr/>
          <p:nvPr/>
        </p:nvSpPr>
        <p:spPr>
          <a:xfrm>
            <a:off x="8272679" y="2436101"/>
            <a:ext cx="3681967" cy="45720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gn="ctr">
              <a:lnSpc>
                <a:spcPct val="90000"/>
              </a:lnSpc>
              <a:spcBef>
                <a:spcPts val="500"/>
              </a:spcBef>
            </a:pPr>
            <a:r>
              <a:rPr lang="fr-FR" b="1" dirty="0">
                <a:solidFill>
                  <a:schemeClr val="tx1"/>
                </a:solidFill>
                <a:latin typeface="Marianne" panose="02000000000000000000" pitchFamily="2" charset="0"/>
              </a:rPr>
              <a:t>Résident *</a:t>
            </a:r>
          </a:p>
        </p:txBody>
      </p:sp>
      <p:sp>
        <p:nvSpPr>
          <p:cNvPr id="17" name="Flèche vers le bas 16"/>
          <p:cNvSpPr/>
          <p:nvPr/>
        </p:nvSpPr>
        <p:spPr>
          <a:xfrm>
            <a:off x="9908065" y="1985878"/>
            <a:ext cx="446084" cy="468000"/>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à coins arrondis 17"/>
          <p:cNvSpPr/>
          <p:nvPr/>
        </p:nvSpPr>
        <p:spPr>
          <a:xfrm>
            <a:off x="3151394" y="2430295"/>
            <a:ext cx="2480400" cy="457200"/>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gn="ctr">
              <a:lnSpc>
                <a:spcPct val="90000"/>
              </a:lnSpc>
              <a:spcBef>
                <a:spcPts val="500"/>
              </a:spcBef>
            </a:pPr>
            <a:r>
              <a:rPr lang="fr-FR" b="1" dirty="0">
                <a:solidFill>
                  <a:schemeClr val="tx1"/>
                </a:solidFill>
                <a:latin typeface="Marianne" panose="02000000000000000000" pitchFamily="2" charset="0"/>
              </a:rPr>
              <a:t>ARS</a:t>
            </a:r>
          </a:p>
        </p:txBody>
      </p:sp>
      <p:sp>
        <p:nvSpPr>
          <p:cNvPr id="19" name="Flèche vers le bas 18"/>
          <p:cNvSpPr/>
          <p:nvPr/>
        </p:nvSpPr>
        <p:spPr>
          <a:xfrm>
            <a:off x="3883950" y="1987373"/>
            <a:ext cx="446084" cy="468000"/>
          </a:xfrm>
          <a:prstGeom prst="down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à coins arrondis 19"/>
          <p:cNvSpPr/>
          <p:nvPr/>
        </p:nvSpPr>
        <p:spPr>
          <a:xfrm>
            <a:off x="-75032" y="352313"/>
            <a:ext cx="3489701" cy="73879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gn="ctr">
              <a:lnSpc>
                <a:spcPct val="90000"/>
              </a:lnSpc>
              <a:spcBef>
                <a:spcPts val="500"/>
              </a:spcBef>
            </a:pPr>
            <a:r>
              <a:rPr lang="fr-FR" b="1" dirty="0">
                <a:solidFill>
                  <a:srgbClr val="92D050"/>
                </a:solidFill>
                <a:latin typeface="Marianne" panose="02000000000000000000" pitchFamily="2" charset="0"/>
              </a:rPr>
              <a:t>Section dépendance</a:t>
            </a:r>
          </a:p>
        </p:txBody>
      </p:sp>
      <p:sp>
        <p:nvSpPr>
          <p:cNvPr id="21" name="Rectangle à coins arrondis 20"/>
          <p:cNvSpPr/>
          <p:nvPr/>
        </p:nvSpPr>
        <p:spPr>
          <a:xfrm>
            <a:off x="8195134" y="361534"/>
            <a:ext cx="3489701" cy="73879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gn="ctr">
              <a:lnSpc>
                <a:spcPct val="90000"/>
              </a:lnSpc>
              <a:spcBef>
                <a:spcPts val="500"/>
              </a:spcBef>
            </a:pPr>
            <a:r>
              <a:rPr lang="fr-FR" b="1" dirty="0">
                <a:solidFill>
                  <a:srgbClr val="00B0F0"/>
                </a:solidFill>
                <a:latin typeface="Marianne" panose="02000000000000000000" pitchFamily="2" charset="0"/>
              </a:rPr>
              <a:t>Section hébergement</a:t>
            </a:r>
          </a:p>
        </p:txBody>
      </p:sp>
      <p:sp>
        <p:nvSpPr>
          <p:cNvPr id="22" name="Rectangle à coins arrondis 21"/>
          <p:cNvSpPr/>
          <p:nvPr/>
        </p:nvSpPr>
        <p:spPr>
          <a:xfrm>
            <a:off x="2539135" y="364087"/>
            <a:ext cx="3489701" cy="73879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gn="ctr">
              <a:lnSpc>
                <a:spcPct val="90000"/>
              </a:lnSpc>
              <a:spcBef>
                <a:spcPts val="500"/>
              </a:spcBef>
            </a:pPr>
            <a:r>
              <a:rPr lang="fr-FR" b="1" dirty="0">
                <a:solidFill>
                  <a:srgbClr val="FFC000"/>
                </a:solidFill>
                <a:latin typeface="Marianne" panose="02000000000000000000" pitchFamily="2" charset="0"/>
              </a:rPr>
              <a:t>Section soins</a:t>
            </a:r>
          </a:p>
        </p:txBody>
      </p:sp>
      <p:sp>
        <p:nvSpPr>
          <p:cNvPr id="23" name="ZoneTexte 22"/>
          <p:cNvSpPr txBox="1"/>
          <p:nvPr/>
        </p:nvSpPr>
        <p:spPr>
          <a:xfrm>
            <a:off x="155128" y="3789631"/>
            <a:ext cx="4611651" cy="2616101"/>
          </a:xfrm>
          <a:prstGeom prst="rect">
            <a:avLst/>
          </a:prstGeom>
          <a:noFill/>
          <a:ln>
            <a:solidFill>
              <a:schemeClr val="tx1"/>
            </a:solidFill>
          </a:ln>
        </p:spPr>
        <p:txBody>
          <a:bodyPr wrap="square" rtlCol="0">
            <a:spAutoFit/>
          </a:bodyPr>
          <a:lstStyle/>
          <a:p>
            <a:pPr algn="ctr">
              <a:spcBef>
                <a:spcPts val="600"/>
              </a:spcBef>
            </a:pPr>
            <a:r>
              <a:rPr lang="fr-FR" b="1" dirty="0">
                <a:latin typeface="Marianne" panose="02000000000000000000" pitchFamily="2" charset="0"/>
              </a:rPr>
              <a:t>Forfait global </a:t>
            </a:r>
            <a:r>
              <a:rPr lang="fr-FR" b="1" dirty="0">
                <a:solidFill>
                  <a:srgbClr val="92D050"/>
                </a:solidFill>
                <a:uFill>
                  <a:solidFill>
                    <a:srgbClr val="FFC000"/>
                  </a:solidFill>
                </a:uFill>
                <a:latin typeface="Marianne" panose="02000000000000000000" pitchFamily="2" charset="0"/>
              </a:rPr>
              <a:t>u</a:t>
            </a:r>
            <a:r>
              <a:rPr lang="fr-FR" b="1" dirty="0">
                <a:solidFill>
                  <a:srgbClr val="FF9900"/>
                </a:solidFill>
                <a:uFill>
                  <a:solidFill>
                    <a:srgbClr val="FFC000"/>
                  </a:solidFill>
                </a:uFill>
                <a:latin typeface="Marianne" panose="02000000000000000000" pitchFamily="2" charset="0"/>
              </a:rPr>
              <a:t>n</a:t>
            </a:r>
            <a:r>
              <a:rPr lang="fr-FR" b="1" dirty="0">
                <a:solidFill>
                  <a:srgbClr val="92D050"/>
                </a:solidFill>
                <a:uFill>
                  <a:solidFill>
                    <a:srgbClr val="FFC000"/>
                  </a:solidFill>
                </a:uFill>
                <a:latin typeface="Marianne" panose="02000000000000000000" pitchFamily="2" charset="0"/>
              </a:rPr>
              <a:t>i</a:t>
            </a:r>
            <a:r>
              <a:rPr lang="fr-FR" b="1" dirty="0">
                <a:solidFill>
                  <a:srgbClr val="FF9900"/>
                </a:solidFill>
                <a:uFill>
                  <a:solidFill>
                    <a:srgbClr val="FFC000"/>
                  </a:solidFill>
                </a:uFill>
                <a:latin typeface="Marianne" panose="02000000000000000000" pitchFamily="2" charset="0"/>
              </a:rPr>
              <a:t>q</a:t>
            </a:r>
            <a:r>
              <a:rPr lang="fr-FR" b="1" dirty="0">
                <a:solidFill>
                  <a:srgbClr val="92D050"/>
                </a:solidFill>
                <a:uFill>
                  <a:solidFill>
                    <a:srgbClr val="FFC000"/>
                  </a:solidFill>
                </a:uFill>
                <a:latin typeface="Marianne" panose="02000000000000000000" pitchFamily="2" charset="0"/>
              </a:rPr>
              <a:t>u</a:t>
            </a:r>
            <a:r>
              <a:rPr lang="fr-FR" b="1" dirty="0">
                <a:solidFill>
                  <a:srgbClr val="FF9900"/>
                </a:solidFill>
                <a:uFill>
                  <a:solidFill>
                    <a:srgbClr val="FFC000"/>
                  </a:solidFill>
                </a:uFill>
                <a:latin typeface="Marianne" panose="02000000000000000000" pitchFamily="2" charset="0"/>
              </a:rPr>
              <a:t>e</a:t>
            </a:r>
            <a:r>
              <a:rPr lang="fr-FR" b="1" dirty="0">
                <a:latin typeface="Marianne" panose="02000000000000000000" pitchFamily="2" charset="0"/>
              </a:rPr>
              <a:t> (FGU) relatif aux soins et à l’entretien de l’autonomie</a:t>
            </a:r>
          </a:p>
          <a:p>
            <a:pPr algn="ctr">
              <a:spcBef>
                <a:spcPts val="600"/>
              </a:spcBef>
            </a:pPr>
            <a:r>
              <a:rPr lang="fr-FR" b="1" dirty="0">
                <a:latin typeface="Marianne" panose="02000000000000000000" pitchFamily="2" charset="0"/>
              </a:rPr>
              <a:t>Versement par l’</a:t>
            </a:r>
            <a:r>
              <a:rPr lang="fr-FR" b="1" dirty="0">
                <a:solidFill>
                  <a:srgbClr val="FF9900"/>
                </a:solidFill>
                <a:uFill>
                  <a:solidFill>
                    <a:srgbClr val="FFC000"/>
                  </a:solidFill>
                </a:uFill>
                <a:latin typeface="Marianne" panose="02000000000000000000" pitchFamily="2" charset="0"/>
              </a:rPr>
              <a:t>ARS</a:t>
            </a:r>
          </a:p>
          <a:p>
            <a:pPr algn="ctr">
              <a:spcBef>
                <a:spcPts val="600"/>
              </a:spcBef>
            </a:pPr>
            <a:r>
              <a:rPr lang="fr-FR" b="1" dirty="0">
                <a:solidFill>
                  <a:srgbClr val="92D050"/>
                </a:solidFill>
                <a:uFill>
                  <a:solidFill>
                    <a:srgbClr val="FFC000"/>
                  </a:solidFill>
                </a:uFill>
                <a:latin typeface="Marianne" panose="02000000000000000000" pitchFamily="2" charset="0"/>
              </a:rPr>
              <a:t>S</a:t>
            </a:r>
            <a:r>
              <a:rPr lang="fr-FR" b="1" dirty="0">
                <a:solidFill>
                  <a:srgbClr val="FF9900"/>
                </a:solidFill>
                <a:uFill>
                  <a:solidFill>
                    <a:srgbClr val="FFC000"/>
                  </a:solidFill>
                </a:uFill>
                <a:latin typeface="Marianne" panose="02000000000000000000" pitchFamily="2" charset="0"/>
              </a:rPr>
              <a:t>o</a:t>
            </a:r>
            <a:r>
              <a:rPr lang="fr-FR" b="1" dirty="0">
                <a:solidFill>
                  <a:srgbClr val="92D050"/>
                </a:solidFill>
                <a:uFill>
                  <a:solidFill>
                    <a:srgbClr val="FFC000"/>
                  </a:solidFill>
                </a:uFill>
                <a:latin typeface="Marianne" panose="02000000000000000000" pitchFamily="2" charset="0"/>
              </a:rPr>
              <a:t>m</a:t>
            </a:r>
            <a:r>
              <a:rPr lang="fr-FR" b="1" dirty="0">
                <a:solidFill>
                  <a:srgbClr val="FF9900"/>
                </a:solidFill>
                <a:uFill>
                  <a:solidFill>
                    <a:srgbClr val="FFC000"/>
                  </a:solidFill>
                </a:uFill>
                <a:latin typeface="Marianne" panose="02000000000000000000" pitchFamily="2" charset="0"/>
              </a:rPr>
              <a:t>m</a:t>
            </a:r>
            <a:r>
              <a:rPr lang="fr-FR" b="1" dirty="0">
                <a:solidFill>
                  <a:srgbClr val="92D050"/>
                </a:solidFill>
                <a:uFill>
                  <a:solidFill>
                    <a:srgbClr val="FFC000"/>
                  </a:solidFill>
                </a:uFill>
                <a:latin typeface="Marianne" panose="02000000000000000000" pitchFamily="2" charset="0"/>
              </a:rPr>
              <a:t>e </a:t>
            </a:r>
            <a:r>
              <a:rPr lang="fr-FR" b="1" dirty="0">
                <a:solidFill>
                  <a:srgbClr val="FF9900"/>
                </a:solidFill>
                <a:uFill>
                  <a:solidFill>
                    <a:srgbClr val="FFC000"/>
                  </a:solidFill>
                </a:uFill>
                <a:latin typeface="Marianne" panose="02000000000000000000" pitchFamily="2" charset="0"/>
              </a:rPr>
              <a:t>d</a:t>
            </a:r>
            <a:r>
              <a:rPr lang="fr-FR" b="1" dirty="0">
                <a:solidFill>
                  <a:srgbClr val="92D050"/>
                </a:solidFill>
                <a:uFill>
                  <a:solidFill>
                    <a:srgbClr val="FFC000"/>
                  </a:solidFill>
                </a:uFill>
                <a:latin typeface="Marianne" panose="02000000000000000000" pitchFamily="2" charset="0"/>
              </a:rPr>
              <a:t>e</a:t>
            </a:r>
            <a:r>
              <a:rPr lang="fr-FR" b="1" dirty="0">
                <a:solidFill>
                  <a:srgbClr val="FF9900"/>
                </a:solidFill>
                <a:uFill>
                  <a:solidFill>
                    <a:srgbClr val="FFC000"/>
                  </a:solidFill>
                </a:uFill>
                <a:latin typeface="Marianne" panose="02000000000000000000" pitchFamily="2" charset="0"/>
              </a:rPr>
              <a:t>s</a:t>
            </a:r>
            <a:r>
              <a:rPr lang="fr-FR" b="1" dirty="0">
                <a:solidFill>
                  <a:srgbClr val="92D050"/>
                </a:solidFill>
                <a:uFill>
                  <a:solidFill>
                    <a:srgbClr val="FFC000"/>
                  </a:solidFill>
                </a:uFill>
                <a:latin typeface="Marianne" panose="02000000000000000000" pitchFamily="2" charset="0"/>
              </a:rPr>
              <a:t> r</a:t>
            </a:r>
            <a:r>
              <a:rPr lang="fr-FR" b="1" dirty="0">
                <a:solidFill>
                  <a:srgbClr val="FF9900"/>
                </a:solidFill>
                <a:uFill>
                  <a:solidFill>
                    <a:srgbClr val="FFC000"/>
                  </a:solidFill>
                </a:uFill>
                <a:latin typeface="Marianne" panose="02000000000000000000" pitchFamily="2" charset="0"/>
              </a:rPr>
              <a:t>é</a:t>
            </a:r>
            <a:r>
              <a:rPr lang="fr-FR" b="1" dirty="0">
                <a:solidFill>
                  <a:srgbClr val="92D050"/>
                </a:solidFill>
                <a:uFill>
                  <a:solidFill>
                    <a:srgbClr val="FFC000"/>
                  </a:solidFill>
                </a:uFill>
                <a:latin typeface="Marianne" panose="02000000000000000000" pitchFamily="2" charset="0"/>
              </a:rPr>
              <a:t>s</a:t>
            </a:r>
            <a:r>
              <a:rPr lang="fr-FR" b="1" dirty="0">
                <a:solidFill>
                  <a:srgbClr val="FF9900"/>
                </a:solidFill>
                <a:uFill>
                  <a:solidFill>
                    <a:srgbClr val="FFC000"/>
                  </a:solidFill>
                </a:uFill>
                <a:latin typeface="Marianne" panose="02000000000000000000" pitchFamily="2" charset="0"/>
              </a:rPr>
              <a:t>u</a:t>
            </a:r>
            <a:r>
              <a:rPr lang="fr-FR" b="1" dirty="0">
                <a:solidFill>
                  <a:srgbClr val="92D050"/>
                </a:solidFill>
                <a:uFill>
                  <a:solidFill>
                    <a:srgbClr val="FFC000"/>
                  </a:solidFill>
                </a:uFill>
                <a:latin typeface="Marianne" panose="02000000000000000000" pitchFamily="2" charset="0"/>
              </a:rPr>
              <a:t>l</a:t>
            </a:r>
            <a:r>
              <a:rPr lang="fr-FR" b="1" dirty="0">
                <a:solidFill>
                  <a:srgbClr val="FF9900"/>
                </a:solidFill>
                <a:uFill>
                  <a:solidFill>
                    <a:srgbClr val="FFC000"/>
                  </a:solidFill>
                </a:uFill>
                <a:latin typeface="Marianne" panose="02000000000000000000" pitchFamily="2" charset="0"/>
              </a:rPr>
              <a:t>t</a:t>
            </a:r>
            <a:r>
              <a:rPr lang="fr-FR" b="1" dirty="0">
                <a:solidFill>
                  <a:srgbClr val="92D050"/>
                </a:solidFill>
                <a:uFill>
                  <a:solidFill>
                    <a:srgbClr val="FFC000"/>
                  </a:solidFill>
                </a:uFill>
                <a:latin typeface="Marianne" panose="02000000000000000000" pitchFamily="2" charset="0"/>
              </a:rPr>
              <a:t>a</a:t>
            </a:r>
            <a:r>
              <a:rPr lang="fr-FR" b="1" dirty="0">
                <a:solidFill>
                  <a:srgbClr val="FF9900"/>
                </a:solidFill>
                <a:uFill>
                  <a:solidFill>
                    <a:srgbClr val="FFC000"/>
                  </a:solidFill>
                </a:uFill>
                <a:latin typeface="Marianne" panose="02000000000000000000" pitchFamily="2" charset="0"/>
              </a:rPr>
              <a:t>t</a:t>
            </a:r>
            <a:r>
              <a:rPr lang="fr-FR" b="1" dirty="0">
                <a:solidFill>
                  <a:srgbClr val="92D050"/>
                </a:solidFill>
                <a:uFill>
                  <a:solidFill>
                    <a:srgbClr val="FFC000"/>
                  </a:solidFill>
                </a:uFill>
                <a:latin typeface="Marianne" panose="02000000000000000000" pitchFamily="2" charset="0"/>
              </a:rPr>
              <a:t>s </a:t>
            </a:r>
            <a:r>
              <a:rPr lang="fr-FR" b="1" dirty="0">
                <a:solidFill>
                  <a:srgbClr val="FF9900"/>
                </a:solidFill>
                <a:uFill>
                  <a:solidFill>
                    <a:srgbClr val="FFC000"/>
                  </a:solidFill>
                </a:uFill>
                <a:latin typeface="Marianne" panose="02000000000000000000" pitchFamily="2" charset="0"/>
              </a:rPr>
              <a:t>d</a:t>
            </a:r>
            <a:r>
              <a:rPr lang="fr-FR" b="1" dirty="0">
                <a:solidFill>
                  <a:srgbClr val="92D050"/>
                </a:solidFill>
                <a:uFill>
                  <a:solidFill>
                    <a:srgbClr val="FFC000"/>
                  </a:solidFill>
                </a:uFill>
                <a:latin typeface="Marianne" panose="02000000000000000000" pitchFamily="2" charset="0"/>
              </a:rPr>
              <a:t>e</a:t>
            </a:r>
            <a:r>
              <a:rPr lang="fr-FR" b="1" dirty="0">
                <a:solidFill>
                  <a:srgbClr val="FF9900"/>
                </a:solidFill>
                <a:uFill>
                  <a:solidFill>
                    <a:srgbClr val="FFC000"/>
                  </a:solidFill>
                </a:uFill>
                <a:latin typeface="Marianne" panose="02000000000000000000" pitchFamily="2" charset="0"/>
              </a:rPr>
              <a:t>s</a:t>
            </a:r>
            <a:r>
              <a:rPr lang="fr-FR" b="1" dirty="0">
                <a:solidFill>
                  <a:srgbClr val="92D050"/>
                </a:solidFill>
                <a:uFill>
                  <a:solidFill>
                    <a:srgbClr val="FFC000"/>
                  </a:solidFill>
                </a:uFill>
                <a:latin typeface="Marianne" panose="02000000000000000000" pitchFamily="2" charset="0"/>
              </a:rPr>
              <a:t> é</a:t>
            </a:r>
            <a:r>
              <a:rPr lang="fr-FR" b="1" dirty="0">
                <a:solidFill>
                  <a:srgbClr val="FF9900"/>
                </a:solidFill>
                <a:uFill>
                  <a:solidFill>
                    <a:srgbClr val="FFC000"/>
                  </a:solidFill>
                </a:uFill>
                <a:latin typeface="Marianne" panose="02000000000000000000" pitchFamily="2" charset="0"/>
              </a:rPr>
              <a:t>q</a:t>
            </a:r>
            <a:r>
              <a:rPr lang="fr-FR" b="1" dirty="0">
                <a:solidFill>
                  <a:srgbClr val="92D050"/>
                </a:solidFill>
                <a:uFill>
                  <a:solidFill>
                    <a:srgbClr val="FFC000"/>
                  </a:solidFill>
                </a:uFill>
                <a:latin typeface="Marianne" panose="02000000000000000000" pitchFamily="2" charset="0"/>
              </a:rPr>
              <a:t>u</a:t>
            </a:r>
            <a:r>
              <a:rPr lang="fr-FR" b="1" dirty="0">
                <a:solidFill>
                  <a:srgbClr val="FF9900"/>
                </a:solidFill>
                <a:uFill>
                  <a:solidFill>
                    <a:srgbClr val="FFC000"/>
                  </a:solidFill>
                </a:uFill>
                <a:latin typeface="Marianne" panose="02000000000000000000" pitchFamily="2" charset="0"/>
              </a:rPr>
              <a:t>a</a:t>
            </a:r>
            <a:r>
              <a:rPr lang="fr-FR" b="1" dirty="0">
                <a:solidFill>
                  <a:srgbClr val="92D050"/>
                </a:solidFill>
                <a:uFill>
                  <a:solidFill>
                    <a:srgbClr val="FFC000"/>
                  </a:solidFill>
                </a:uFill>
                <a:latin typeface="Marianne" panose="02000000000000000000" pitchFamily="2" charset="0"/>
              </a:rPr>
              <a:t>t</a:t>
            </a:r>
            <a:r>
              <a:rPr lang="fr-FR" b="1" dirty="0">
                <a:solidFill>
                  <a:srgbClr val="FF9900"/>
                </a:solidFill>
                <a:uFill>
                  <a:solidFill>
                    <a:srgbClr val="FFC000"/>
                  </a:solidFill>
                </a:uFill>
                <a:latin typeface="Marianne" panose="02000000000000000000" pitchFamily="2" charset="0"/>
              </a:rPr>
              <a:t>i</a:t>
            </a:r>
            <a:r>
              <a:rPr lang="fr-FR" b="1" dirty="0">
                <a:solidFill>
                  <a:srgbClr val="92D050"/>
                </a:solidFill>
                <a:uFill>
                  <a:solidFill>
                    <a:srgbClr val="FFC000"/>
                  </a:solidFill>
                </a:uFill>
                <a:latin typeface="Marianne" panose="02000000000000000000" pitchFamily="2" charset="0"/>
              </a:rPr>
              <a:t>o</a:t>
            </a:r>
            <a:r>
              <a:rPr lang="fr-FR" b="1" dirty="0">
                <a:solidFill>
                  <a:srgbClr val="FF9900"/>
                </a:solidFill>
                <a:uFill>
                  <a:solidFill>
                    <a:srgbClr val="FFC000"/>
                  </a:solidFill>
                </a:uFill>
                <a:latin typeface="Marianne" panose="02000000000000000000" pitchFamily="2" charset="0"/>
              </a:rPr>
              <a:t>n</a:t>
            </a:r>
            <a:r>
              <a:rPr lang="fr-FR" b="1" dirty="0">
                <a:solidFill>
                  <a:srgbClr val="92D050"/>
                </a:solidFill>
                <a:uFill>
                  <a:solidFill>
                    <a:srgbClr val="FFC000"/>
                  </a:solidFill>
                </a:uFill>
                <a:latin typeface="Marianne" panose="02000000000000000000" pitchFamily="2" charset="0"/>
              </a:rPr>
              <a:t>s </a:t>
            </a:r>
            <a:r>
              <a:rPr lang="fr-FR" b="1" dirty="0">
                <a:solidFill>
                  <a:srgbClr val="FF9900"/>
                </a:solidFill>
                <a:uFill>
                  <a:solidFill>
                    <a:srgbClr val="FFC000"/>
                  </a:solidFill>
                </a:uFill>
                <a:latin typeface="Marianne" panose="02000000000000000000" pitchFamily="2" charset="0"/>
              </a:rPr>
              <a:t>t</a:t>
            </a:r>
            <a:r>
              <a:rPr lang="fr-FR" b="1" dirty="0">
                <a:solidFill>
                  <a:srgbClr val="92D050"/>
                </a:solidFill>
                <a:uFill>
                  <a:solidFill>
                    <a:srgbClr val="FFC000"/>
                  </a:solidFill>
                </a:uFill>
                <a:latin typeface="Marianne" panose="02000000000000000000" pitchFamily="2" charset="0"/>
              </a:rPr>
              <a:t>a</a:t>
            </a:r>
            <a:r>
              <a:rPr lang="fr-FR" b="1" dirty="0">
                <a:solidFill>
                  <a:srgbClr val="FF9900"/>
                </a:solidFill>
                <a:uFill>
                  <a:solidFill>
                    <a:srgbClr val="FFC000"/>
                  </a:solidFill>
                </a:uFill>
                <a:latin typeface="Marianne" panose="02000000000000000000" pitchFamily="2" charset="0"/>
              </a:rPr>
              <a:t>r</a:t>
            </a:r>
            <a:r>
              <a:rPr lang="fr-FR" b="1" dirty="0">
                <a:solidFill>
                  <a:srgbClr val="92D050"/>
                </a:solidFill>
                <a:uFill>
                  <a:solidFill>
                    <a:srgbClr val="FFC000"/>
                  </a:solidFill>
                </a:uFill>
                <a:latin typeface="Marianne" panose="02000000000000000000" pitchFamily="2" charset="0"/>
              </a:rPr>
              <a:t>i</a:t>
            </a:r>
            <a:r>
              <a:rPr lang="fr-FR" b="1" dirty="0">
                <a:solidFill>
                  <a:srgbClr val="FF9900"/>
                </a:solidFill>
                <a:uFill>
                  <a:solidFill>
                    <a:srgbClr val="FFC000"/>
                  </a:solidFill>
                </a:uFill>
                <a:latin typeface="Marianne" panose="02000000000000000000" pitchFamily="2" charset="0"/>
              </a:rPr>
              <a:t>f</a:t>
            </a:r>
            <a:r>
              <a:rPr lang="fr-FR" b="1" dirty="0">
                <a:solidFill>
                  <a:srgbClr val="92D050"/>
                </a:solidFill>
                <a:uFill>
                  <a:solidFill>
                    <a:srgbClr val="FFC000"/>
                  </a:solidFill>
                </a:uFill>
                <a:latin typeface="Marianne" panose="02000000000000000000" pitchFamily="2" charset="0"/>
              </a:rPr>
              <a:t>a</a:t>
            </a:r>
            <a:r>
              <a:rPr lang="fr-FR" b="1" dirty="0">
                <a:solidFill>
                  <a:srgbClr val="FF9900"/>
                </a:solidFill>
                <a:uFill>
                  <a:solidFill>
                    <a:srgbClr val="FFC000"/>
                  </a:solidFill>
                </a:uFill>
                <a:latin typeface="Marianne" panose="02000000000000000000" pitchFamily="2" charset="0"/>
              </a:rPr>
              <a:t>i</a:t>
            </a:r>
            <a:r>
              <a:rPr lang="fr-FR" b="1" dirty="0">
                <a:solidFill>
                  <a:srgbClr val="92D050"/>
                </a:solidFill>
                <a:uFill>
                  <a:solidFill>
                    <a:srgbClr val="FFC000"/>
                  </a:solidFill>
                </a:uFill>
                <a:latin typeface="Marianne" panose="02000000000000000000" pitchFamily="2" charset="0"/>
              </a:rPr>
              <a:t>re</a:t>
            </a:r>
            <a:r>
              <a:rPr lang="fr-FR" b="1" dirty="0">
                <a:solidFill>
                  <a:srgbClr val="FF9900"/>
                </a:solidFill>
                <a:uFill>
                  <a:solidFill>
                    <a:srgbClr val="FFC000"/>
                  </a:solidFill>
                </a:uFill>
                <a:latin typeface="Marianne" panose="02000000000000000000" pitchFamily="2" charset="0"/>
              </a:rPr>
              <a:t>s</a:t>
            </a:r>
            <a:r>
              <a:rPr lang="fr-FR" b="1" dirty="0">
                <a:solidFill>
                  <a:srgbClr val="92D050"/>
                </a:solidFill>
                <a:uFill>
                  <a:solidFill>
                    <a:srgbClr val="FFC000"/>
                  </a:solidFill>
                </a:uFill>
                <a:latin typeface="Marianne" panose="02000000000000000000" pitchFamily="2" charset="0"/>
              </a:rPr>
              <a:t> a</a:t>
            </a:r>
            <a:r>
              <a:rPr lang="fr-FR" b="1" dirty="0">
                <a:solidFill>
                  <a:srgbClr val="FF9900"/>
                </a:solidFill>
                <a:uFill>
                  <a:solidFill>
                    <a:srgbClr val="FFC000"/>
                  </a:solidFill>
                </a:uFill>
                <a:latin typeface="Marianne" panose="02000000000000000000" pitchFamily="2" charset="0"/>
              </a:rPr>
              <a:t>c</a:t>
            </a:r>
            <a:r>
              <a:rPr lang="fr-FR" b="1" dirty="0">
                <a:solidFill>
                  <a:srgbClr val="92D050"/>
                </a:solidFill>
                <a:uFill>
                  <a:solidFill>
                    <a:srgbClr val="FFC000"/>
                  </a:solidFill>
                </a:uFill>
                <a:latin typeface="Marianne" panose="02000000000000000000" pitchFamily="2" charset="0"/>
              </a:rPr>
              <a:t>t</a:t>
            </a:r>
            <a:r>
              <a:rPr lang="fr-FR" b="1" dirty="0">
                <a:solidFill>
                  <a:srgbClr val="FF9900"/>
                </a:solidFill>
                <a:uFill>
                  <a:solidFill>
                    <a:srgbClr val="FFC000"/>
                  </a:solidFill>
                </a:uFill>
                <a:latin typeface="Marianne" panose="02000000000000000000" pitchFamily="2" charset="0"/>
              </a:rPr>
              <a:t>u</a:t>
            </a:r>
            <a:r>
              <a:rPr lang="fr-FR" b="1" dirty="0">
                <a:solidFill>
                  <a:srgbClr val="92D050"/>
                </a:solidFill>
                <a:uFill>
                  <a:solidFill>
                    <a:srgbClr val="FFC000"/>
                  </a:solidFill>
                </a:uFill>
                <a:latin typeface="Marianne" panose="02000000000000000000" pitchFamily="2" charset="0"/>
              </a:rPr>
              <a:t>e</a:t>
            </a:r>
            <a:r>
              <a:rPr lang="fr-FR" b="1" dirty="0">
                <a:solidFill>
                  <a:srgbClr val="FF9900"/>
                </a:solidFill>
                <a:uFill>
                  <a:solidFill>
                    <a:srgbClr val="FFC000"/>
                  </a:solidFill>
                </a:uFill>
                <a:latin typeface="Marianne" panose="02000000000000000000" pitchFamily="2" charset="0"/>
              </a:rPr>
              <a:t>l</a:t>
            </a:r>
            <a:r>
              <a:rPr lang="fr-FR" b="1" dirty="0">
                <a:solidFill>
                  <a:srgbClr val="92D050"/>
                </a:solidFill>
                <a:uFill>
                  <a:solidFill>
                    <a:srgbClr val="FFC000"/>
                  </a:solidFill>
                </a:uFill>
                <a:latin typeface="Marianne" panose="02000000000000000000" pitchFamily="2" charset="0"/>
              </a:rPr>
              <a:t>l</a:t>
            </a:r>
            <a:r>
              <a:rPr lang="fr-FR" b="1" dirty="0">
                <a:solidFill>
                  <a:srgbClr val="FF9900"/>
                </a:solidFill>
                <a:uFill>
                  <a:solidFill>
                    <a:srgbClr val="FFC000"/>
                  </a:solidFill>
                </a:uFill>
                <a:latin typeface="Marianne" panose="02000000000000000000" pitchFamily="2" charset="0"/>
              </a:rPr>
              <a:t>e</a:t>
            </a:r>
            <a:r>
              <a:rPr lang="fr-FR" b="1" dirty="0">
                <a:solidFill>
                  <a:srgbClr val="92D050"/>
                </a:solidFill>
                <a:uFill>
                  <a:solidFill>
                    <a:srgbClr val="FFC000"/>
                  </a:solidFill>
                </a:uFill>
                <a:latin typeface="Marianne" panose="02000000000000000000" pitchFamily="2" charset="0"/>
              </a:rPr>
              <a:t>s </a:t>
            </a:r>
          </a:p>
          <a:p>
            <a:pPr algn="ctr">
              <a:spcBef>
                <a:spcPts val="600"/>
              </a:spcBef>
            </a:pPr>
            <a:r>
              <a:rPr lang="fr-FR" b="1" dirty="0">
                <a:latin typeface="Marianne" panose="02000000000000000000" pitchFamily="2" charset="0"/>
              </a:rPr>
              <a:t>Valeur de point GIR (VPGIR) unique*</a:t>
            </a:r>
          </a:p>
          <a:p>
            <a:pPr algn="ctr">
              <a:spcBef>
                <a:spcPts val="600"/>
              </a:spcBef>
            </a:pPr>
            <a:r>
              <a:rPr lang="fr-FR" b="1" u="sng" dirty="0">
                <a:latin typeface="Marianne" panose="02000000000000000000" pitchFamily="2" charset="0"/>
              </a:rPr>
              <a:t>VPGIR arrêtée au titre de 2025 = 7,84 €</a:t>
            </a:r>
          </a:p>
          <a:p>
            <a:pPr algn="ctr"/>
            <a:r>
              <a:rPr lang="fr-FR" sz="1800" b="1" dirty="0">
                <a:solidFill>
                  <a:schemeClr val="tx1"/>
                </a:solidFill>
                <a:latin typeface="Marianne" panose="02000000000000000000" pitchFamily="2" charset="0"/>
              </a:rPr>
              <a:t> </a:t>
            </a:r>
            <a:r>
              <a:rPr lang="fr-FR" sz="1400" b="1" dirty="0">
                <a:solidFill>
                  <a:schemeClr val="tx1"/>
                </a:solidFill>
                <a:latin typeface="Marianne" panose="02000000000000000000" pitchFamily="2" charset="0"/>
              </a:rPr>
              <a:t>Sauf si VPGIR 24 &gt; 7,84 €</a:t>
            </a:r>
            <a:endParaRPr lang="fr-FR" sz="1400" b="1" dirty="0">
              <a:latin typeface="Marianne" panose="02000000000000000000" pitchFamily="2" charset="0"/>
            </a:endParaRPr>
          </a:p>
        </p:txBody>
      </p:sp>
      <p:sp>
        <p:nvSpPr>
          <p:cNvPr id="24" name="Rectangle à coins arrondis 23"/>
          <p:cNvSpPr/>
          <p:nvPr/>
        </p:nvSpPr>
        <p:spPr>
          <a:xfrm>
            <a:off x="155128" y="2995919"/>
            <a:ext cx="2923899" cy="455472"/>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gn="ctr">
              <a:lnSpc>
                <a:spcPct val="80000"/>
              </a:lnSpc>
            </a:pPr>
            <a:r>
              <a:rPr lang="fr-FR" b="1" dirty="0">
                <a:solidFill>
                  <a:schemeClr val="bg1"/>
                </a:solidFill>
                <a:latin typeface="Marianne" panose="02000000000000000000" pitchFamily="2" charset="0"/>
              </a:rPr>
              <a:t>Forfait global dépendance</a:t>
            </a:r>
          </a:p>
        </p:txBody>
      </p:sp>
      <p:sp>
        <p:nvSpPr>
          <p:cNvPr id="25" name="Rectangle à coins arrondis 24"/>
          <p:cNvSpPr/>
          <p:nvPr/>
        </p:nvSpPr>
        <p:spPr>
          <a:xfrm>
            <a:off x="8272679" y="3000262"/>
            <a:ext cx="3682800" cy="457200"/>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gn="ctr">
              <a:lnSpc>
                <a:spcPct val="90000"/>
              </a:lnSpc>
              <a:spcBef>
                <a:spcPts val="500"/>
              </a:spcBef>
            </a:pPr>
            <a:r>
              <a:rPr lang="fr-FR" b="1" dirty="0">
                <a:solidFill>
                  <a:schemeClr val="bg1"/>
                </a:solidFill>
                <a:latin typeface="Marianne" panose="02000000000000000000" pitchFamily="2" charset="0"/>
              </a:rPr>
              <a:t>Tarif journalier hébergement</a:t>
            </a:r>
          </a:p>
        </p:txBody>
      </p:sp>
      <p:sp>
        <p:nvSpPr>
          <p:cNvPr id="26" name="Rectangle à coins arrondis 25"/>
          <p:cNvSpPr/>
          <p:nvPr/>
        </p:nvSpPr>
        <p:spPr>
          <a:xfrm>
            <a:off x="3152018" y="2995921"/>
            <a:ext cx="2479776" cy="457200"/>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gn="ctr">
              <a:lnSpc>
                <a:spcPct val="90000"/>
              </a:lnSpc>
              <a:spcBef>
                <a:spcPts val="500"/>
              </a:spcBef>
            </a:pPr>
            <a:r>
              <a:rPr lang="fr-FR" b="1" dirty="0">
                <a:solidFill>
                  <a:schemeClr val="bg1"/>
                </a:solidFill>
                <a:latin typeface="Marianne" panose="02000000000000000000" pitchFamily="2" charset="0"/>
              </a:rPr>
              <a:t>Forfait global soins</a:t>
            </a:r>
          </a:p>
        </p:txBody>
      </p:sp>
      <p:sp>
        <p:nvSpPr>
          <p:cNvPr id="27" name="Rectangle à coins arrondis 26"/>
          <p:cNvSpPr/>
          <p:nvPr/>
        </p:nvSpPr>
        <p:spPr>
          <a:xfrm>
            <a:off x="8312853" y="3399738"/>
            <a:ext cx="4380825" cy="42838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nSpc>
                <a:spcPct val="90000"/>
              </a:lnSpc>
              <a:spcBef>
                <a:spcPts val="500"/>
              </a:spcBef>
            </a:pPr>
            <a:r>
              <a:rPr lang="fr-FR" sz="1600" b="1" dirty="0">
                <a:solidFill>
                  <a:schemeClr val="tx1"/>
                </a:solidFill>
                <a:latin typeface="Marianne" panose="02000000000000000000" pitchFamily="2" charset="0"/>
              </a:rPr>
              <a:t>* </a:t>
            </a:r>
            <a:r>
              <a:rPr lang="fr-FR" sz="1100" b="1" dirty="0">
                <a:solidFill>
                  <a:schemeClr val="tx1"/>
                </a:solidFill>
                <a:latin typeface="Marianne" panose="02000000000000000000" pitchFamily="2" charset="0"/>
              </a:rPr>
              <a:t>Ou CD si le résident est bénéficiaire de l’ASH</a:t>
            </a:r>
          </a:p>
        </p:txBody>
      </p:sp>
      <p:cxnSp>
        <p:nvCxnSpPr>
          <p:cNvPr id="7" name="Straight Connector 8">
            <a:extLst>
              <a:ext uri="{FF2B5EF4-FFF2-40B4-BE49-F238E27FC236}">
                <a16:creationId xmlns:a16="http://schemas.microsoft.com/office/drawing/2014/main" id="{20AD8062-96C8-DFB7-8264-7D0CAC6DA08C}"/>
              </a:ext>
            </a:extLst>
          </p:cNvPr>
          <p:cNvCxnSpPr>
            <a:cxnSpLocks/>
          </p:cNvCxnSpPr>
          <p:nvPr/>
        </p:nvCxnSpPr>
        <p:spPr bwMode="auto">
          <a:xfrm>
            <a:off x="1536161" y="512279"/>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Titre 1">
            <a:extLst>
              <a:ext uri="{FF2B5EF4-FFF2-40B4-BE49-F238E27FC236}">
                <a16:creationId xmlns:a16="http://schemas.microsoft.com/office/drawing/2014/main" id="{1CE6F78B-CEBE-5761-0329-51D607378B12}"/>
              </a:ext>
            </a:extLst>
          </p:cNvPr>
          <p:cNvSpPr txBox="1">
            <a:spLocks/>
          </p:cNvSpPr>
          <p:nvPr/>
        </p:nvSpPr>
        <p:spPr>
          <a:xfrm>
            <a:off x="676265" y="89617"/>
            <a:ext cx="10979319" cy="566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Regroupement des actuelles sections « Soins » et « Dépendance »</a:t>
            </a:r>
          </a:p>
        </p:txBody>
      </p:sp>
      <p:sp>
        <p:nvSpPr>
          <p:cNvPr id="30" name="Rectangle à coins arrondis 26">
            <a:extLst>
              <a:ext uri="{FF2B5EF4-FFF2-40B4-BE49-F238E27FC236}">
                <a16:creationId xmlns:a16="http://schemas.microsoft.com/office/drawing/2014/main" id="{445CC15C-8F90-00F8-D141-9563F2767179}"/>
              </a:ext>
            </a:extLst>
          </p:cNvPr>
          <p:cNvSpPr/>
          <p:nvPr/>
        </p:nvSpPr>
        <p:spPr>
          <a:xfrm>
            <a:off x="57270" y="6535232"/>
            <a:ext cx="7678060" cy="22310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nSpc>
                <a:spcPct val="90000"/>
              </a:lnSpc>
              <a:spcBef>
                <a:spcPts val="500"/>
              </a:spcBef>
            </a:pPr>
            <a:r>
              <a:rPr lang="fr-FR" sz="1100" b="1" dirty="0">
                <a:solidFill>
                  <a:schemeClr val="tx1"/>
                </a:solidFill>
                <a:latin typeface="Marianne" panose="02000000000000000000" pitchFamily="2" charset="0"/>
              </a:rPr>
              <a:t>* Valeur de point utilisée dans l’équation tarifaire de la partie « entretien de l’autonomie » du FGU (ancienne équation tarifaire dépendance) - </a:t>
            </a:r>
            <a:r>
              <a:rPr lang="fr-FR" sz="1100" b="1" u="sng" dirty="0">
                <a:solidFill>
                  <a:schemeClr val="tx1"/>
                </a:solidFill>
                <a:latin typeface="Marianne" panose="02000000000000000000" pitchFamily="2" charset="0"/>
              </a:rPr>
              <a:t>Unique dans les 23 départements expérimentateurs</a:t>
            </a:r>
          </a:p>
        </p:txBody>
      </p:sp>
      <p:sp>
        <p:nvSpPr>
          <p:cNvPr id="32" name="Rectangle 31">
            <a:extLst>
              <a:ext uri="{FF2B5EF4-FFF2-40B4-BE49-F238E27FC236}">
                <a16:creationId xmlns:a16="http://schemas.microsoft.com/office/drawing/2014/main" id="{5E511942-0D40-3E27-A8D1-43746601F710}"/>
              </a:ext>
            </a:extLst>
          </p:cNvPr>
          <p:cNvSpPr/>
          <p:nvPr/>
        </p:nvSpPr>
        <p:spPr>
          <a:xfrm>
            <a:off x="4552473" y="3907047"/>
            <a:ext cx="4028868" cy="253881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448707" indent="-285750">
              <a:buFont typeface="Symbol" panose="05050102010706020507" pitchFamily="18" charset="2"/>
              <a:buChar char="Þ"/>
              <a:tabLst>
                <a:tab pos="1077357" algn="l"/>
              </a:tabLst>
            </a:pPr>
            <a:r>
              <a:rPr lang="fr-FR" sz="1600" dirty="0">
                <a:solidFill>
                  <a:sysClr val="windowText" lastClr="000000"/>
                </a:solidFill>
                <a:latin typeface="Marianne" panose="02000000000000000000" pitchFamily="2" charset="0"/>
              </a:rPr>
              <a:t>Simplification (gestion, comptabilité, facturation etc.)</a:t>
            </a:r>
          </a:p>
          <a:p>
            <a:pPr marL="162957">
              <a:tabLst>
                <a:tab pos="1077357" algn="l"/>
              </a:tabLst>
            </a:pPr>
            <a:endParaRPr lang="fr-FR" sz="1100" dirty="0">
              <a:solidFill>
                <a:sysClr val="windowText" lastClr="000000"/>
              </a:solidFill>
              <a:latin typeface="Marianne" panose="02000000000000000000" pitchFamily="2" charset="0"/>
            </a:endParaRPr>
          </a:p>
          <a:p>
            <a:pPr marL="162957">
              <a:tabLst>
                <a:tab pos="1077357" algn="l"/>
              </a:tabLst>
            </a:pPr>
            <a:endParaRPr lang="fr-FR" sz="1100" dirty="0">
              <a:solidFill>
                <a:sysClr val="windowText" lastClr="000000"/>
              </a:solidFill>
              <a:latin typeface="Marianne" panose="02000000000000000000" pitchFamily="2" charset="0"/>
            </a:endParaRPr>
          </a:p>
          <a:p>
            <a:pPr marL="448707" indent="-285750">
              <a:buFont typeface="Symbol" panose="05050102010706020507" pitchFamily="18" charset="2"/>
              <a:buChar char="Þ"/>
              <a:tabLst>
                <a:tab pos="1077357" algn="l"/>
              </a:tabLst>
            </a:pPr>
            <a:r>
              <a:rPr lang="fr-FR" sz="1600" dirty="0">
                <a:solidFill>
                  <a:sysClr val="windowText" lastClr="000000"/>
                </a:solidFill>
                <a:latin typeface="Marianne" panose="02000000000000000000" pitchFamily="2" charset="0"/>
              </a:rPr>
              <a:t>Approche globale renforçant l’adaptation aux besoins des résidents</a:t>
            </a:r>
          </a:p>
          <a:p>
            <a:pPr marL="448707" indent="-285750">
              <a:buFont typeface="Symbol" panose="05050102010706020507" pitchFamily="18" charset="2"/>
              <a:buChar char="Þ"/>
              <a:tabLst>
                <a:tab pos="1077357" algn="l"/>
              </a:tabLst>
            </a:pPr>
            <a:endParaRPr lang="fr-FR" sz="1600" dirty="0">
              <a:solidFill>
                <a:sysClr val="windowText" lastClr="000000"/>
              </a:solidFill>
              <a:latin typeface="Marianne" panose="02000000000000000000" pitchFamily="2" charset="0"/>
            </a:endParaRPr>
          </a:p>
          <a:p>
            <a:pPr marL="448707" indent="-285750">
              <a:buFont typeface="Symbol" panose="05050102010706020507" pitchFamily="18" charset="2"/>
              <a:buChar char="Þ"/>
              <a:tabLst>
                <a:tab pos="1077357" algn="l"/>
              </a:tabLst>
            </a:pPr>
            <a:r>
              <a:rPr lang="fr-FR" sz="1600" dirty="0">
                <a:solidFill>
                  <a:sysClr val="windowText" lastClr="000000"/>
                </a:solidFill>
                <a:latin typeface="Marianne" panose="02000000000000000000" pitchFamily="2" charset="0"/>
              </a:rPr>
              <a:t>Augmentation de moyens</a:t>
            </a:r>
          </a:p>
        </p:txBody>
      </p:sp>
      <p:pic>
        <p:nvPicPr>
          <p:cNvPr id="11" name="Image 10">
            <a:extLst>
              <a:ext uri="{FF2B5EF4-FFF2-40B4-BE49-F238E27FC236}">
                <a16:creationId xmlns:a16="http://schemas.microsoft.com/office/drawing/2014/main" id="{1146F817-18C7-3D82-BF40-72C06E3A163E}"/>
              </a:ext>
            </a:extLst>
          </p:cNvPr>
          <p:cNvPicPr>
            <a:picLocks noChangeAspect="1"/>
          </p:cNvPicPr>
          <p:nvPr/>
        </p:nvPicPr>
        <p:blipFill>
          <a:blip r:embed="rId3">
            <a:alphaModFix amt="50000"/>
            <a:duotone>
              <a:schemeClr val="accent4">
                <a:shade val="45000"/>
                <a:satMod val="135000"/>
              </a:schemeClr>
              <a:prstClr val="white"/>
            </a:duotone>
            <a:extLst>
              <a:ext uri="{BEBA8EAE-BF5A-486C-A8C5-ECC9F3942E4B}">
                <a14:imgProps xmlns:a14="http://schemas.microsoft.com/office/drawing/2010/main">
                  <a14:imgLayer r:embed="rId4">
                    <a14:imgEffect>
                      <a14:colorTemperature colorTemp="4700"/>
                    </a14:imgEffect>
                  </a14:imgLayer>
                </a14:imgProps>
              </a:ext>
            </a:extLst>
          </a:blip>
          <a:stretch>
            <a:fillRect/>
          </a:stretch>
        </p:blipFill>
        <p:spPr>
          <a:xfrm rot="5400000">
            <a:off x="9855297" y="4036981"/>
            <a:ext cx="879231" cy="360000"/>
          </a:xfrm>
          <a:prstGeom prst="rect">
            <a:avLst/>
          </a:prstGeom>
        </p:spPr>
      </p:pic>
      <p:pic>
        <p:nvPicPr>
          <p:cNvPr id="35" name="Image 34">
            <a:extLst>
              <a:ext uri="{FF2B5EF4-FFF2-40B4-BE49-F238E27FC236}">
                <a16:creationId xmlns:a16="http://schemas.microsoft.com/office/drawing/2014/main" id="{687E978A-C3CF-4DAC-8365-27C7855D1653}"/>
              </a:ext>
            </a:extLst>
          </p:cNvPr>
          <p:cNvPicPr>
            <a:picLocks noChangeAspect="1"/>
          </p:cNvPicPr>
          <p:nvPr/>
        </p:nvPicPr>
        <p:blipFill>
          <a:blip r:embed="rId7"/>
          <a:stretch>
            <a:fillRect/>
          </a:stretch>
        </p:blipFill>
        <p:spPr>
          <a:xfrm>
            <a:off x="935410" y="842400"/>
            <a:ext cx="1414557" cy="1261632"/>
          </a:xfrm>
          <a:prstGeom prst="rect">
            <a:avLst/>
          </a:prstGeom>
        </p:spPr>
      </p:pic>
      <p:pic>
        <p:nvPicPr>
          <p:cNvPr id="37" name="Image 36">
            <a:extLst>
              <a:ext uri="{FF2B5EF4-FFF2-40B4-BE49-F238E27FC236}">
                <a16:creationId xmlns:a16="http://schemas.microsoft.com/office/drawing/2014/main" id="{5A55A9E7-B0DA-1F5C-3F3F-005D8BC03C62}"/>
              </a:ext>
            </a:extLst>
          </p:cNvPr>
          <p:cNvPicPr>
            <a:picLocks noChangeAspect="1"/>
          </p:cNvPicPr>
          <p:nvPr/>
        </p:nvPicPr>
        <p:blipFill>
          <a:blip r:embed="rId8"/>
          <a:stretch>
            <a:fillRect/>
          </a:stretch>
        </p:blipFill>
        <p:spPr>
          <a:xfrm>
            <a:off x="3380670" y="861158"/>
            <a:ext cx="1400175" cy="1000125"/>
          </a:xfrm>
          <a:prstGeom prst="rect">
            <a:avLst/>
          </a:prstGeom>
        </p:spPr>
      </p:pic>
      <p:sp>
        <p:nvSpPr>
          <p:cNvPr id="12" name="ZoneTexte 11">
            <a:extLst>
              <a:ext uri="{FF2B5EF4-FFF2-40B4-BE49-F238E27FC236}">
                <a16:creationId xmlns:a16="http://schemas.microsoft.com/office/drawing/2014/main" id="{21B2C0EB-7D44-0545-8D2D-3F71EF645D01}"/>
              </a:ext>
            </a:extLst>
          </p:cNvPr>
          <p:cNvSpPr txBox="1"/>
          <p:nvPr/>
        </p:nvSpPr>
        <p:spPr>
          <a:xfrm>
            <a:off x="4227583" y="983170"/>
            <a:ext cx="1213634" cy="1446550"/>
          </a:xfrm>
          <a:prstGeom prst="rect">
            <a:avLst/>
          </a:prstGeom>
          <a:noFill/>
        </p:spPr>
        <p:txBody>
          <a:bodyPr wrap="square" rtlCol="0">
            <a:spAutoFit/>
          </a:bodyPr>
          <a:lstStyle/>
          <a:p>
            <a:r>
              <a:rPr lang="fr-FR" sz="8800" dirty="0">
                <a:sym typeface="Webdings" panose="05030102010509060703" pitchFamily="18" charset="2"/>
              </a:rPr>
              <a:t></a:t>
            </a:r>
            <a:endParaRPr lang="fr-FR" sz="8800" dirty="0"/>
          </a:p>
        </p:txBody>
      </p:sp>
      <p:sp>
        <p:nvSpPr>
          <p:cNvPr id="38" name="ZoneTexte 37">
            <a:extLst>
              <a:ext uri="{FF2B5EF4-FFF2-40B4-BE49-F238E27FC236}">
                <a16:creationId xmlns:a16="http://schemas.microsoft.com/office/drawing/2014/main" id="{CC287A3B-2A35-5BAD-8528-7D1A6DF672CC}"/>
              </a:ext>
            </a:extLst>
          </p:cNvPr>
          <p:cNvSpPr txBox="1"/>
          <p:nvPr/>
        </p:nvSpPr>
        <p:spPr>
          <a:xfrm>
            <a:off x="8915566" y="4727296"/>
            <a:ext cx="2758692" cy="369332"/>
          </a:xfrm>
          <a:prstGeom prst="rect">
            <a:avLst/>
          </a:prstGeom>
          <a:noFill/>
          <a:ln>
            <a:solidFill>
              <a:schemeClr val="tx1"/>
            </a:solidFill>
          </a:ln>
        </p:spPr>
        <p:txBody>
          <a:bodyPr wrap="square" rtlCol="0">
            <a:spAutoFit/>
          </a:bodyPr>
          <a:lstStyle/>
          <a:p>
            <a:pPr algn="ctr">
              <a:spcBef>
                <a:spcPts val="1000"/>
              </a:spcBef>
              <a:spcAft>
                <a:spcPts val="600"/>
              </a:spcAft>
            </a:pPr>
            <a:r>
              <a:rPr lang="fr-FR" b="1" dirty="0">
                <a:latin typeface="Marianne" panose="02000000000000000000" pitchFamily="2" charset="0"/>
              </a:rPr>
              <a:t>Aucun changement </a:t>
            </a:r>
          </a:p>
        </p:txBody>
      </p:sp>
      <p:sp>
        <p:nvSpPr>
          <p:cNvPr id="6" name="ZoneTexte 5">
            <a:extLst>
              <a:ext uri="{FF2B5EF4-FFF2-40B4-BE49-F238E27FC236}">
                <a16:creationId xmlns:a16="http://schemas.microsoft.com/office/drawing/2014/main" id="{CFA727D4-46EF-CFB3-8B62-3A2A7EF6ED37}"/>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Tree>
    <p:extLst>
      <p:ext uri="{BB962C8B-B14F-4D97-AF65-F5344CB8AC3E}">
        <p14:creationId xmlns:p14="http://schemas.microsoft.com/office/powerpoint/2010/main" val="1072962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me 8"/>
          <p:cNvGraphicFramePr/>
          <p:nvPr>
            <p:extLst>
              <p:ext uri="{D42A27DB-BD31-4B8C-83A1-F6EECF244321}">
                <p14:modId xmlns:p14="http://schemas.microsoft.com/office/powerpoint/2010/main" val="3348613808"/>
              </p:ext>
            </p:extLst>
          </p:nvPr>
        </p:nvGraphicFramePr>
        <p:xfrm>
          <a:off x="196359" y="332252"/>
          <a:ext cx="5441341" cy="2933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Espace réservé du numéro de diapositive 1"/>
          <p:cNvSpPr>
            <a:spLocks noGrp="1"/>
          </p:cNvSpPr>
          <p:nvPr>
            <p:ph type="sldNum" sz="quarter" idx="12"/>
          </p:nvPr>
        </p:nvSpPr>
        <p:spPr/>
        <p:txBody>
          <a:bodyPr/>
          <a:lstStyle/>
          <a:p>
            <a:fld id="{733122C9-A0B9-462F-8757-0847AD287B63}" type="slidenum">
              <a:rPr lang="fr-FR" smtClean="0"/>
              <a:pPr/>
              <a:t>9</a:t>
            </a:fld>
            <a:endParaRPr lang="fr-FR" dirty="0"/>
          </a:p>
        </p:txBody>
      </p:sp>
      <p:sp>
        <p:nvSpPr>
          <p:cNvPr id="7" name="Espace réservé du texte 6"/>
          <p:cNvSpPr>
            <a:spLocks noGrp="1"/>
          </p:cNvSpPr>
          <p:nvPr>
            <p:ph type="body" sz="quarter" idx="14"/>
          </p:nvPr>
        </p:nvSpPr>
        <p:spPr>
          <a:xfrm>
            <a:off x="551551" y="592332"/>
            <a:ext cx="11533441" cy="6256239"/>
          </a:xfrm>
          <a:ln>
            <a:noFill/>
          </a:ln>
        </p:spPr>
        <p:txBody>
          <a:bodyPr>
            <a:normAutofit/>
          </a:bodyPr>
          <a:lstStyle/>
          <a:p>
            <a:pPr marL="167632" indent="-167632" algn="just" defTabSz="914242">
              <a:spcBef>
                <a:spcPct val="80000"/>
              </a:spcBef>
              <a:buClr>
                <a:schemeClr val="tx2"/>
              </a:buClr>
              <a:buSzPct val="75000"/>
              <a:buFont typeface="Wingdings 3" panose="05040102010807070707" pitchFamily="18" charset="2"/>
              <a:buChar char=""/>
              <a:defRPr/>
            </a:pPr>
            <a:r>
              <a:rPr lang="fr-FR" sz="1600" b="1" u="sng" dirty="0">
                <a:solidFill>
                  <a:srgbClr val="0000FF"/>
                </a:solidFill>
                <a:latin typeface="Marianne" panose="02000000000000000000" pitchFamily="2" charset="0"/>
              </a:rPr>
              <a:t>Actuellement</a:t>
            </a:r>
            <a:r>
              <a:rPr lang="fr-FR" sz="1600" b="1" dirty="0">
                <a:solidFill>
                  <a:srgbClr val="0000FF"/>
                </a:solidFill>
                <a:latin typeface="Marianne" panose="02000000000000000000" pitchFamily="2" charset="0"/>
              </a:rPr>
              <a:t> : Allocation Personnalisée d’Autonomie (APA), qui comprend 2 volets :</a:t>
            </a:r>
          </a:p>
          <a:p>
            <a:pPr marL="122764" indent="0" algn="just">
              <a:buNone/>
            </a:pPr>
            <a:endParaRPr lang="fr-FR" sz="1600" dirty="0">
              <a:latin typeface="Marianne" panose="02000000000000000000" pitchFamily="2" charset="0"/>
            </a:endParaRPr>
          </a:p>
          <a:p>
            <a:pPr marL="122764" indent="0" algn="just">
              <a:buNone/>
            </a:pPr>
            <a:endParaRPr lang="fr-FR" sz="1600" dirty="0">
              <a:latin typeface="Marianne" panose="02000000000000000000" pitchFamily="2" charset="0"/>
            </a:endParaRPr>
          </a:p>
          <a:p>
            <a:pPr marL="122764" indent="0" algn="just">
              <a:buNone/>
            </a:pPr>
            <a:endParaRPr lang="fr-FR" sz="1600" dirty="0">
              <a:latin typeface="Marianne" panose="02000000000000000000" pitchFamily="2" charset="0"/>
            </a:endParaRPr>
          </a:p>
          <a:p>
            <a:pPr marL="122764" indent="0" algn="just">
              <a:buNone/>
            </a:pPr>
            <a:endParaRPr lang="fr-FR" sz="1600" dirty="0">
              <a:latin typeface="Marianne" panose="02000000000000000000" pitchFamily="2" charset="0"/>
            </a:endParaRPr>
          </a:p>
          <a:p>
            <a:pPr marL="122764" indent="0" algn="just">
              <a:buNone/>
            </a:pPr>
            <a:endParaRPr lang="fr-FR" sz="1600" dirty="0">
              <a:latin typeface="Marianne" panose="02000000000000000000" pitchFamily="2" charset="0"/>
            </a:endParaRPr>
          </a:p>
          <a:p>
            <a:pPr marL="122764" indent="0" algn="just">
              <a:buNone/>
            </a:pPr>
            <a:endParaRPr lang="fr-FR" sz="1600" dirty="0">
              <a:latin typeface="Marianne" panose="02000000000000000000" pitchFamily="2" charset="0"/>
            </a:endParaRPr>
          </a:p>
          <a:p>
            <a:pPr marL="122764" indent="0" algn="just">
              <a:buNone/>
            </a:pPr>
            <a:endParaRPr lang="fr-FR" sz="1600" dirty="0">
              <a:latin typeface="Marianne" panose="02000000000000000000" pitchFamily="2" charset="0"/>
            </a:endParaRPr>
          </a:p>
          <a:p>
            <a:pPr marL="122764" indent="0" algn="just">
              <a:buNone/>
            </a:pPr>
            <a:endParaRPr lang="fr-FR" sz="1600" dirty="0">
              <a:latin typeface="Marianne" panose="02000000000000000000" pitchFamily="2" charset="0"/>
            </a:endParaRPr>
          </a:p>
          <a:p>
            <a:pPr marL="0" indent="0" algn="just" defTabSz="914242">
              <a:spcBef>
                <a:spcPct val="80000"/>
              </a:spcBef>
              <a:buClr>
                <a:schemeClr val="tx2"/>
              </a:buClr>
              <a:buSzPct val="75000"/>
              <a:buNone/>
              <a:defRPr/>
            </a:pPr>
            <a:endParaRPr lang="fr-FR" sz="1000" b="1" dirty="0">
              <a:solidFill>
                <a:srgbClr val="0000FF"/>
              </a:solidFill>
              <a:latin typeface="Marianne" panose="02000000000000000000" pitchFamily="2" charset="0"/>
            </a:endParaRPr>
          </a:p>
          <a:p>
            <a:pPr marL="167632" indent="-167632" algn="just" defTabSz="914242">
              <a:lnSpc>
                <a:spcPct val="100000"/>
              </a:lnSpc>
              <a:spcBef>
                <a:spcPts val="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Dans le cadre de l’expérimentation de la fusion des sections, le volet APAE </a:t>
            </a:r>
            <a:r>
              <a:rPr lang="fr-FR" sz="1600" b="1" u="sng" dirty="0">
                <a:solidFill>
                  <a:srgbClr val="0000FF"/>
                </a:solidFill>
                <a:latin typeface="Marianne" panose="02000000000000000000" pitchFamily="2" charset="0"/>
              </a:rPr>
              <a:t>n’existe plus</a:t>
            </a:r>
            <a:r>
              <a:rPr lang="fr-FR" sz="1600" b="1" dirty="0">
                <a:solidFill>
                  <a:srgbClr val="0000FF"/>
                </a:solidFill>
                <a:latin typeface="Marianne" panose="02000000000000000000" pitchFamily="2" charset="0"/>
              </a:rPr>
              <a:t> :</a:t>
            </a:r>
          </a:p>
          <a:p>
            <a:pPr marL="228594" indent="-228594" algn="just" defTabSz="914242">
              <a:lnSpc>
                <a:spcPct val="110000"/>
              </a:lnSpc>
              <a:buClr>
                <a:schemeClr val="tx2"/>
              </a:buClr>
              <a:buSzPct val="75000"/>
              <a:buFont typeface="Wingdings" panose="05000000000000000000" pitchFamily="2" charset="2"/>
              <a:buChar char="Ø"/>
              <a:defRPr/>
            </a:pPr>
            <a:r>
              <a:rPr lang="fr-FR" sz="1600" kern="0" dirty="0">
                <a:latin typeface="Marianne"/>
              </a:rPr>
              <a:t>Toute personne accueillie dans un département expérimentateur, quel que soit le département dans lequel elle a conservé son DS, ne peut plus prétendre au bénéfice de l’APAE.</a:t>
            </a:r>
          </a:p>
          <a:p>
            <a:pPr marL="228594" indent="-228594" algn="just" defTabSz="914242">
              <a:lnSpc>
                <a:spcPct val="110000"/>
              </a:lnSpc>
              <a:buClr>
                <a:schemeClr val="tx2"/>
              </a:buClr>
              <a:buSzPct val="75000"/>
              <a:buFont typeface="Wingdings" panose="05000000000000000000" pitchFamily="2" charset="2"/>
              <a:buChar char="Ø"/>
              <a:defRPr/>
            </a:pPr>
            <a:r>
              <a:rPr lang="fr-FR" sz="1600" kern="0" dirty="0">
                <a:latin typeface="Marianne"/>
              </a:rPr>
              <a:t>Le département expérimentateur ne doit donc plus instruire de dossiers à ce titre (hormis pour les personnes qui y ont conservé leur domicile de secours et qui sont accueillies dans un département non-expérimentateur).</a:t>
            </a:r>
          </a:p>
          <a:p>
            <a:pPr marL="228594" indent="-228594" algn="just" defTabSz="914242">
              <a:lnSpc>
                <a:spcPct val="110000"/>
              </a:lnSpc>
              <a:buClr>
                <a:schemeClr val="tx2"/>
              </a:buClr>
              <a:buSzPct val="75000"/>
              <a:buFont typeface="Wingdings" panose="05000000000000000000" pitchFamily="2" charset="2"/>
              <a:buChar char="Ø"/>
              <a:defRPr/>
            </a:pPr>
            <a:r>
              <a:rPr lang="fr-FR" sz="1600" kern="0" dirty="0">
                <a:latin typeface="Marianne"/>
              </a:rPr>
              <a:t>Les sommes correspondant aux tarifs journaliers, auparavant couverts par les départements DS, sont intégrées dans le forfait global unique versé par l’Assurance maladie.</a:t>
            </a:r>
          </a:p>
          <a:p>
            <a:pPr algn="just"/>
            <a:endParaRPr lang="fr-FR" sz="1600" dirty="0">
              <a:latin typeface="Marianne" panose="02000000000000000000" pitchFamily="2" charset="0"/>
            </a:endParaRPr>
          </a:p>
          <a:p>
            <a:pPr marL="503754" indent="-380990" algn="just">
              <a:buFontTx/>
              <a:buChar char="-"/>
            </a:pPr>
            <a:endParaRPr lang="fr-FR" sz="1600" dirty="0">
              <a:latin typeface="Marianne" panose="02000000000000000000" pitchFamily="2" charset="0"/>
            </a:endParaRPr>
          </a:p>
          <a:p>
            <a:pPr lvl="1" indent="0" algn="just">
              <a:buNone/>
            </a:pPr>
            <a:endParaRPr lang="fr-FR" sz="1600" dirty="0">
              <a:latin typeface="Marianne" panose="02000000000000000000" pitchFamily="2" charset="0"/>
            </a:endParaRPr>
          </a:p>
          <a:p>
            <a:pPr lvl="1" indent="0" algn="just">
              <a:buNone/>
            </a:pPr>
            <a:endParaRPr lang="fr-FR" sz="1600" dirty="0">
              <a:latin typeface="Marianne" panose="02000000000000000000" pitchFamily="2" charset="0"/>
            </a:endParaRPr>
          </a:p>
          <a:p>
            <a:pPr lvl="1" indent="0" algn="just">
              <a:buNone/>
            </a:pPr>
            <a:endParaRPr lang="fr-FR" sz="1600" dirty="0">
              <a:latin typeface="Marianne" panose="02000000000000000000" pitchFamily="2" charset="0"/>
            </a:endParaRPr>
          </a:p>
          <a:p>
            <a:pPr marL="849579" lvl="1" indent="-380990" algn="just">
              <a:buFont typeface="Courier New" panose="02070309020205020404" pitchFamily="49" charset="0"/>
              <a:buChar char="o"/>
            </a:pPr>
            <a:endParaRPr lang="fr-FR" sz="1600" dirty="0">
              <a:latin typeface="Marianne" panose="02000000000000000000" pitchFamily="2" charset="0"/>
            </a:endParaRPr>
          </a:p>
          <a:p>
            <a:pPr marL="849579" lvl="1" indent="-380990" algn="just">
              <a:buFont typeface="Courier New" panose="02070309020205020404" pitchFamily="49" charset="0"/>
              <a:buChar char="o"/>
            </a:pPr>
            <a:endParaRPr lang="fr-FR" sz="1600" dirty="0">
              <a:latin typeface="Marianne" panose="02000000000000000000" pitchFamily="2" charset="0"/>
            </a:endParaRPr>
          </a:p>
          <a:p>
            <a:pPr algn="just"/>
            <a:endParaRPr lang="fr-FR" sz="1600" dirty="0">
              <a:latin typeface="Marianne" panose="02000000000000000000" pitchFamily="2" charset="0"/>
            </a:endParaRPr>
          </a:p>
          <a:p>
            <a:pPr algn="just"/>
            <a:endParaRPr lang="fr-FR" sz="1600" dirty="0">
              <a:latin typeface="Marianne" panose="02000000000000000000" pitchFamily="2" charset="0"/>
            </a:endParaRPr>
          </a:p>
          <a:p>
            <a:pPr algn="just"/>
            <a:endParaRPr lang="fr-FR" sz="1600" dirty="0">
              <a:latin typeface="Marianne" panose="02000000000000000000" pitchFamily="2" charset="0"/>
            </a:endParaRPr>
          </a:p>
          <a:p>
            <a:pPr marL="503754" indent="-380990" algn="just">
              <a:buFontTx/>
              <a:buChar char="-"/>
            </a:pPr>
            <a:endParaRPr lang="fr-FR" sz="1600" dirty="0">
              <a:latin typeface="Marianne" panose="02000000000000000000" pitchFamily="2" charset="0"/>
            </a:endParaRPr>
          </a:p>
          <a:p>
            <a:pPr algn="just"/>
            <a:endParaRPr lang="fr-FR" sz="1600" dirty="0">
              <a:latin typeface="Marianne" panose="02000000000000000000" pitchFamily="2" charset="0"/>
            </a:endParaRPr>
          </a:p>
        </p:txBody>
      </p:sp>
      <p:sp>
        <p:nvSpPr>
          <p:cNvPr id="13" name="Rectangle à coins arrondis 12"/>
          <p:cNvSpPr/>
          <p:nvPr/>
        </p:nvSpPr>
        <p:spPr>
          <a:xfrm>
            <a:off x="3733738" y="894136"/>
            <a:ext cx="8074192" cy="76116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r>
              <a:rPr lang="fr-FR" sz="1400" dirty="0">
                <a:solidFill>
                  <a:sysClr val="windowText" lastClr="000000"/>
                </a:solidFill>
                <a:latin typeface="Marianne" panose="02000000000000000000" pitchFamily="2" charset="0"/>
              </a:rPr>
              <a:t>Droit individuel instruit par le département </a:t>
            </a:r>
            <a:r>
              <a:rPr lang="fr-FR" sz="1400" b="1" dirty="0">
                <a:solidFill>
                  <a:sysClr val="windowText" lastClr="000000"/>
                </a:solidFill>
                <a:latin typeface="Marianne" panose="02000000000000000000" pitchFamily="2" charset="0"/>
              </a:rPr>
              <a:t>dans lequel le demandeur a son domicile de secours (DS) </a:t>
            </a:r>
          </a:p>
        </p:txBody>
      </p:sp>
      <p:sp>
        <p:nvSpPr>
          <p:cNvPr id="20" name="Rectangle à coins arrondis 19"/>
          <p:cNvSpPr/>
          <p:nvPr/>
        </p:nvSpPr>
        <p:spPr>
          <a:xfrm>
            <a:off x="5870205" y="1982703"/>
            <a:ext cx="5783175" cy="3746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r>
              <a:rPr lang="fr-FR" sz="1400" dirty="0">
                <a:solidFill>
                  <a:sysClr val="windowText" lastClr="000000"/>
                </a:solidFill>
                <a:latin typeface="Marianne" panose="02000000000000000000" pitchFamily="2" charset="0"/>
              </a:rPr>
              <a:t>Versement directement au bénéficiaire resté à domicile</a:t>
            </a:r>
            <a:r>
              <a:rPr lang="fr-FR" sz="1400" dirty="0">
                <a:solidFill>
                  <a:srgbClr val="FF0000"/>
                </a:solidFill>
                <a:latin typeface="Marianne" panose="02000000000000000000" pitchFamily="2" charset="0"/>
              </a:rPr>
              <a:t> (règle générale mais disparités de traitement selon les départements)</a:t>
            </a:r>
          </a:p>
        </p:txBody>
      </p:sp>
      <p:sp>
        <p:nvSpPr>
          <p:cNvPr id="23" name="Rectangle à coins arrondis 22"/>
          <p:cNvSpPr/>
          <p:nvPr/>
        </p:nvSpPr>
        <p:spPr>
          <a:xfrm>
            <a:off x="172497" y="2751154"/>
            <a:ext cx="11174903" cy="1000522"/>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gn="just">
              <a:lnSpc>
                <a:spcPct val="90000"/>
              </a:lnSpc>
              <a:spcBef>
                <a:spcPts val="500"/>
              </a:spcBef>
            </a:pPr>
            <a:r>
              <a:rPr lang="fr-FR" sz="1400" b="1" dirty="0">
                <a:solidFill>
                  <a:sysClr val="windowText" lastClr="000000"/>
                </a:solidFill>
                <a:latin typeface="Marianne" panose="02000000000000000000" pitchFamily="2" charset="0"/>
              </a:rPr>
              <a:t>Contrepartie du forfait global afférent à la dépendance (FGD), versé à l’EHPAD =</a:t>
            </a:r>
          </a:p>
          <a:p>
            <a:pPr marL="11389" algn="just">
              <a:lnSpc>
                <a:spcPct val="90000"/>
              </a:lnSpc>
              <a:spcBef>
                <a:spcPts val="500"/>
              </a:spcBef>
            </a:pPr>
            <a:r>
              <a:rPr lang="fr-FR" sz="1400" dirty="0">
                <a:solidFill>
                  <a:sysClr val="windowText" lastClr="000000"/>
                </a:solidFill>
                <a:latin typeface="Marianne" panose="02000000000000000000" pitchFamily="2" charset="0"/>
              </a:rPr>
              <a:t>Versement d’une partie du FGD par le département du territoire où est implanté l’EHPAD (=département d’implantation)</a:t>
            </a:r>
          </a:p>
          <a:p>
            <a:pPr marL="11389" algn="just">
              <a:lnSpc>
                <a:spcPct val="90000"/>
              </a:lnSpc>
              <a:spcBef>
                <a:spcPts val="500"/>
              </a:spcBef>
            </a:pPr>
            <a:r>
              <a:rPr lang="fr-FR" sz="1400" dirty="0">
                <a:solidFill>
                  <a:sysClr val="windowText" lastClr="000000"/>
                </a:solidFill>
                <a:latin typeface="Marianne" panose="02000000000000000000" pitchFamily="2" charset="0"/>
              </a:rPr>
              <a:t>+ </a:t>
            </a:r>
            <a:r>
              <a:rPr lang="fr-FR" sz="1400" b="1" u="sng" dirty="0">
                <a:solidFill>
                  <a:sysClr val="windowText" lastClr="000000"/>
                </a:solidFill>
                <a:latin typeface="Marianne" panose="02000000000000000000" pitchFamily="2" charset="0"/>
              </a:rPr>
              <a:t>Tarifs journaliers </a:t>
            </a:r>
            <a:r>
              <a:rPr lang="fr-FR" sz="1400" dirty="0">
                <a:solidFill>
                  <a:sysClr val="windowText" lastClr="000000"/>
                </a:solidFill>
                <a:latin typeface="Marianne" panose="02000000000000000000" pitchFamily="2" charset="0"/>
              </a:rPr>
              <a:t>versés par les départements dans lesquels les personnes accueillies par l’EHPAD ont conservé leur DS, lorsqu’ils sont différents du département d’implantation</a:t>
            </a:r>
          </a:p>
        </p:txBody>
      </p:sp>
      <p:sp>
        <p:nvSpPr>
          <p:cNvPr id="3" name="Titre 1">
            <a:extLst>
              <a:ext uri="{FF2B5EF4-FFF2-40B4-BE49-F238E27FC236}">
                <a16:creationId xmlns:a16="http://schemas.microsoft.com/office/drawing/2014/main" id="{C7A6B3A3-D7D0-9D20-81CA-17DBB8699BAF}"/>
              </a:ext>
            </a:extLst>
          </p:cNvPr>
          <p:cNvSpPr txBox="1">
            <a:spLocks/>
          </p:cNvSpPr>
          <p:nvPr/>
        </p:nvSpPr>
        <p:spPr>
          <a:xfrm>
            <a:off x="828611" y="29047"/>
            <a:ext cx="10979319" cy="566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dirty="0">
                <a:solidFill>
                  <a:schemeClr val="tx1">
                    <a:lumMod val="50000"/>
                    <a:lumOff val="50000"/>
                  </a:schemeClr>
                </a:solidFill>
                <a:latin typeface="Marianne" panose="02000000000000000000" pitchFamily="2" charset="0"/>
              </a:rPr>
              <a:t>APAE supprimée dans les départements expérimentateurs</a:t>
            </a:r>
            <a:endParaRPr lang="fr-FR" sz="2000" b="1" kern="1200" dirty="0">
              <a:solidFill>
                <a:schemeClr val="tx1">
                  <a:lumMod val="50000"/>
                  <a:lumOff val="50000"/>
                </a:schemeClr>
              </a:solidFill>
              <a:latin typeface="Marianne" panose="02000000000000000000" pitchFamily="2" charset="0"/>
              <a:ea typeface="+mn-ea"/>
              <a:cs typeface="+mn-cs"/>
            </a:endParaRPr>
          </a:p>
        </p:txBody>
      </p:sp>
      <p:cxnSp>
        <p:nvCxnSpPr>
          <p:cNvPr id="4" name="Straight Connector 8">
            <a:extLst>
              <a:ext uri="{FF2B5EF4-FFF2-40B4-BE49-F238E27FC236}">
                <a16:creationId xmlns:a16="http://schemas.microsoft.com/office/drawing/2014/main" id="{C1BAFFC7-4F9A-4A40-8A1D-0E24C2F9F37D}"/>
              </a:ext>
            </a:extLst>
          </p:cNvPr>
          <p:cNvCxnSpPr>
            <a:cxnSpLocks/>
          </p:cNvCxnSpPr>
          <p:nvPr/>
        </p:nvCxnSpPr>
        <p:spPr bwMode="auto">
          <a:xfrm>
            <a:off x="1457252" y="531964"/>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Flèche : droite 4">
            <a:extLst>
              <a:ext uri="{FF2B5EF4-FFF2-40B4-BE49-F238E27FC236}">
                <a16:creationId xmlns:a16="http://schemas.microsoft.com/office/drawing/2014/main" id="{9D7100E7-671E-8CA0-F7A2-742EB9E0D4A2}"/>
              </a:ext>
            </a:extLst>
          </p:cNvPr>
          <p:cNvSpPr/>
          <p:nvPr/>
        </p:nvSpPr>
        <p:spPr>
          <a:xfrm>
            <a:off x="3405532" y="1146509"/>
            <a:ext cx="428786" cy="215183"/>
          </a:xfrm>
          <a:prstGeom prst="rightArrow">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 droite 5">
            <a:extLst>
              <a:ext uri="{FF2B5EF4-FFF2-40B4-BE49-F238E27FC236}">
                <a16:creationId xmlns:a16="http://schemas.microsoft.com/office/drawing/2014/main" id="{8C45BA06-9AC4-9F85-3D1A-BB97A8E2DB67}"/>
              </a:ext>
            </a:extLst>
          </p:cNvPr>
          <p:cNvSpPr/>
          <p:nvPr/>
        </p:nvSpPr>
        <p:spPr>
          <a:xfrm>
            <a:off x="5441419" y="2069178"/>
            <a:ext cx="428786" cy="215183"/>
          </a:xfrm>
          <a:prstGeom prst="rightArrow">
            <a:avLst/>
          </a:prstGeom>
          <a:noFill/>
          <a:ln>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roite 7">
            <a:extLst>
              <a:ext uri="{FF2B5EF4-FFF2-40B4-BE49-F238E27FC236}">
                <a16:creationId xmlns:a16="http://schemas.microsoft.com/office/drawing/2014/main" id="{20B5E0C3-9198-BA81-CF7D-293BAD55845A}"/>
              </a:ext>
            </a:extLst>
          </p:cNvPr>
          <p:cNvSpPr/>
          <p:nvPr/>
        </p:nvSpPr>
        <p:spPr>
          <a:xfrm rot="5400000">
            <a:off x="1350450" y="2442956"/>
            <a:ext cx="428786" cy="215183"/>
          </a:xfrm>
          <a:prstGeom prst="rightArrow">
            <a:avLst/>
          </a:prstGeom>
          <a:noFill/>
          <a:ln>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1F25866D-F523-A4C6-8115-30A62D99C5E8}"/>
              </a:ext>
            </a:extLst>
          </p:cNvPr>
          <p:cNvSpPr/>
          <p:nvPr/>
        </p:nvSpPr>
        <p:spPr>
          <a:xfrm>
            <a:off x="551551" y="6173075"/>
            <a:ext cx="10979318" cy="56193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defTabSz="914242">
              <a:lnSpc>
                <a:spcPct val="110000"/>
              </a:lnSpc>
              <a:buClr>
                <a:schemeClr val="tx2"/>
              </a:buClr>
              <a:buSzPct val="75000"/>
              <a:defRPr/>
            </a:pPr>
            <a:r>
              <a:rPr lang="fr-FR" sz="1800" b="1" kern="0" dirty="0">
                <a:latin typeface="Marianne"/>
              </a:rPr>
              <a:t>L’établissement ne facture donc plus aucun tarif journalier </a:t>
            </a:r>
            <a:r>
              <a:rPr lang="fr-FR" b="1" kern="0" dirty="0">
                <a:latin typeface="Marianne"/>
              </a:rPr>
              <a:t>aux départements dans lesquels ses résidents ont conservé leur domicile de secours.</a:t>
            </a:r>
            <a:endParaRPr lang="fr-FR" sz="1800" b="1" dirty="0">
              <a:latin typeface="Marianne" panose="02000000000000000000" pitchFamily="2" charset="0"/>
            </a:endParaRPr>
          </a:p>
        </p:txBody>
      </p:sp>
      <p:sp>
        <p:nvSpPr>
          <p:cNvPr id="12" name="ZoneTexte 11">
            <a:extLst>
              <a:ext uri="{FF2B5EF4-FFF2-40B4-BE49-F238E27FC236}">
                <a16:creationId xmlns:a16="http://schemas.microsoft.com/office/drawing/2014/main" id="{7A7FE622-6EA6-E4A7-D49D-D952F7AD62F2}"/>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Tree>
    <p:extLst>
      <p:ext uri="{BB962C8B-B14F-4D97-AF65-F5344CB8AC3E}">
        <p14:creationId xmlns:p14="http://schemas.microsoft.com/office/powerpoint/2010/main" val="31289047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4786</TotalTime>
  <Words>3949</Words>
  <Application>Microsoft Office PowerPoint</Application>
  <PresentationFormat>Grand écran</PresentationFormat>
  <Paragraphs>566</Paragraphs>
  <Slides>27</Slides>
  <Notes>15</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27</vt:i4>
      </vt:variant>
    </vt:vector>
  </HeadingPairs>
  <TitlesOfParts>
    <vt:vector size="40" baseType="lpstr">
      <vt:lpstr>Aptos</vt:lpstr>
      <vt:lpstr>Aptos Display</vt:lpstr>
      <vt:lpstr>Arial</vt:lpstr>
      <vt:lpstr>Courier New</vt:lpstr>
      <vt:lpstr>Marianne</vt:lpstr>
      <vt:lpstr>Marianne ExtraBold</vt:lpstr>
      <vt:lpstr>Marianne Light</vt:lpstr>
      <vt:lpstr>Marianne Medium</vt:lpstr>
      <vt:lpstr>Symbol</vt:lpstr>
      <vt:lpstr>Webdings</vt:lpstr>
      <vt:lpstr>Wingdings</vt:lpstr>
      <vt:lpstr>Wingdings 3</vt:lpstr>
      <vt:lpstr>Thème Office</vt:lpstr>
      <vt:lpstr>Expérimentation de la fusion des sections  « Soins » et « Dépendance » des EHPAD et des USLD </vt:lpstr>
      <vt:lpstr>Présentation PowerPoint</vt:lpstr>
      <vt:lpstr> I. L’expérimentation en bref </vt:lpstr>
      <vt:lpstr>Présentation PowerPoint</vt:lpstr>
      <vt:lpstr>Présentation PowerPoint</vt:lpstr>
      <vt:lpstr>Départements expérimentateurs et ARS concernées</vt:lpstr>
      <vt:lpstr> II. Le nouveau régime de financement des établissements concernés par l’expérimentation </vt:lpstr>
      <vt:lpstr>Présentation PowerPoint</vt:lpstr>
      <vt:lpstr>Présentation PowerPoint</vt:lpstr>
      <vt:lpstr>Présentation PowerPoint</vt:lpstr>
      <vt:lpstr>Présentation PowerPoint</vt:lpstr>
      <vt:lpstr>Présentation PowerPoint</vt:lpstr>
      <vt:lpstr>Présentation PowerPoint</vt:lpstr>
      <vt:lpstr> III. Détermination et allocation du forfait global unique (FGU) </vt:lpstr>
      <vt:lpstr>Présentation PowerPoint</vt:lpstr>
      <vt:lpstr>Présentation PowerPoint</vt:lpstr>
      <vt:lpstr>Présentation PowerPoint</vt:lpstr>
      <vt:lpstr>Présentation PowerPoint</vt:lpstr>
      <vt:lpstr>Présentation PowerPoint</vt:lpstr>
      <vt:lpstr> IV. Check-list préparation du déploiement de l’expérimentation (gestionnaires) </vt:lpstr>
      <vt:lpstr>Présentation PowerPoint</vt:lpstr>
      <vt:lpstr>Présentation PowerPoint</vt:lpstr>
      <vt:lpstr>Présentation PowerPoint</vt:lpstr>
      <vt:lpstr>Présentation PowerPoint</vt:lpstr>
      <vt:lpstr>Présentation PowerPoint</vt:lpstr>
      <vt:lpstr> V. Calendrier </vt:lpstr>
      <vt:lpstr>Présentation PowerPoint</vt:lpstr>
    </vt:vector>
  </TitlesOfParts>
  <Company>Ministeres Sociaux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DUCOUDRE, Laëtitia</dc:creator>
  <cp:lastModifiedBy>BOUROUF, Coralie (ARS-BRETAGNE/DHAP/DAFPS)</cp:lastModifiedBy>
  <cp:revision>39</cp:revision>
  <dcterms:created xsi:type="dcterms:W3CDTF">2025-03-16T17:33:38Z</dcterms:created>
  <dcterms:modified xsi:type="dcterms:W3CDTF">2025-05-05T16:05:46Z</dcterms:modified>
</cp:coreProperties>
</file>