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  <p:sldMasterId id="2147483730" r:id="rId2"/>
  </p:sldMasterIdLst>
  <p:notesMasterIdLst>
    <p:notesMasterId r:id="rId12"/>
  </p:notesMasterIdLst>
  <p:sldIdLst>
    <p:sldId id="256" r:id="rId3"/>
    <p:sldId id="454" r:id="rId4"/>
    <p:sldId id="457" r:id="rId5"/>
    <p:sldId id="458" r:id="rId6"/>
    <p:sldId id="462" r:id="rId7"/>
    <p:sldId id="463" r:id="rId8"/>
    <p:sldId id="464" r:id="rId9"/>
    <p:sldId id="465" r:id="rId10"/>
    <p:sldId id="466" r:id="rId11"/>
  </p:sldIdLst>
  <p:sldSz cx="9144000" cy="6858000" type="screen4x3"/>
  <p:notesSz cx="6810375" cy="9942513"/>
  <p:defaultTextStyle>
    <a:defPPr>
      <a:defRPr lang="fr-FR"/>
    </a:defPPr>
    <a:lvl1pPr marL="0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43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88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431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75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718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862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006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149" algn="l" defTabSz="914288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6F83F24D-DAEC-4D21-A0E1-4B8223F2B63E}">
          <p14:sldIdLst>
            <p14:sldId id="256"/>
          </p14:sldIdLst>
        </p14:section>
        <p14:section name="Section sans titre" id="{D927FCF7-C4CA-4754-8AEC-40F68E735718}">
          <p14:sldIdLst>
            <p14:sldId id="454"/>
            <p14:sldId id="457"/>
            <p14:sldId id="458"/>
            <p14:sldId id="462"/>
            <p14:sldId id="463"/>
            <p14:sldId id="464"/>
            <p14:sldId id="465"/>
            <p14:sldId id="466"/>
          </p14:sldIdLst>
        </p14:section>
        <p14:section name="Section sans titre" id="{67EAF575-397F-43EE-9E0D-5758F1566197}">
          <p14:sldIdLst/>
        </p14:section>
        <p14:section name="Section sans titre" id="{7192E6CF-EEB4-4AF9-BE78-948F31481F7E}">
          <p14:sldIdLst/>
        </p14:section>
        <p14:section name="Section sans titre" id="{2C9BB75F-53ED-49C9-A1AC-7FEC3DC0D570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Marie Fauchadour" initials="MF" lastIdx="63" clrIdx="0"/>
  <p:cmAuthor id="1" name="Marie FAUCHADOUR" initials="MF" lastIdx="8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46CF"/>
    <a:srgbClr val="3299CC"/>
    <a:srgbClr val="85C2E0"/>
    <a:srgbClr val="F4B2EB"/>
    <a:srgbClr val="007DDA"/>
    <a:srgbClr val="2FA0FD"/>
    <a:srgbClr val="009ED6"/>
    <a:srgbClr val="FFA3A3"/>
    <a:srgbClr val="73B5FD"/>
    <a:srgbClr val="57BA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100" d="100"/>
          <a:sy n="100" d="100"/>
        </p:scale>
        <p:origin x="29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611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D402F3-3363-4E01-AA63-F4D856B56686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fr-FR"/>
        </a:p>
      </dgm:t>
    </dgm:pt>
    <dgm:pt modelId="{3E638DE5-F8A2-438C-943C-42379FADC990}">
      <dgm:prSet phldrT="[Texte]"/>
      <dgm:spPr>
        <a:solidFill>
          <a:srgbClr val="C000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fr-FR" dirty="0" smtClean="0"/>
            <a:t>Une notification</a:t>
          </a:r>
          <a:endParaRPr lang="fr-FR" dirty="0"/>
        </a:p>
      </dgm:t>
    </dgm:pt>
    <dgm:pt modelId="{AC093CC5-F224-4E9C-9715-A3C844ED74A3}" type="parTrans" cxnId="{94A3352C-4087-4F00-9745-FB5A3B9157EB}">
      <dgm:prSet/>
      <dgm:spPr/>
      <dgm:t>
        <a:bodyPr/>
        <a:lstStyle/>
        <a:p>
          <a:endParaRPr lang="fr-FR"/>
        </a:p>
      </dgm:t>
    </dgm:pt>
    <dgm:pt modelId="{132C3300-2451-438B-AA3C-6A45D50113EE}" type="sibTrans" cxnId="{94A3352C-4087-4F00-9745-FB5A3B9157EB}">
      <dgm:prSet/>
      <dgm:spPr/>
      <dgm:t>
        <a:bodyPr/>
        <a:lstStyle/>
        <a:p>
          <a:endParaRPr lang="fr-FR" dirty="0"/>
        </a:p>
      </dgm:t>
    </dgm:pt>
    <dgm:pt modelId="{2BC82B29-4EE4-4CD3-9D43-3E0211522B0D}">
      <dgm:prSet phldrT="[Texte]"/>
      <dgm:spPr>
        <a:solidFill>
          <a:srgbClr val="7AB80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fr-FR" dirty="0" smtClean="0"/>
            <a:t>Un diagnostic partagé</a:t>
          </a:r>
          <a:endParaRPr lang="fr-FR" dirty="0"/>
        </a:p>
      </dgm:t>
    </dgm:pt>
    <dgm:pt modelId="{9ACE21C4-0EC0-437A-A5F7-B65F252472E2}" type="parTrans" cxnId="{BE977707-F2DF-4673-BDC9-39CAD857653E}">
      <dgm:prSet/>
      <dgm:spPr/>
      <dgm:t>
        <a:bodyPr/>
        <a:lstStyle/>
        <a:p>
          <a:endParaRPr lang="fr-FR"/>
        </a:p>
      </dgm:t>
    </dgm:pt>
    <dgm:pt modelId="{3AA5ED25-29AB-4F17-BCB5-BFC3639B14F7}" type="sibTrans" cxnId="{BE977707-F2DF-4673-BDC9-39CAD857653E}">
      <dgm:prSet/>
      <dgm:spPr/>
      <dgm:t>
        <a:bodyPr/>
        <a:lstStyle/>
        <a:p>
          <a:endParaRPr lang="fr-FR" dirty="0"/>
        </a:p>
      </dgm:t>
    </dgm:pt>
    <dgm:pt modelId="{036ED763-A8C9-445B-96B3-3383587D1D83}">
      <dgm:prSet phldrT="[Texte]"/>
      <dgm:spPr>
        <a:solidFill>
          <a:srgbClr val="7030A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fr-FR" dirty="0" smtClean="0"/>
            <a:t>Un contrat bi ou tripartite</a:t>
          </a:r>
          <a:endParaRPr lang="fr-FR" dirty="0"/>
        </a:p>
      </dgm:t>
    </dgm:pt>
    <dgm:pt modelId="{F79F4DF6-2AE1-49F2-B81F-794A0A8B50A5}" type="parTrans" cxnId="{36037C76-135B-4179-9754-6DACE544C207}">
      <dgm:prSet/>
      <dgm:spPr/>
      <dgm:t>
        <a:bodyPr/>
        <a:lstStyle/>
        <a:p>
          <a:endParaRPr lang="fr-FR"/>
        </a:p>
      </dgm:t>
    </dgm:pt>
    <dgm:pt modelId="{982BA136-6AB6-43A8-84F4-8B0105DAEBAB}" type="sibTrans" cxnId="{36037C76-135B-4179-9754-6DACE544C207}">
      <dgm:prSet/>
      <dgm:spPr/>
      <dgm:t>
        <a:bodyPr/>
        <a:lstStyle/>
        <a:p>
          <a:endParaRPr lang="fr-FR" dirty="0"/>
        </a:p>
      </dgm:t>
    </dgm:pt>
    <dgm:pt modelId="{CEC2C2B2-C543-4E13-BDFC-8E83DCDBF889}">
      <dgm:prSet/>
      <dgm:spPr>
        <a:solidFill>
          <a:srgbClr val="002060"/>
        </a:solidFill>
        <a:scene3d>
          <a:camera prst="orthographicFront"/>
          <a:lightRig rig="threePt" dir="t"/>
        </a:scene3d>
        <a:sp3d>
          <a:bevelT w="165100" prst="coolSlant"/>
        </a:sp3d>
      </dgm:spPr>
      <dgm:t>
        <a:bodyPr/>
        <a:lstStyle/>
        <a:p>
          <a:r>
            <a:rPr lang="fr-FR" dirty="0" smtClean="0"/>
            <a:t>Un droit opposable</a:t>
          </a:r>
          <a:endParaRPr lang="fr-FR" dirty="0"/>
        </a:p>
      </dgm:t>
    </dgm:pt>
    <dgm:pt modelId="{3685774C-B8F9-4DF9-A5B8-A05AC3057E4E}" type="parTrans" cxnId="{AA0AD6CE-17E1-49C7-BBA8-2B68479D03FD}">
      <dgm:prSet/>
      <dgm:spPr/>
      <dgm:t>
        <a:bodyPr/>
        <a:lstStyle/>
        <a:p>
          <a:endParaRPr lang="fr-FR"/>
        </a:p>
      </dgm:t>
    </dgm:pt>
    <dgm:pt modelId="{998F68A2-CAAE-4F25-9E6E-28EEF91051AF}" type="sibTrans" cxnId="{AA0AD6CE-17E1-49C7-BBA8-2B68479D03FD}">
      <dgm:prSet/>
      <dgm:spPr/>
      <dgm:t>
        <a:bodyPr/>
        <a:lstStyle/>
        <a:p>
          <a:endParaRPr lang="fr-FR"/>
        </a:p>
      </dgm:t>
    </dgm:pt>
    <dgm:pt modelId="{52FBEF2D-C2C6-4D4A-A9A5-6ECB7B55B99C}" type="pres">
      <dgm:prSet presAssocID="{BBD402F3-3363-4E01-AA63-F4D856B56686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FF3AF6E-1080-474D-80F0-013876FB47EE}" type="pres">
      <dgm:prSet presAssocID="{BBD402F3-3363-4E01-AA63-F4D856B56686}" presName="dummyMaxCanvas" presStyleCnt="0">
        <dgm:presLayoutVars/>
      </dgm:prSet>
      <dgm:spPr/>
    </dgm:pt>
    <dgm:pt modelId="{746303FE-2748-4247-B60C-A8E5A0A4C43C}" type="pres">
      <dgm:prSet presAssocID="{BBD402F3-3363-4E01-AA63-F4D856B56686}" presName="FourNodes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7C7ECA2-4728-48A4-91F0-A23B41570B5C}" type="pres">
      <dgm:prSet presAssocID="{BBD402F3-3363-4E01-AA63-F4D856B56686}" presName="FourNodes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80EF9AB-802D-4B04-BCA8-48431767B2A4}" type="pres">
      <dgm:prSet presAssocID="{BBD402F3-3363-4E01-AA63-F4D856B56686}" presName="FourNodes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039FBB3-50F3-4B92-A61A-66F4CBC2473E}" type="pres">
      <dgm:prSet presAssocID="{BBD402F3-3363-4E01-AA63-F4D856B56686}" presName="FourNodes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69487C1-80BF-40E5-9A6F-64D3B467A943}" type="pres">
      <dgm:prSet presAssocID="{BBD402F3-3363-4E01-AA63-F4D856B56686}" presName="FourConn_1-2" presStyleLbl="fg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DB80AEF-7CB3-476D-BD59-59D9FF0D2B6A}" type="pres">
      <dgm:prSet presAssocID="{BBD402F3-3363-4E01-AA63-F4D856B56686}" presName="FourConn_2-3" presStyleLbl="fg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8DC4C07F-EC9A-4BBE-8056-9769F127CFA0}" type="pres">
      <dgm:prSet presAssocID="{BBD402F3-3363-4E01-AA63-F4D856B56686}" presName="FourConn_3-4" presStyleLbl="fg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5A639A27-3B53-4361-BC39-28C48DD610F6}" type="pres">
      <dgm:prSet presAssocID="{BBD402F3-3363-4E01-AA63-F4D856B56686}" presName="FourNodes_1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1B928778-CF64-40EE-9EC0-A9781776B976}" type="pres">
      <dgm:prSet presAssocID="{BBD402F3-3363-4E01-AA63-F4D856B56686}" presName="FourNodes_2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33176EC-3B6E-48E5-9FD3-7CBC212BF04E}" type="pres">
      <dgm:prSet presAssocID="{BBD402F3-3363-4E01-AA63-F4D856B56686}" presName="FourNodes_3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C9F68654-579D-41C2-9281-6B14A7C91C98}" type="pres">
      <dgm:prSet presAssocID="{BBD402F3-3363-4E01-AA63-F4D856B56686}" presName="FourNodes_4_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011F901-2D31-4973-9E4F-A8869A612CEC}" type="presOf" srcId="{2BC82B29-4EE4-4CD3-9D43-3E0211522B0D}" destId="{77C7ECA2-4728-48A4-91F0-A23B41570B5C}" srcOrd="0" destOrd="0" presId="urn:microsoft.com/office/officeart/2005/8/layout/vProcess5"/>
    <dgm:cxn modelId="{6A1CF1E9-6E4C-4FEF-B1C3-DA37D40CE9C4}" type="presOf" srcId="{3AA5ED25-29AB-4F17-BCB5-BFC3639B14F7}" destId="{8DB80AEF-7CB3-476D-BD59-59D9FF0D2B6A}" srcOrd="0" destOrd="0" presId="urn:microsoft.com/office/officeart/2005/8/layout/vProcess5"/>
    <dgm:cxn modelId="{AA0AD6CE-17E1-49C7-BBA8-2B68479D03FD}" srcId="{BBD402F3-3363-4E01-AA63-F4D856B56686}" destId="{CEC2C2B2-C543-4E13-BDFC-8E83DCDBF889}" srcOrd="3" destOrd="0" parTransId="{3685774C-B8F9-4DF9-A5B8-A05AC3057E4E}" sibTransId="{998F68A2-CAAE-4F25-9E6E-28EEF91051AF}"/>
    <dgm:cxn modelId="{591EB897-1F58-4BF3-8935-B24985EB39A1}" type="presOf" srcId="{982BA136-6AB6-43A8-84F4-8B0105DAEBAB}" destId="{8DC4C07F-EC9A-4BBE-8056-9769F127CFA0}" srcOrd="0" destOrd="0" presId="urn:microsoft.com/office/officeart/2005/8/layout/vProcess5"/>
    <dgm:cxn modelId="{94A3352C-4087-4F00-9745-FB5A3B9157EB}" srcId="{BBD402F3-3363-4E01-AA63-F4D856B56686}" destId="{3E638DE5-F8A2-438C-943C-42379FADC990}" srcOrd="0" destOrd="0" parTransId="{AC093CC5-F224-4E9C-9715-A3C844ED74A3}" sibTransId="{132C3300-2451-438B-AA3C-6A45D50113EE}"/>
    <dgm:cxn modelId="{36037C76-135B-4179-9754-6DACE544C207}" srcId="{BBD402F3-3363-4E01-AA63-F4D856B56686}" destId="{036ED763-A8C9-445B-96B3-3383587D1D83}" srcOrd="2" destOrd="0" parTransId="{F79F4DF6-2AE1-49F2-B81F-794A0A8B50A5}" sibTransId="{982BA136-6AB6-43A8-84F4-8B0105DAEBAB}"/>
    <dgm:cxn modelId="{75285C18-BCB7-42A7-9ACC-21696A620745}" type="presOf" srcId="{2BC82B29-4EE4-4CD3-9D43-3E0211522B0D}" destId="{1B928778-CF64-40EE-9EC0-A9781776B976}" srcOrd="1" destOrd="0" presId="urn:microsoft.com/office/officeart/2005/8/layout/vProcess5"/>
    <dgm:cxn modelId="{BE977707-F2DF-4673-BDC9-39CAD857653E}" srcId="{BBD402F3-3363-4E01-AA63-F4D856B56686}" destId="{2BC82B29-4EE4-4CD3-9D43-3E0211522B0D}" srcOrd="1" destOrd="0" parTransId="{9ACE21C4-0EC0-437A-A5F7-B65F252472E2}" sibTransId="{3AA5ED25-29AB-4F17-BCB5-BFC3639B14F7}"/>
    <dgm:cxn modelId="{56EB1065-AF05-4C73-99F9-A00C98DD7184}" type="presOf" srcId="{BBD402F3-3363-4E01-AA63-F4D856B56686}" destId="{52FBEF2D-C2C6-4D4A-A9A5-6ECB7B55B99C}" srcOrd="0" destOrd="0" presId="urn:microsoft.com/office/officeart/2005/8/layout/vProcess5"/>
    <dgm:cxn modelId="{34181886-4C46-4DAD-B0D0-8C60CD903EED}" type="presOf" srcId="{CEC2C2B2-C543-4E13-BDFC-8E83DCDBF889}" destId="{5039FBB3-50F3-4B92-A61A-66F4CBC2473E}" srcOrd="0" destOrd="0" presId="urn:microsoft.com/office/officeart/2005/8/layout/vProcess5"/>
    <dgm:cxn modelId="{74174AC0-1C14-4CF8-ACAE-6F2BA5DB988B}" type="presOf" srcId="{132C3300-2451-438B-AA3C-6A45D50113EE}" destId="{869487C1-80BF-40E5-9A6F-64D3B467A943}" srcOrd="0" destOrd="0" presId="urn:microsoft.com/office/officeart/2005/8/layout/vProcess5"/>
    <dgm:cxn modelId="{064BEAC8-B7EC-4659-8586-1F17E41A3DC5}" type="presOf" srcId="{CEC2C2B2-C543-4E13-BDFC-8E83DCDBF889}" destId="{C9F68654-579D-41C2-9281-6B14A7C91C98}" srcOrd="1" destOrd="0" presId="urn:microsoft.com/office/officeart/2005/8/layout/vProcess5"/>
    <dgm:cxn modelId="{C75789AF-B110-47AC-B404-D1636332D7E8}" type="presOf" srcId="{3E638DE5-F8A2-438C-943C-42379FADC990}" destId="{746303FE-2748-4247-B60C-A8E5A0A4C43C}" srcOrd="0" destOrd="0" presId="urn:microsoft.com/office/officeart/2005/8/layout/vProcess5"/>
    <dgm:cxn modelId="{485A5F37-6485-4217-AE45-9A9D706FA764}" type="presOf" srcId="{3E638DE5-F8A2-438C-943C-42379FADC990}" destId="{5A639A27-3B53-4361-BC39-28C48DD610F6}" srcOrd="1" destOrd="0" presId="urn:microsoft.com/office/officeart/2005/8/layout/vProcess5"/>
    <dgm:cxn modelId="{27B55287-4B3A-4C7A-BD79-915BF33DAF57}" type="presOf" srcId="{036ED763-A8C9-445B-96B3-3383587D1D83}" destId="{280EF9AB-802D-4B04-BCA8-48431767B2A4}" srcOrd="0" destOrd="0" presId="urn:microsoft.com/office/officeart/2005/8/layout/vProcess5"/>
    <dgm:cxn modelId="{586C5000-FE41-4960-B38D-5C3290199933}" type="presOf" srcId="{036ED763-A8C9-445B-96B3-3383587D1D83}" destId="{633176EC-3B6E-48E5-9FD3-7CBC212BF04E}" srcOrd="1" destOrd="0" presId="urn:microsoft.com/office/officeart/2005/8/layout/vProcess5"/>
    <dgm:cxn modelId="{E0881457-0249-4BCC-A746-C5FD6D85B53B}" type="presParOf" srcId="{52FBEF2D-C2C6-4D4A-A9A5-6ECB7B55B99C}" destId="{AFF3AF6E-1080-474D-80F0-013876FB47EE}" srcOrd="0" destOrd="0" presId="urn:microsoft.com/office/officeart/2005/8/layout/vProcess5"/>
    <dgm:cxn modelId="{4FAE8B5D-3598-47C9-8437-D5449D80C34E}" type="presParOf" srcId="{52FBEF2D-C2C6-4D4A-A9A5-6ECB7B55B99C}" destId="{746303FE-2748-4247-B60C-A8E5A0A4C43C}" srcOrd="1" destOrd="0" presId="urn:microsoft.com/office/officeart/2005/8/layout/vProcess5"/>
    <dgm:cxn modelId="{6C0F9E23-E427-4E85-B1D1-ACD27AC19F62}" type="presParOf" srcId="{52FBEF2D-C2C6-4D4A-A9A5-6ECB7B55B99C}" destId="{77C7ECA2-4728-48A4-91F0-A23B41570B5C}" srcOrd="2" destOrd="0" presId="urn:microsoft.com/office/officeart/2005/8/layout/vProcess5"/>
    <dgm:cxn modelId="{784BBA73-D4AB-4AE6-8A84-1479E8096F86}" type="presParOf" srcId="{52FBEF2D-C2C6-4D4A-A9A5-6ECB7B55B99C}" destId="{280EF9AB-802D-4B04-BCA8-48431767B2A4}" srcOrd="3" destOrd="0" presId="urn:microsoft.com/office/officeart/2005/8/layout/vProcess5"/>
    <dgm:cxn modelId="{2C4E87D3-67A4-4BFB-BE48-79D5F2661CDD}" type="presParOf" srcId="{52FBEF2D-C2C6-4D4A-A9A5-6ECB7B55B99C}" destId="{5039FBB3-50F3-4B92-A61A-66F4CBC2473E}" srcOrd="4" destOrd="0" presId="urn:microsoft.com/office/officeart/2005/8/layout/vProcess5"/>
    <dgm:cxn modelId="{01C55890-0484-4298-9212-29632445234C}" type="presParOf" srcId="{52FBEF2D-C2C6-4D4A-A9A5-6ECB7B55B99C}" destId="{869487C1-80BF-40E5-9A6F-64D3B467A943}" srcOrd="5" destOrd="0" presId="urn:microsoft.com/office/officeart/2005/8/layout/vProcess5"/>
    <dgm:cxn modelId="{997CAAF8-0251-46AD-A341-706720C11438}" type="presParOf" srcId="{52FBEF2D-C2C6-4D4A-A9A5-6ECB7B55B99C}" destId="{8DB80AEF-7CB3-476D-BD59-59D9FF0D2B6A}" srcOrd="6" destOrd="0" presId="urn:microsoft.com/office/officeart/2005/8/layout/vProcess5"/>
    <dgm:cxn modelId="{F47E2378-2545-43D5-A422-5DF774697162}" type="presParOf" srcId="{52FBEF2D-C2C6-4D4A-A9A5-6ECB7B55B99C}" destId="{8DC4C07F-EC9A-4BBE-8056-9769F127CFA0}" srcOrd="7" destOrd="0" presId="urn:microsoft.com/office/officeart/2005/8/layout/vProcess5"/>
    <dgm:cxn modelId="{F5629403-843F-4484-AFEF-D76EF3283132}" type="presParOf" srcId="{52FBEF2D-C2C6-4D4A-A9A5-6ECB7B55B99C}" destId="{5A639A27-3B53-4361-BC39-28C48DD610F6}" srcOrd="8" destOrd="0" presId="urn:microsoft.com/office/officeart/2005/8/layout/vProcess5"/>
    <dgm:cxn modelId="{C9256472-A2DB-4046-9774-03DDC26C98EF}" type="presParOf" srcId="{52FBEF2D-C2C6-4D4A-A9A5-6ECB7B55B99C}" destId="{1B928778-CF64-40EE-9EC0-A9781776B976}" srcOrd="9" destOrd="0" presId="urn:microsoft.com/office/officeart/2005/8/layout/vProcess5"/>
    <dgm:cxn modelId="{D1CCAE80-88FC-4B2F-8C6F-79930B9AFB3E}" type="presParOf" srcId="{52FBEF2D-C2C6-4D4A-A9A5-6ECB7B55B99C}" destId="{633176EC-3B6E-48E5-9FD3-7CBC212BF04E}" srcOrd="10" destOrd="0" presId="urn:microsoft.com/office/officeart/2005/8/layout/vProcess5"/>
    <dgm:cxn modelId="{ECBF539D-CEAD-45F7-B1C5-0D4762F9CDBC}" type="presParOf" srcId="{52FBEF2D-C2C6-4D4A-A9A5-6ECB7B55B99C}" destId="{C9F68654-579D-41C2-9281-6B14A7C91C98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B2CBD9-4A24-4233-A256-D5D9B567FBBF}" type="doc">
      <dgm:prSet loTypeId="urn:microsoft.com/office/officeart/2005/8/layout/default" loCatId="list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fr-FR"/>
        </a:p>
      </dgm:t>
    </dgm:pt>
    <dgm:pt modelId="{C4BBC2FA-D83E-41DF-89FC-343F08DB8322}">
      <dgm:prSet phldrT="[Texte]"/>
      <dgm:spPr>
        <a:solidFill>
          <a:srgbClr val="000066"/>
        </a:solidFill>
      </dgm:spPr>
      <dgm:t>
        <a:bodyPr/>
        <a:lstStyle/>
        <a:p>
          <a:r>
            <a:rPr lang="fr-FR" b="1" dirty="0" smtClean="0"/>
            <a:t>CONVENTION CADRE</a:t>
          </a:r>
          <a:endParaRPr lang="fr-FR" b="1" dirty="0"/>
        </a:p>
      </dgm:t>
    </dgm:pt>
    <dgm:pt modelId="{4690045F-7D6C-4F6E-9946-F2C40CD623A0}" type="parTrans" cxnId="{3D2CA062-025A-4E7E-9CC1-66AAB50AF4B7}">
      <dgm:prSet/>
      <dgm:spPr/>
      <dgm:t>
        <a:bodyPr/>
        <a:lstStyle/>
        <a:p>
          <a:endParaRPr lang="fr-FR"/>
        </a:p>
      </dgm:t>
    </dgm:pt>
    <dgm:pt modelId="{FE8DC50B-1007-4F3F-BAD0-E0C6D1E5A4A0}" type="sibTrans" cxnId="{3D2CA062-025A-4E7E-9CC1-66AAB50AF4B7}">
      <dgm:prSet/>
      <dgm:spPr/>
      <dgm:t>
        <a:bodyPr/>
        <a:lstStyle/>
        <a:p>
          <a:endParaRPr lang="fr-FR"/>
        </a:p>
      </dgm:t>
    </dgm:pt>
    <dgm:pt modelId="{C49E7A82-73F2-4727-AD13-BAD4928A0D04}">
      <dgm:prSet phldrT="[Texte]"/>
      <dgm:spPr>
        <a:solidFill>
          <a:srgbClr val="000066"/>
        </a:solidFill>
      </dgm:spPr>
      <dgm:t>
        <a:bodyPr/>
        <a:lstStyle/>
        <a:p>
          <a:r>
            <a:rPr lang="fr-FR" b="1" dirty="0" smtClean="0"/>
            <a:t>PPA / PPS</a:t>
          </a:r>
          <a:endParaRPr lang="fr-FR" b="1" dirty="0"/>
        </a:p>
      </dgm:t>
    </dgm:pt>
    <dgm:pt modelId="{723A577A-B8E1-4DE7-9B97-ACEB11883608}" type="parTrans" cxnId="{3E37B967-0A5D-40CB-A8F4-9F1F7D51F5D1}">
      <dgm:prSet/>
      <dgm:spPr/>
      <dgm:t>
        <a:bodyPr/>
        <a:lstStyle/>
        <a:p>
          <a:endParaRPr lang="fr-FR"/>
        </a:p>
      </dgm:t>
    </dgm:pt>
    <dgm:pt modelId="{C35C088D-6BDC-4747-B650-889FE56050B1}" type="sibTrans" cxnId="{3E37B967-0A5D-40CB-A8F4-9F1F7D51F5D1}">
      <dgm:prSet/>
      <dgm:spPr/>
      <dgm:t>
        <a:bodyPr/>
        <a:lstStyle/>
        <a:p>
          <a:endParaRPr lang="fr-FR"/>
        </a:p>
      </dgm:t>
    </dgm:pt>
    <dgm:pt modelId="{588D4092-7909-488E-B7E1-5830370AF6A0}">
      <dgm:prSet phldrT="[Texte]"/>
      <dgm:spPr>
        <a:solidFill>
          <a:srgbClr val="000066"/>
        </a:solidFill>
      </dgm:spPr>
      <dgm:t>
        <a:bodyPr/>
        <a:lstStyle/>
        <a:p>
          <a:r>
            <a:rPr lang="fr-FR" b="1" dirty="0" smtClean="0"/>
            <a:t>CONTRAT DE SEJOUR OU DIPC</a:t>
          </a:r>
          <a:endParaRPr lang="fr-FR" b="1" dirty="0"/>
        </a:p>
      </dgm:t>
    </dgm:pt>
    <dgm:pt modelId="{48F64276-246C-4AD9-8767-0B0142282065}" type="parTrans" cxnId="{799B9BC1-C18D-4B6D-A274-8244F48CB22F}">
      <dgm:prSet/>
      <dgm:spPr/>
      <dgm:t>
        <a:bodyPr/>
        <a:lstStyle/>
        <a:p>
          <a:endParaRPr lang="fr-FR"/>
        </a:p>
      </dgm:t>
    </dgm:pt>
    <dgm:pt modelId="{517A868B-2DE0-4D44-B0C2-923E98B4BF0C}" type="sibTrans" cxnId="{799B9BC1-C18D-4B6D-A274-8244F48CB22F}">
      <dgm:prSet/>
      <dgm:spPr/>
      <dgm:t>
        <a:bodyPr/>
        <a:lstStyle/>
        <a:p>
          <a:endParaRPr lang="fr-FR"/>
        </a:p>
      </dgm:t>
    </dgm:pt>
    <dgm:pt modelId="{D0D014F2-ADEA-4E90-971F-A589687B863A}">
      <dgm:prSet phldrT="[Texte]"/>
      <dgm:spPr/>
      <dgm:t>
        <a:bodyPr/>
        <a:lstStyle/>
        <a:p>
          <a:r>
            <a:rPr lang="fr-FR" b="1" dirty="0" smtClean="0"/>
            <a:t>TOUS LES PARTENAIRES D’ACCOMPAGNEMENT DU JEUNE</a:t>
          </a:r>
          <a:endParaRPr lang="fr-FR" b="1" dirty="0"/>
        </a:p>
      </dgm:t>
    </dgm:pt>
    <dgm:pt modelId="{279B9EB2-9AB1-44A8-A263-582FB9E425AE}" type="sibTrans" cxnId="{8ABD7FBD-40F0-487B-A35D-11D3871F71E4}">
      <dgm:prSet/>
      <dgm:spPr/>
      <dgm:t>
        <a:bodyPr/>
        <a:lstStyle/>
        <a:p>
          <a:endParaRPr lang="fr-FR"/>
        </a:p>
      </dgm:t>
    </dgm:pt>
    <dgm:pt modelId="{C963680F-B68C-4DB5-98DC-3F2AFC1AD1C1}" type="parTrans" cxnId="{8ABD7FBD-40F0-487B-A35D-11D3871F71E4}">
      <dgm:prSet/>
      <dgm:spPr/>
      <dgm:t>
        <a:bodyPr/>
        <a:lstStyle/>
        <a:p>
          <a:endParaRPr lang="fr-FR"/>
        </a:p>
      </dgm:t>
    </dgm:pt>
    <dgm:pt modelId="{99B7938E-9DC3-4B23-9FB8-0ECE21F02E4E}">
      <dgm:prSet phldrT="[Texte]"/>
      <dgm:spPr/>
      <dgm:t>
        <a:bodyPr/>
        <a:lstStyle/>
        <a:p>
          <a:r>
            <a:rPr lang="fr-FR" b="1" dirty="0" smtClean="0"/>
            <a:t>REPRESENTANT LEGAL OU DIRECTEUR D’ETABLISSEMENT ET SERVICE REFERENTS DU DISPOSITIF ITEP</a:t>
          </a:r>
          <a:endParaRPr lang="fr-FR" b="1" dirty="0"/>
        </a:p>
      </dgm:t>
    </dgm:pt>
    <dgm:pt modelId="{5F25DA1C-073D-4F5F-B638-82AD999A084B}" type="sibTrans" cxnId="{195FD537-508A-43F4-9662-7B268EAC7D64}">
      <dgm:prSet/>
      <dgm:spPr/>
      <dgm:t>
        <a:bodyPr/>
        <a:lstStyle/>
        <a:p>
          <a:endParaRPr lang="fr-FR"/>
        </a:p>
      </dgm:t>
    </dgm:pt>
    <dgm:pt modelId="{B42A89A7-9BCB-4DD1-B345-459417DFC63D}" type="parTrans" cxnId="{195FD537-508A-43F4-9662-7B268EAC7D64}">
      <dgm:prSet/>
      <dgm:spPr/>
      <dgm:t>
        <a:bodyPr/>
        <a:lstStyle/>
        <a:p>
          <a:endParaRPr lang="fr-FR"/>
        </a:p>
      </dgm:t>
    </dgm:pt>
    <dgm:pt modelId="{8FE836C5-EFA1-4559-8174-154BF5B4FE00}">
      <dgm:prSet phldrT="[Texte]"/>
      <dgm:spPr/>
      <dgm:t>
        <a:bodyPr/>
        <a:lstStyle/>
        <a:p>
          <a:r>
            <a:rPr lang="fr-FR" b="1" dirty="0" smtClean="0"/>
            <a:t>PARTENAIRES TERRITOIRES</a:t>
          </a:r>
          <a:endParaRPr lang="fr-FR" b="1" dirty="0"/>
        </a:p>
      </dgm:t>
    </dgm:pt>
    <dgm:pt modelId="{D3A37C94-221A-4B42-BD01-4DA5C8C2F6D4}" type="sibTrans" cxnId="{55FA76DB-406E-4376-89E6-743F5B5C61D3}">
      <dgm:prSet/>
      <dgm:spPr/>
      <dgm:t>
        <a:bodyPr/>
        <a:lstStyle/>
        <a:p>
          <a:endParaRPr lang="fr-FR"/>
        </a:p>
      </dgm:t>
    </dgm:pt>
    <dgm:pt modelId="{7A7C65BA-18E1-4021-8B26-969CF6882F67}" type="parTrans" cxnId="{55FA76DB-406E-4376-89E6-743F5B5C61D3}">
      <dgm:prSet/>
      <dgm:spPr/>
      <dgm:t>
        <a:bodyPr/>
        <a:lstStyle/>
        <a:p>
          <a:endParaRPr lang="fr-FR"/>
        </a:p>
      </dgm:t>
    </dgm:pt>
    <dgm:pt modelId="{C5D73312-A318-4B03-908A-21D71068DB0A}" type="pres">
      <dgm:prSet presAssocID="{11B2CBD9-4A24-4233-A256-D5D9B567FBB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D441E53A-AE77-420B-85ED-3039C5487B54}" type="pres">
      <dgm:prSet presAssocID="{C4BBC2FA-D83E-41DF-89FC-343F08DB8322}" presName="node" presStyleLbl="node1" presStyleIdx="0" presStyleCnt="6" custScaleX="224231" custLinFactNeighborX="-16" custLinFactNeighborY="-427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69AD1978-2738-4B22-BD68-7AC67954EF25}" type="pres">
      <dgm:prSet presAssocID="{FE8DC50B-1007-4F3F-BAD0-E0C6D1E5A4A0}" presName="sibTrans" presStyleCnt="0"/>
      <dgm:spPr/>
    </dgm:pt>
    <dgm:pt modelId="{917D76AB-445F-4E18-B612-3BC6BC30108D}" type="pres">
      <dgm:prSet presAssocID="{8FE836C5-EFA1-4559-8174-154BF5B4FE00}" presName="node" presStyleLbl="node1" presStyleIdx="1" presStyleCnt="6" custScaleX="242571" custLinFactNeighborX="16" custLinFactNeighborY="-427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267F9B0C-CB2D-445B-A8EF-88E4C17EF244}" type="pres">
      <dgm:prSet presAssocID="{D3A37C94-221A-4B42-BD01-4DA5C8C2F6D4}" presName="sibTrans" presStyleCnt="0"/>
      <dgm:spPr/>
    </dgm:pt>
    <dgm:pt modelId="{D89A9CAF-5232-4F2C-BE7D-DD8CC08A1861}" type="pres">
      <dgm:prSet presAssocID="{588D4092-7909-488E-B7E1-5830370AF6A0}" presName="node" presStyleLbl="node1" presStyleIdx="2" presStyleCnt="6" custScaleX="224231" custLinFactNeighborX="-16" custLinFactNeighborY="-1125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193D1D1-14FE-46EE-83DD-E2B41DD4F218}" type="pres">
      <dgm:prSet presAssocID="{517A868B-2DE0-4D44-B0C2-923E98B4BF0C}" presName="sibTrans" presStyleCnt="0"/>
      <dgm:spPr/>
    </dgm:pt>
    <dgm:pt modelId="{7B9A5EAB-EC3B-4E54-81E2-C1B1350B66C7}" type="pres">
      <dgm:prSet presAssocID="{99B7938E-9DC3-4B23-9FB8-0ECE21F02E4E}" presName="node" presStyleLbl="node1" presStyleIdx="3" presStyleCnt="6" custScaleX="242571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D122DCA7-EE03-4762-9B1A-12524CE75AD6}" type="pres">
      <dgm:prSet presAssocID="{5F25DA1C-073D-4F5F-B638-82AD999A084B}" presName="sibTrans" presStyleCnt="0"/>
      <dgm:spPr/>
    </dgm:pt>
    <dgm:pt modelId="{40DB1F6D-1BA7-4717-9589-3D53D7A44AA9}" type="pres">
      <dgm:prSet presAssocID="{C49E7A82-73F2-4727-AD13-BAD4928A0D04}" presName="node" presStyleLbl="node1" presStyleIdx="4" presStyleCnt="6" custScaleX="224231" custScaleY="83090" custLinFactNeighborX="-16" custLinFactNeighborY="-88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  <dgm:pt modelId="{738140D4-C41F-4AC9-AAE5-1081CBFA2451}" type="pres">
      <dgm:prSet presAssocID="{C35C088D-6BDC-4747-B650-889FE56050B1}" presName="sibTrans" presStyleCnt="0"/>
      <dgm:spPr/>
    </dgm:pt>
    <dgm:pt modelId="{E4D47E27-BC5C-4A00-9F48-7EDFEB676836}" type="pres">
      <dgm:prSet presAssocID="{D0D014F2-ADEA-4E90-971F-A589687B863A}" presName="node" presStyleLbl="node1" presStyleIdx="5" presStyleCnt="6" custScaleX="242571" custScaleY="84233">
        <dgm:presLayoutVars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0F8115CE-4F1D-47D9-9201-5C001D9B7371}" type="presOf" srcId="{D0D014F2-ADEA-4E90-971F-A589687B863A}" destId="{E4D47E27-BC5C-4A00-9F48-7EDFEB676836}" srcOrd="0" destOrd="0" presId="urn:microsoft.com/office/officeart/2005/8/layout/default"/>
    <dgm:cxn modelId="{55FA76DB-406E-4376-89E6-743F5B5C61D3}" srcId="{11B2CBD9-4A24-4233-A256-D5D9B567FBBF}" destId="{8FE836C5-EFA1-4559-8174-154BF5B4FE00}" srcOrd="1" destOrd="0" parTransId="{7A7C65BA-18E1-4021-8B26-969CF6882F67}" sibTransId="{D3A37C94-221A-4B42-BD01-4DA5C8C2F6D4}"/>
    <dgm:cxn modelId="{5CB2F934-1C94-4BC3-9197-B5BD8142A3F4}" type="presOf" srcId="{C49E7A82-73F2-4727-AD13-BAD4928A0D04}" destId="{40DB1F6D-1BA7-4717-9589-3D53D7A44AA9}" srcOrd="0" destOrd="0" presId="urn:microsoft.com/office/officeart/2005/8/layout/default"/>
    <dgm:cxn modelId="{799B9BC1-C18D-4B6D-A274-8244F48CB22F}" srcId="{11B2CBD9-4A24-4233-A256-D5D9B567FBBF}" destId="{588D4092-7909-488E-B7E1-5830370AF6A0}" srcOrd="2" destOrd="0" parTransId="{48F64276-246C-4AD9-8767-0B0142282065}" sibTransId="{517A868B-2DE0-4D44-B0C2-923E98B4BF0C}"/>
    <dgm:cxn modelId="{3E37B967-0A5D-40CB-A8F4-9F1F7D51F5D1}" srcId="{11B2CBD9-4A24-4233-A256-D5D9B567FBBF}" destId="{C49E7A82-73F2-4727-AD13-BAD4928A0D04}" srcOrd="4" destOrd="0" parTransId="{723A577A-B8E1-4DE7-9B97-ACEB11883608}" sibTransId="{C35C088D-6BDC-4747-B650-889FE56050B1}"/>
    <dgm:cxn modelId="{8ABD7FBD-40F0-487B-A35D-11D3871F71E4}" srcId="{11B2CBD9-4A24-4233-A256-D5D9B567FBBF}" destId="{D0D014F2-ADEA-4E90-971F-A589687B863A}" srcOrd="5" destOrd="0" parTransId="{C963680F-B68C-4DB5-98DC-3F2AFC1AD1C1}" sibTransId="{279B9EB2-9AB1-44A8-A263-582FB9E425AE}"/>
    <dgm:cxn modelId="{195FD537-508A-43F4-9662-7B268EAC7D64}" srcId="{11B2CBD9-4A24-4233-A256-D5D9B567FBBF}" destId="{99B7938E-9DC3-4B23-9FB8-0ECE21F02E4E}" srcOrd="3" destOrd="0" parTransId="{B42A89A7-9BCB-4DD1-B345-459417DFC63D}" sibTransId="{5F25DA1C-073D-4F5F-B638-82AD999A084B}"/>
    <dgm:cxn modelId="{7FF7E173-A14A-401A-8C3B-68F745664D3C}" type="presOf" srcId="{588D4092-7909-488E-B7E1-5830370AF6A0}" destId="{D89A9CAF-5232-4F2C-BE7D-DD8CC08A1861}" srcOrd="0" destOrd="0" presId="urn:microsoft.com/office/officeart/2005/8/layout/default"/>
    <dgm:cxn modelId="{2B212C6E-F702-4292-A51E-24B4226182AF}" type="presOf" srcId="{99B7938E-9DC3-4B23-9FB8-0ECE21F02E4E}" destId="{7B9A5EAB-EC3B-4E54-81E2-C1B1350B66C7}" srcOrd="0" destOrd="0" presId="urn:microsoft.com/office/officeart/2005/8/layout/default"/>
    <dgm:cxn modelId="{3D2CA062-025A-4E7E-9CC1-66AAB50AF4B7}" srcId="{11B2CBD9-4A24-4233-A256-D5D9B567FBBF}" destId="{C4BBC2FA-D83E-41DF-89FC-343F08DB8322}" srcOrd="0" destOrd="0" parTransId="{4690045F-7D6C-4F6E-9946-F2C40CD623A0}" sibTransId="{FE8DC50B-1007-4F3F-BAD0-E0C6D1E5A4A0}"/>
    <dgm:cxn modelId="{944EF99A-F46E-452C-9445-4F4A0F4DD049}" type="presOf" srcId="{11B2CBD9-4A24-4233-A256-D5D9B567FBBF}" destId="{C5D73312-A318-4B03-908A-21D71068DB0A}" srcOrd="0" destOrd="0" presId="urn:microsoft.com/office/officeart/2005/8/layout/default"/>
    <dgm:cxn modelId="{B372806D-17CF-48CE-B0D0-BBF7D2778BCD}" type="presOf" srcId="{C4BBC2FA-D83E-41DF-89FC-343F08DB8322}" destId="{D441E53A-AE77-420B-85ED-3039C5487B54}" srcOrd="0" destOrd="0" presId="urn:microsoft.com/office/officeart/2005/8/layout/default"/>
    <dgm:cxn modelId="{D5B4EDFD-F052-4E9C-BCA5-980538D7C9DC}" type="presOf" srcId="{8FE836C5-EFA1-4559-8174-154BF5B4FE00}" destId="{917D76AB-445F-4E18-B612-3BC6BC30108D}" srcOrd="0" destOrd="0" presId="urn:microsoft.com/office/officeart/2005/8/layout/default"/>
    <dgm:cxn modelId="{B02A6D01-CA78-450D-9AD5-5CC46D738543}" type="presParOf" srcId="{C5D73312-A318-4B03-908A-21D71068DB0A}" destId="{D441E53A-AE77-420B-85ED-3039C5487B54}" srcOrd="0" destOrd="0" presId="urn:microsoft.com/office/officeart/2005/8/layout/default"/>
    <dgm:cxn modelId="{21B7ED31-A41B-4E7F-8EC0-107D865BF67F}" type="presParOf" srcId="{C5D73312-A318-4B03-908A-21D71068DB0A}" destId="{69AD1978-2738-4B22-BD68-7AC67954EF25}" srcOrd="1" destOrd="0" presId="urn:microsoft.com/office/officeart/2005/8/layout/default"/>
    <dgm:cxn modelId="{3BD5D2C3-2EB5-459D-9E1D-E69AEC9A4E66}" type="presParOf" srcId="{C5D73312-A318-4B03-908A-21D71068DB0A}" destId="{917D76AB-445F-4E18-B612-3BC6BC30108D}" srcOrd="2" destOrd="0" presId="urn:microsoft.com/office/officeart/2005/8/layout/default"/>
    <dgm:cxn modelId="{CFC0AC02-5E7C-4D15-B3BA-73ECAC380BB4}" type="presParOf" srcId="{C5D73312-A318-4B03-908A-21D71068DB0A}" destId="{267F9B0C-CB2D-445B-A8EF-88E4C17EF244}" srcOrd="3" destOrd="0" presId="urn:microsoft.com/office/officeart/2005/8/layout/default"/>
    <dgm:cxn modelId="{FC0D9F5A-7185-4606-A2B9-A724B72BE630}" type="presParOf" srcId="{C5D73312-A318-4B03-908A-21D71068DB0A}" destId="{D89A9CAF-5232-4F2C-BE7D-DD8CC08A1861}" srcOrd="4" destOrd="0" presId="urn:microsoft.com/office/officeart/2005/8/layout/default"/>
    <dgm:cxn modelId="{FC1E7545-F4A6-49EC-BE66-D54CD78A4F49}" type="presParOf" srcId="{C5D73312-A318-4B03-908A-21D71068DB0A}" destId="{D193D1D1-14FE-46EE-83DD-E2B41DD4F218}" srcOrd="5" destOrd="0" presId="urn:microsoft.com/office/officeart/2005/8/layout/default"/>
    <dgm:cxn modelId="{554A0BB8-C02B-4E22-9BC0-AD0E137A128F}" type="presParOf" srcId="{C5D73312-A318-4B03-908A-21D71068DB0A}" destId="{7B9A5EAB-EC3B-4E54-81E2-C1B1350B66C7}" srcOrd="6" destOrd="0" presId="urn:microsoft.com/office/officeart/2005/8/layout/default"/>
    <dgm:cxn modelId="{27A9289B-FEED-4552-9FB2-821A35CDCD06}" type="presParOf" srcId="{C5D73312-A318-4B03-908A-21D71068DB0A}" destId="{D122DCA7-EE03-4762-9B1A-12524CE75AD6}" srcOrd="7" destOrd="0" presId="urn:microsoft.com/office/officeart/2005/8/layout/default"/>
    <dgm:cxn modelId="{4D0DE673-24F5-48CD-9303-D1529F1F8999}" type="presParOf" srcId="{C5D73312-A318-4B03-908A-21D71068DB0A}" destId="{40DB1F6D-1BA7-4717-9589-3D53D7A44AA9}" srcOrd="8" destOrd="0" presId="urn:microsoft.com/office/officeart/2005/8/layout/default"/>
    <dgm:cxn modelId="{28BC292C-CB44-445A-B202-BDDF6634D043}" type="presParOf" srcId="{C5D73312-A318-4B03-908A-21D71068DB0A}" destId="{738140D4-C41F-4AC9-AAE5-1081CBFA2451}" srcOrd="9" destOrd="0" presId="urn:microsoft.com/office/officeart/2005/8/layout/default"/>
    <dgm:cxn modelId="{81BE36E9-B387-435D-9931-C80016B0CB62}" type="presParOf" srcId="{C5D73312-A318-4B03-908A-21D71068DB0A}" destId="{E4D47E27-BC5C-4A00-9F48-7EDFEB676836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6303FE-2748-4247-B60C-A8E5A0A4C43C}">
      <dsp:nvSpPr>
        <dsp:cNvPr id="0" name=""/>
        <dsp:cNvSpPr/>
      </dsp:nvSpPr>
      <dsp:spPr>
        <a:xfrm>
          <a:off x="0" y="0"/>
          <a:ext cx="4147660" cy="780586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kern="1200" dirty="0" smtClean="0"/>
            <a:t>Une notification</a:t>
          </a:r>
          <a:endParaRPr lang="fr-FR" sz="2300" kern="1200" dirty="0"/>
        </a:p>
      </dsp:txBody>
      <dsp:txXfrm>
        <a:off x="22863" y="22863"/>
        <a:ext cx="3239386" cy="734860"/>
      </dsp:txXfrm>
    </dsp:sp>
    <dsp:sp modelId="{77C7ECA2-4728-48A4-91F0-A23B41570B5C}">
      <dsp:nvSpPr>
        <dsp:cNvPr id="0" name=""/>
        <dsp:cNvSpPr/>
      </dsp:nvSpPr>
      <dsp:spPr>
        <a:xfrm>
          <a:off x="347366" y="922511"/>
          <a:ext cx="4147660" cy="780586"/>
        </a:xfrm>
        <a:prstGeom prst="roundRect">
          <a:avLst>
            <a:gd name="adj" fmla="val 10000"/>
          </a:avLst>
        </a:prstGeom>
        <a:solidFill>
          <a:srgbClr val="7AB8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kern="1200" dirty="0" smtClean="0"/>
            <a:t>Un diagnostic partagé</a:t>
          </a:r>
          <a:endParaRPr lang="fr-FR" sz="2300" kern="1200" dirty="0"/>
        </a:p>
      </dsp:txBody>
      <dsp:txXfrm>
        <a:off x="370229" y="945374"/>
        <a:ext cx="3247186" cy="734860"/>
      </dsp:txXfrm>
    </dsp:sp>
    <dsp:sp modelId="{280EF9AB-802D-4B04-BCA8-48431767B2A4}">
      <dsp:nvSpPr>
        <dsp:cNvPr id="0" name=""/>
        <dsp:cNvSpPr/>
      </dsp:nvSpPr>
      <dsp:spPr>
        <a:xfrm>
          <a:off x="689548" y="1845023"/>
          <a:ext cx="4147660" cy="780586"/>
        </a:xfrm>
        <a:prstGeom prst="roundRect">
          <a:avLst>
            <a:gd name="adj" fmla="val 1000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kern="1200" dirty="0" smtClean="0"/>
            <a:t>Un contrat bi ou tripartite</a:t>
          </a:r>
          <a:endParaRPr lang="fr-FR" sz="2300" kern="1200" dirty="0"/>
        </a:p>
      </dsp:txBody>
      <dsp:txXfrm>
        <a:off x="712411" y="1867886"/>
        <a:ext cx="3252371" cy="734860"/>
      </dsp:txXfrm>
    </dsp:sp>
    <dsp:sp modelId="{5039FBB3-50F3-4B92-A61A-66F4CBC2473E}">
      <dsp:nvSpPr>
        <dsp:cNvPr id="0" name=""/>
        <dsp:cNvSpPr/>
      </dsp:nvSpPr>
      <dsp:spPr>
        <a:xfrm>
          <a:off x="1036915" y="2767535"/>
          <a:ext cx="4147660" cy="780586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65100" prst="coolSlan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300" kern="1200" dirty="0" smtClean="0"/>
            <a:t>Un droit opposable</a:t>
          </a:r>
          <a:endParaRPr lang="fr-FR" sz="2300" kern="1200" dirty="0"/>
        </a:p>
      </dsp:txBody>
      <dsp:txXfrm>
        <a:off x="1059778" y="2790398"/>
        <a:ext cx="3247186" cy="734860"/>
      </dsp:txXfrm>
    </dsp:sp>
    <dsp:sp modelId="{869487C1-80BF-40E5-9A6F-64D3B467A943}">
      <dsp:nvSpPr>
        <dsp:cNvPr id="0" name=""/>
        <dsp:cNvSpPr/>
      </dsp:nvSpPr>
      <dsp:spPr>
        <a:xfrm>
          <a:off x="3640279" y="597858"/>
          <a:ext cx="507381" cy="50738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300" kern="1200" dirty="0"/>
        </a:p>
      </dsp:txBody>
      <dsp:txXfrm>
        <a:off x="3754440" y="597858"/>
        <a:ext cx="279059" cy="381804"/>
      </dsp:txXfrm>
    </dsp:sp>
    <dsp:sp modelId="{8DB80AEF-7CB3-476D-BD59-59D9FF0D2B6A}">
      <dsp:nvSpPr>
        <dsp:cNvPr id="0" name=""/>
        <dsp:cNvSpPr/>
      </dsp:nvSpPr>
      <dsp:spPr>
        <a:xfrm>
          <a:off x="3987645" y="1520370"/>
          <a:ext cx="507381" cy="50738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512910"/>
            <a:satOff val="-2189"/>
            <a:lumOff val="-3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2512910"/>
              <a:satOff val="-2189"/>
              <a:lumOff val="-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300" kern="1200" dirty="0"/>
        </a:p>
      </dsp:txBody>
      <dsp:txXfrm>
        <a:off x="4101806" y="1520370"/>
        <a:ext cx="279059" cy="381804"/>
      </dsp:txXfrm>
    </dsp:sp>
    <dsp:sp modelId="{8DC4C07F-EC9A-4BBE-8056-9769F127CFA0}">
      <dsp:nvSpPr>
        <dsp:cNvPr id="0" name=""/>
        <dsp:cNvSpPr/>
      </dsp:nvSpPr>
      <dsp:spPr>
        <a:xfrm>
          <a:off x="4329827" y="2442881"/>
          <a:ext cx="507381" cy="507381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5025821"/>
            <a:satOff val="-4378"/>
            <a:lumOff val="-6"/>
            <a:alphaOff val="0"/>
          </a:schemeClr>
        </a:solidFill>
        <a:ln w="25400" cap="flat" cmpd="sng" algn="ctr">
          <a:solidFill>
            <a:schemeClr val="accent2">
              <a:tint val="40000"/>
              <a:alpha val="90000"/>
              <a:hueOff val="5025821"/>
              <a:satOff val="-4378"/>
              <a:lumOff val="-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fr-FR" sz="2300" kern="1200" dirty="0"/>
        </a:p>
      </dsp:txBody>
      <dsp:txXfrm>
        <a:off x="4443988" y="2442881"/>
        <a:ext cx="279059" cy="38180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1163" cy="497126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57636" y="0"/>
            <a:ext cx="2951163" cy="497126"/>
          </a:xfrm>
          <a:prstGeom prst="rect">
            <a:avLst/>
          </a:prstGeom>
        </p:spPr>
        <p:txBody>
          <a:bodyPr vert="horz" lIns="92263" tIns="46131" rIns="92263" bIns="46131" rtlCol="0"/>
          <a:lstStyle>
            <a:lvl1pPr algn="r">
              <a:defRPr sz="1200"/>
            </a:lvl1pPr>
          </a:lstStyle>
          <a:p>
            <a:fld id="{CD18F800-3588-4B7C-90E2-28CA2733B23C}" type="datetimeFigureOut">
              <a:rPr lang="fr-FR" smtClean="0"/>
              <a:pPr/>
              <a:t>01/06/2015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63" tIns="46131" rIns="92263" bIns="46131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1038" y="4722695"/>
            <a:ext cx="5448300" cy="4474131"/>
          </a:xfrm>
          <a:prstGeom prst="rect">
            <a:avLst/>
          </a:prstGeom>
        </p:spPr>
        <p:txBody>
          <a:bodyPr vert="horz" lIns="92263" tIns="46131" rIns="92263" bIns="46131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3662"/>
            <a:ext cx="2951163" cy="497126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57636" y="9443662"/>
            <a:ext cx="2951163" cy="497126"/>
          </a:xfrm>
          <a:prstGeom prst="rect">
            <a:avLst/>
          </a:prstGeom>
        </p:spPr>
        <p:txBody>
          <a:bodyPr vert="horz" lIns="92263" tIns="46131" rIns="92263" bIns="46131" rtlCol="0" anchor="b"/>
          <a:lstStyle>
            <a:lvl1pPr algn="r">
              <a:defRPr sz="1200"/>
            </a:lvl1pPr>
          </a:lstStyle>
          <a:p>
            <a:fld id="{3DFEEA5D-A24C-4614-B544-F3A105FCD505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0203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43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288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431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575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718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862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006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149" algn="l" defTabSz="914288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 w="9525"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>
                <a:latin typeface="Arial" pitchFamily="34" charset="0"/>
              </a:rPr>
              <a:t>Intervenant</a:t>
            </a:r>
            <a:r>
              <a:rPr lang="en-US" dirty="0" smtClean="0">
                <a:latin typeface="Arial" pitchFamily="34" charset="0"/>
              </a:rPr>
              <a:t> : Jacky</a:t>
            </a:r>
          </a:p>
          <a:p>
            <a:pPr eaLnBrk="1" hangingPunct="1"/>
            <a:endParaRPr lang="en-US" dirty="0" smtClean="0">
              <a:latin typeface="Arial" pitchFamily="34" charset="0"/>
            </a:endParaRPr>
          </a:p>
        </p:txBody>
      </p:sp>
      <p:sp>
        <p:nvSpPr>
          <p:cNvPr id="40964" name="Espace réservé du numéro de diapositive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3856963" y="9442263"/>
            <a:ext cx="2952325" cy="49793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9340" tIns="44669" rIns="89340" bIns="44669"/>
          <a:lstStyle/>
          <a:p>
            <a:pPr eaLnBrk="0" hangingPunct="0"/>
            <a:fld id="{359653DF-30EA-4B9B-9A72-5989E1481051}" type="slidenum">
              <a:rPr lang="fr-FR">
                <a:solidFill>
                  <a:srgbClr val="000000"/>
                </a:solidFill>
              </a:rPr>
              <a:pPr eaLnBrk="0" hangingPunct="0"/>
              <a:t>1</a:t>
            </a:fld>
            <a:endParaRPr lang="fr-F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39332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fr-FR"/>
            </a:pPr>
            <a:r>
              <a:rPr lang="fr-FR" dirty="0" smtClean="0"/>
              <a:t>Utiliser un en-tête de section pour chacun des sujets afin de définir une transition claire pour l’audience. </a:t>
            </a:r>
          </a:p>
          <a:p>
            <a:endParaRPr lang="fr-F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693FD4-8F83-4EF7-AC3F-0DC0388986B0}" type="slidenum">
              <a:rPr smtClean="0">
                <a:solidFill>
                  <a:prstClr val="black"/>
                </a:solidFill>
              </a:rPr>
              <a:pPr/>
              <a:t>2</a:t>
            </a:fld>
            <a:endParaRPr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09610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fr-FR" altLang="fr-FR" dirty="0" smtClean="0">
              <a:latin typeface="Times New Roman" pitchFamily="18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55675"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defTabSz="955675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defTabSz="955675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defTabSz="955675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defTabSz="955675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defTabSz="955675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defTabSz="955675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defTabSz="955675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defTabSz="955675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eaLnBrk="1" hangingPunct="1"/>
            <a:fld id="{14D3D920-56C3-462A-AC99-77192A061262}" type="slidenum">
              <a:rPr altLang="fr-FR" sz="1300" smtClean="0">
                <a:solidFill>
                  <a:prstClr val="black"/>
                </a:solidFill>
                <a:latin typeface="Times New Roman" pitchFamily="18" charset="0"/>
              </a:rPr>
              <a:pPr eaLnBrk="1" hangingPunct="1"/>
              <a:t>6</a:t>
            </a:fld>
            <a:endParaRPr altLang="fr-FR" sz="1300" dirty="0" smtClean="0">
              <a:solidFill>
                <a:prstClr val="black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93672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7"/>
          <p:cNvSpPr>
            <a:spLocks noChangeArrowheads="1"/>
          </p:cNvSpPr>
          <p:nvPr userDrawn="1"/>
        </p:nvSpPr>
        <p:spPr bwMode="black">
          <a:xfrm>
            <a:off x="0" y="6641875"/>
            <a:ext cx="9144000" cy="216125"/>
          </a:xfrm>
          <a:prstGeom prst="rect">
            <a:avLst/>
          </a:prstGeom>
          <a:solidFill>
            <a:srgbClr val="85C2E0"/>
          </a:solidFill>
          <a:ln w="9525">
            <a:noFill/>
            <a:miter lim="800000"/>
            <a:headEnd/>
            <a:tailEnd/>
          </a:ln>
        </p:spPr>
        <p:txBody>
          <a:bodyPr wrap="none"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16" name="Espace réservé pour une image  15"/>
          <p:cNvSpPr>
            <a:spLocks noGrp="1"/>
          </p:cNvSpPr>
          <p:nvPr>
            <p:ph type="pic" sz="quarter" idx="11"/>
          </p:nvPr>
        </p:nvSpPr>
        <p:spPr>
          <a:xfrm>
            <a:off x="6593766" y="2500313"/>
            <a:ext cx="2286000" cy="2571750"/>
          </a:xfrm>
          <a:prstGeom prst="rect">
            <a:avLst/>
          </a:prstGeom>
          <a:noFill/>
          <a:ln>
            <a:noFill/>
          </a:ln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defRPr/>
            </a:lvl1pPr>
          </a:lstStyle>
          <a:p>
            <a:pPr lvl="0"/>
            <a:r>
              <a:rPr lang="fr-FR" noProof="0" dirty="0" smtClean="0"/>
              <a:t>Cliquez sur l'icône pour ajouter une image</a:t>
            </a:r>
            <a:endParaRPr lang="fr-FR" noProof="0" dirty="0"/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0"/>
          </p:nvPr>
        </p:nvSpPr>
        <p:spPr>
          <a:xfrm>
            <a:off x="3009902" y="393701"/>
            <a:ext cx="5786437" cy="428625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r">
              <a:lnSpc>
                <a:spcPct val="100000"/>
              </a:lnSpc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92175" y="4300200"/>
            <a:ext cx="5584825" cy="450850"/>
          </a:xfrm>
          <a:prstGeom prst="rect">
            <a:avLst/>
          </a:prstGeom>
        </p:spPr>
        <p:txBody>
          <a:bodyPr vert="horz" wrap="square" lIns="91428" tIns="45715" rIns="91428" bIns="45715" anchor="ctr" anchorCtr="0"/>
          <a:lstStyle>
            <a:lvl1pPr algn="r">
              <a:defRPr sz="1800" b="0">
                <a:solidFill>
                  <a:srgbClr val="005EA7"/>
                </a:solidFill>
              </a:defRPr>
            </a:lvl1pPr>
          </a:lstStyle>
          <a:p>
            <a:r>
              <a:rPr lang="fr-FR" noProof="0" smtClean="0"/>
              <a:t>Cliquez pour modifier le style du titre</a:t>
            </a:r>
            <a:endParaRPr lang="fr-FR" noProof="0" dirty="0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892175" y="2868754"/>
            <a:ext cx="5584825" cy="1260000"/>
          </a:xfrm>
          <a:prstGeom prst="rect">
            <a:avLst/>
          </a:prstGeom>
        </p:spPr>
        <p:txBody>
          <a:bodyPr vert="horz" wrap="square" lIns="91428" tIns="45715" rIns="91428" bIns="45715" anchor="ctr" anchorCtr="0"/>
          <a:lstStyle>
            <a:lvl1pPr marL="0" indent="0" algn="r">
              <a:lnSpc>
                <a:spcPct val="100000"/>
              </a:lnSpc>
              <a:defRPr sz="2600"/>
            </a:lvl1pPr>
          </a:lstStyle>
          <a:p>
            <a:r>
              <a:rPr lang="fr-FR" noProof="0" smtClean="0"/>
              <a:t>Cliquez pour modifier le style des sous-titres du masque</a:t>
            </a:r>
            <a:endParaRPr lang="fr-FR" noProof="0" dirty="0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7408" y="6161101"/>
            <a:ext cx="330423" cy="344686"/>
          </a:xfrm>
          <a:prstGeom prst="rect">
            <a:avLst/>
          </a:prstGeom>
        </p:spPr>
      </p:pic>
      <p:pic>
        <p:nvPicPr>
          <p:cNvPr id="14" name="Image 1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195" y="6141546"/>
            <a:ext cx="694130" cy="383799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914" y="6211870"/>
            <a:ext cx="1052736" cy="243148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6734" y="6184568"/>
            <a:ext cx="297755" cy="297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68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confidentialit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0"/>
          <p:cNvSpPr>
            <a:spLocks/>
          </p:cNvSpPr>
          <p:nvPr/>
        </p:nvSpPr>
        <p:spPr bwMode="black">
          <a:xfrm>
            <a:off x="1320800" y="3122614"/>
            <a:ext cx="971550" cy="909637"/>
          </a:xfrm>
          <a:custGeom>
            <a:avLst/>
            <a:gdLst/>
            <a:ahLst/>
            <a:cxnLst>
              <a:cxn ang="0">
                <a:pos x="1384" y="67"/>
              </a:cxn>
              <a:cxn ang="0">
                <a:pos x="1393" y="55"/>
              </a:cxn>
              <a:cxn ang="0">
                <a:pos x="1400" y="46"/>
              </a:cxn>
              <a:cxn ang="0">
                <a:pos x="1409" y="38"/>
              </a:cxn>
              <a:cxn ang="0">
                <a:pos x="1421" y="27"/>
              </a:cxn>
              <a:cxn ang="0">
                <a:pos x="1437" y="16"/>
              </a:cxn>
              <a:cxn ang="0">
                <a:pos x="1453" y="8"/>
              </a:cxn>
              <a:cxn ang="0">
                <a:pos x="1469" y="3"/>
              </a:cxn>
              <a:cxn ang="0">
                <a:pos x="1483" y="0"/>
              </a:cxn>
              <a:cxn ang="0">
                <a:pos x="1498" y="0"/>
              </a:cxn>
              <a:cxn ang="0">
                <a:pos x="1514" y="1"/>
              </a:cxn>
              <a:cxn ang="0">
                <a:pos x="1527" y="6"/>
              </a:cxn>
              <a:cxn ang="0">
                <a:pos x="1542" y="12"/>
              </a:cxn>
              <a:cxn ang="0">
                <a:pos x="1554" y="20"/>
              </a:cxn>
              <a:cxn ang="0">
                <a:pos x="1567" y="29"/>
              </a:cxn>
              <a:cxn ang="0">
                <a:pos x="1576" y="39"/>
              </a:cxn>
              <a:cxn ang="0">
                <a:pos x="1585" y="50"/>
              </a:cxn>
              <a:cxn ang="0">
                <a:pos x="1593" y="60"/>
              </a:cxn>
              <a:cxn ang="0">
                <a:pos x="2966" y="2138"/>
              </a:cxn>
              <a:cxn ang="0">
                <a:pos x="2967" y="2142"/>
              </a:cxn>
              <a:cxn ang="0">
                <a:pos x="2969" y="2155"/>
              </a:cxn>
              <a:cxn ang="0">
                <a:pos x="2969" y="2165"/>
              </a:cxn>
              <a:cxn ang="0">
                <a:pos x="2970" y="2175"/>
              </a:cxn>
              <a:cxn ang="0">
                <a:pos x="2969" y="2186"/>
              </a:cxn>
              <a:cxn ang="0">
                <a:pos x="2968" y="2198"/>
              </a:cxn>
              <a:cxn ang="0">
                <a:pos x="2965" y="2210"/>
              </a:cxn>
              <a:cxn ang="0">
                <a:pos x="2960" y="2222"/>
              </a:cxn>
              <a:cxn ang="0">
                <a:pos x="2952" y="2233"/>
              </a:cxn>
              <a:cxn ang="0">
                <a:pos x="2942" y="2244"/>
              </a:cxn>
              <a:cxn ang="0">
                <a:pos x="2929" y="2254"/>
              </a:cxn>
              <a:cxn ang="0">
                <a:pos x="2915" y="2264"/>
              </a:cxn>
              <a:cxn ang="0">
                <a:pos x="2894" y="2270"/>
              </a:cxn>
              <a:cxn ang="0">
                <a:pos x="2872" y="2278"/>
              </a:cxn>
              <a:cxn ang="0">
                <a:pos x="82" y="2276"/>
              </a:cxn>
              <a:cxn ang="0">
                <a:pos x="71" y="2272"/>
              </a:cxn>
              <a:cxn ang="0">
                <a:pos x="54" y="2265"/>
              </a:cxn>
              <a:cxn ang="0">
                <a:pos x="37" y="2253"/>
              </a:cxn>
              <a:cxn ang="0">
                <a:pos x="24" y="2242"/>
              </a:cxn>
              <a:cxn ang="0">
                <a:pos x="15" y="2231"/>
              </a:cxn>
              <a:cxn ang="0">
                <a:pos x="8" y="2220"/>
              </a:cxn>
              <a:cxn ang="0">
                <a:pos x="3" y="2206"/>
              </a:cxn>
              <a:cxn ang="0">
                <a:pos x="0" y="2192"/>
              </a:cxn>
              <a:cxn ang="0">
                <a:pos x="0" y="2175"/>
              </a:cxn>
              <a:cxn ang="0">
                <a:pos x="3" y="2155"/>
              </a:cxn>
              <a:cxn ang="0">
                <a:pos x="7" y="2140"/>
              </a:cxn>
              <a:cxn ang="0">
                <a:pos x="12" y="2130"/>
              </a:cxn>
              <a:cxn ang="0">
                <a:pos x="1380" y="73"/>
              </a:cxn>
            </a:cxnLst>
            <a:rect l="0" t="0" r="r" b="b"/>
            <a:pathLst>
              <a:path w="2970" h="2278">
                <a:moveTo>
                  <a:pt x="1380" y="73"/>
                </a:moveTo>
                <a:lnTo>
                  <a:pt x="1384" y="67"/>
                </a:lnTo>
                <a:lnTo>
                  <a:pt x="1388" y="61"/>
                </a:lnTo>
                <a:lnTo>
                  <a:pt x="1393" y="55"/>
                </a:lnTo>
                <a:lnTo>
                  <a:pt x="1396" y="51"/>
                </a:lnTo>
                <a:lnTo>
                  <a:pt x="1400" y="46"/>
                </a:lnTo>
                <a:lnTo>
                  <a:pt x="1404" y="42"/>
                </a:lnTo>
                <a:lnTo>
                  <a:pt x="1409" y="38"/>
                </a:lnTo>
                <a:lnTo>
                  <a:pt x="1413" y="35"/>
                </a:lnTo>
                <a:lnTo>
                  <a:pt x="1421" y="27"/>
                </a:lnTo>
                <a:lnTo>
                  <a:pt x="1429" y="22"/>
                </a:lnTo>
                <a:lnTo>
                  <a:pt x="1437" y="16"/>
                </a:lnTo>
                <a:lnTo>
                  <a:pt x="1446" y="13"/>
                </a:lnTo>
                <a:lnTo>
                  <a:pt x="1453" y="8"/>
                </a:lnTo>
                <a:lnTo>
                  <a:pt x="1461" y="6"/>
                </a:lnTo>
                <a:lnTo>
                  <a:pt x="1469" y="3"/>
                </a:lnTo>
                <a:lnTo>
                  <a:pt x="1476" y="2"/>
                </a:lnTo>
                <a:lnTo>
                  <a:pt x="1483" y="0"/>
                </a:lnTo>
                <a:lnTo>
                  <a:pt x="1491" y="0"/>
                </a:lnTo>
                <a:lnTo>
                  <a:pt x="1498" y="0"/>
                </a:lnTo>
                <a:lnTo>
                  <a:pt x="1506" y="1"/>
                </a:lnTo>
                <a:lnTo>
                  <a:pt x="1514" y="1"/>
                </a:lnTo>
                <a:lnTo>
                  <a:pt x="1521" y="3"/>
                </a:lnTo>
                <a:lnTo>
                  <a:pt x="1527" y="6"/>
                </a:lnTo>
                <a:lnTo>
                  <a:pt x="1535" y="9"/>
                </a:lnTo>
                <a:lnTo>
                  <a:pt x="1542" y="12"/>
                </a:lnTo>
                <a:lnTo>
                  <a:pt x="1548" y="16"/>
                </a:lnTo>
                <a:lnTo>
                  <a:pt x="1554" y="20"/>
                </a:lnTo>
                <a:lnTo>
                  <a:pt x="1562" y="26"/>
                </a:lnTo>
                <a:lnTo>
                  <a:pt x="1567" y="29"/>
                </a:lnTo>
                <a:lnTo>
                  <a:pt x="1573" y="34"/>
                </a:lnTo>
                <a:lnTo>
                  <a:pt x="1576" y="39"/>
                </a:lnTo>
                <a:lnTo>
                  <a:pt x="1582" y="45"/>
                </a:lnTo>
                <a:lnTo>
                  <a:pt x="1585" y="50"/>
                </a:lnTo>
                <a:lnTo>
                  <a:pt x="1590" y="54"/>
                </a:lnTo>
                <a:lnTo>
                  <a:pt x="1593" y="60"/>
                </a:lnTo>
                <a:lnTo>
                  <a:pt x="1598" y="66"/>
                </a:lnTo>
                <a:lnTo>
                  <a:pt x="2966" y="2138"/>
                </a:lnTo>
                <a:lnTo>
                  <a:pt x="2966" y="2138"/>
                </a:lnTo>
                <a:lnTo>
                  <a:pt x="2967" y="2142"/>
                </a:lnTo>
                <a:lnTo>
                  <a:pt x="2967" y="2148"/>
                </a:lnTo>
                <a:lnTo>
                  <a:pt x="2969" y="2155"/>
                </a:lnTo>
                <a:lnTo>
                  <a:pt x="2969" y="2159"/>
                </a:lnTo>
                <a:lnTo>
                  <a:pt x="2969" y="2165"/>
                </a:lnTo>
                <a:lnTo>
                  <a:pt x="2969" y="2170"/>
                </a:lnTo>
                <a:lnTo>
                  <a:pt x="2970" y="2175"/>
                </a:lnTo>
                <a:lnTo>
                  <a:pt x="2969" y="2180"/>
                </a:lnTo>
                <a:lnTo>
                  <a:pt x="2969" y="2186"/>
                </a:lnTo>
                <a:lnTo>
                  <a:pt x="2968" y="2192"/>
                </a:lnTo>
                <a:lnTo>
                  <a:pt x="2968" y="2198"/>
                </a:lnTo>
                <a:lnTo>
                  <a:pt x="2966" y="2204"/>
                </a:lnTo>
                <a:lnTo>
                  <a:pt x="2965" y="2210"/>
                </a:lnTo>
                <a:lnTo>
                  <a:pt x="2962" y="2216"/>
                </a:lnTo>
                <a:lnTo>
                  <a:pt x="2960" y="2222"/>
                </a:lnTo>
                <a:lnTo>
                  <a:pt x="2956" y="2227"/>
                </a:lnTo>
                <a:lnTo>
                  <a:pt x="2952" y="2233"/>
                </a:lnTo>
                <a:lnTo>
                  <a:pt x="2946" y="2239"/>
                </a:lnTo>
                <a:lnTo>
                  <a:pt x="2942" y="2244"/>
                </a:lnTo>
                <a:lnTo>
                  <a:pt x="2936" y="2249"/>
                </a:lnTo>
                <a:lnTo>
                  <a:pt x="2929" y="2254"/>
                </a:lnTo>
                <a:lnTo>
                  <a:pt x="2921" y="2259"/>
                </a:lnTo>
                <a:lnTo>
                  <a:pt x="2915" y="2264"/>
                </a:lnTo>
                <a:lnTo>
                  <a:pt x="2904" y="2267"/>
                </a:lnTo>
                <a:lnTo>
                  <a:pt x="2894" y="2270"/>
                </a:lnTo>
                <a:lnTo>
                  <a:pt x="2884" y="2274"/>
                </a:lnTo>
                <a:lnTo>
                  <a:pt x="2872" y="2278"/>
                </a:lnTo>
                <a:lnTo>
                  <a:pt x="84" y="2277"/>
                </a:lnTo>
                <a:lnTo>
                  <a:pt x="82" y="2276"/>
                </a:lnTo>
                <a:lnTo>
                  <a:pt x="78" y="2275"/>
                </a:lnTo>
                <a:lnTo>
                  <a:pt x="71" y="2272"/>
                </a:lnTo>
                <a:lnTo>
                  <a:pt x="65" y="2269"/>
                </a:lnTo>
                <a:lnTo>
                  <a:pt x="54" y="2265"/>
                </a:lnTo>
                <a:lnTo>
                  <a:pt x="46" y="2260"/>
                </a:lnTo>
                <a:lnTo>
                  <a:pt x="37" y="2253"/>
                </a:lnTo>
                <a:lnTo>
                  <a:pt x="28" y="2246"/>
                </a:lnTo>
                <a:lnTo>
                  <a:pt x="24" y="2242"/>
                </a:lnTo>
                <a:lnTo>
                  <a:pt x="19" y="2237"/>
                </a:lnTo>
                <a:lnTo>
                  <a:pt x="15" y="2231"/>
                </a:lnTo>
                <a:lnTo>
                  <a:pt x="11" y="2226"/>
                </a:lnTo>
                <a:lnTo>
                  <a:pt x="8" y="2220"/>
                </a:lnTo>
                <a:lnTo>
                  <a:pt x="4" y="2213"/>
                </a:lnTo>
                <a:lnTo>
                  <a:pt x="3" y="2206"/>
                </a:lnTo>
                <a:lnTo>
                  <a:pt x="2" y="2200"/>
                </a:lnTo>
                <a:lnTo>
                  <a:pt x="0" y="2192"/>
                </a:lnTo>
                <a:lnTo>
                  <a:pt x="0" y="2184"/>
                </a:lnTo>
                <a:lnTo>
                  <a:pt x="0" y="2175"/>
                </a:lnTo>
                <a:lnTo>
                  <a:pt x="2" y="2167"/>
                </a:lnTo>
                <a:lnTo>
                  <a:pt x="3" y="2155"/>
                </a:lnTo>
                <a:lnTo>
                  <a:pt x="5" y="2146"/>
                </a:lnTo>
                <a:lnTo>
                  <a:pt x="7" y="2140"/>
                </a:lnTo>
                <a:lnTo>
                  <a:pt x="9" y="2135"/>
                </a:lnTo>
                <a:lnTo>
                  <a:pt x="12" y="2130"/>
                </a:lnTo>
                <a:lnTo>
                  <a:pt x="16" y="2126"/>
                </a:lnTo>
                <a:lnTo>
                  <a:pt x="1380" y="73"/>
                </a:lnTo>
                <a:lnTo>
                  <a:pt x="1380" y="73"/>
                </a:lnTo>
                <a:close/>
              </a:path>
            </a:pathLst>
          </a:custGeom>
          <a:solidFill>
            <a:srgbClr val="005EA7"/>
          </a:solidFill>
          <a:ln w="9525">
            <a:noFill/>
            <a:round/>
            <a:headEnd/>
            <a:tailEnd/>
          </a:ln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3" name="Freeform 21"/>
          <p:cNvSpPr>
            <a:spLocks/>
          </p:cNvSpPr>
          <p:nvPr/>
        </p:nvSpPr>
        <p:spPr bwMode="auto">
          <a:xfrm>
            <a:off x="1423989" y="3248025"/>
            <a:ext cx="757237" cy="706438"/>
          </a:xfrm>
          <a:custGeom>
            <a:avLst/>
            <a:gdLst/>
            <a:ahLst/>
            <a:cxnLst>
              <a:cxn ang="0">
                <a:pos x="1060" y="89"/>
              </a:cxn>
              <a:cxn ang="0">
                <a:pos x="1030" y="133"/>
              </a:cxn>
              <a:cxn ang="0">
                <a:pos x="984" y="204"/>
              </a:cxn>
              <a:cxn ang="0">
                <a:pos x="922" y="301"/>
              </a:cxn>
              <a:cxn ang="0">
                <a:pos x="845" y="417"/>
              </a:cxn>
              <a:cxn ang="0">
                <a:pos x="758" y="550"/>
              </a:cxn>
              <a:cxn ang="0">
                <a:pos x="666" y="692"/>
              </a:cxn>
              <a:cxn ang="0">
                <a:pos x="570" y="842"/>
              </a:cxn>
              <a:cxn ang="0">
                <a:pos x="469" y="992"/>
              </a:cxn>
              <a:cxn ang="0">
                <a:pos x="375" y="1137"/>
              </a:cxn>
              <a:cxn ang="0">
                <a:pos x="284" y="1275"/>
              </a:cxn>
              <a:cxn ang="0">
                <a:pos x="202" y="1401"/>
              </a:cxn>
              <a:cxn ang="0">
                <a:pos x="131" y="1509"/>
              </a:cxn>
              <a:cxn ang="0">
                <a:pos x="74" y="1596"/>
              </a:cxn>
              <a:cxn ang="0">
                <a:pos x="37" y="1655"/>
              </a:cxn>
              <a:cxn ang="0">
                <a:pos x="19" y="1683"/>
              </a:cxn>
              <a:cxn ang="0">
                <a:pos x="7" y="1702"/>
              </a:cxn>
              <a:cxn ang="0">
                <a:pos x="0" y="1732"/>
              </a:cxn>
              <a:cxn ang="0">
                <a:pos x="15" y="1754"/>
              </a:cxn>
              <a:cxn ang="0">
                <a:pos x="46" y="1765"/>
              </a:cxn>
              <a:cxn ang="0">
                <a:pos x="74" y="1767"/>
              </a:cxn>
              <a:cxn ang="0">
                <a:pos x="111" y="1767"/>
              </a:cxn>
              <a:cxn ang="0">
                <a:pos x="188" y="1767"/>
              </a:cxn>
              <a:cxn ang="0">
                <a:pos x="298" y="1767"/>
              </a:cxn>
              <a:cxn ang="0">
                <a:pos x="439" y="1767"/>
              </a:cxn>
              <a:cxn ang="0">
                <a:pos x="600" y="1767"/>
              </a:cxn>
              <a:cxn ang="0">
                <a:pos x="781" y="1767"/>
              </a:cxn>
              <a:cxn ang="0">
                <a:pos x="972" y="1767"/>
              </a:cxn>
              <a:cxn ang="0">
                <a:pos x="1168" y="1768"/>
              </a:cxn>
              <a:cxn ang="0">
                <a:pos x="1363" y="1768"/>
              </a:cxn>
              <a:cxn ang="0">
                <a:pos x="1551" y="1768"/>
              </a:cxn>
              <a:cxn ang="0">
                <a:pos x="1726" y="1768"/>
              </a:cxn>
              <a:cxn ang="0">
                <a:pos x="1884" y="1768"/>
              </a:cxn>
              <a:cxn ang="0">
                <a:pos x="2016" y="1768"/>
              </a:cxn>
              <a:cxn ang="0">
                <a:pos x="2119" y="1768"/>
              </a:cxn>
              <a:cxn ang="0">
                <a:pos x="2186" y="1768"/>
              </a:cxn>
              <a:cxn ang="0">
                <a:pos x="2215" y="1768"/>
              </a:cxn>
              <a:cxn ang="0">
                <a:pos x="2244" y="1766"/>
              </a:cxn>
              <a:cxn ang="0">
                <a:pos x="2279" y="1763"/>
              </a:cxn>
              <a:cxn ang="0">
                <a:pos x="2303" y="1755"/>
              </a:cxn>
              <a:cxn ang="0">
                <a:pos x="2319" y="1732"/>
              </a:cxn>
              <a:cxn ang="0">
                <a:pos x="2312" y="1706"/>
              </a:cxn>
              <a:cxn ang="0">
                <a:pos x="2297" y="1680"/>
              </a:cxn>
              <a:cxn ang="0">
                <a:pos x="2277" y="1649"/>
              </a:cxn>
              <a:cxn ang="0">
                <a:pos x="1222" y="65"/>
              </a:cxn>
              <a:cxn ang="0">
                <a:pos x="1205" y="41"/>
              </a:cxn>
              <a:cxn ang="0">
                <a:pos x="1185" y="18"/>
              </a:cxn>
              <a:cxn ang="0">
                <a:pos x="1167" y="3"/>
              </a:cxn>
              <a:cxn ang="0">
                <a:pos x="1132" y="4"/>
              </a:cxn>
              <a:cxn ang="0">
                <a:pos x="1112" y="20"/>
              </a:cxn>
              <a:cxn ang="0">
                <a:pos x="1092" y="44"/>
              </a:cxn>
              <a:cxn ang="0">
                <a:pos x="1074" y="70"/>
              </a:cxn>
            </a:cxnLst>
            <a:rect l="0" t="0" r="r" b="b"/>
            <a:pathLst>
              <a:path w="2319" h="1769">
                <a:moveTo>
                  <a:pt x="1068" y="81"/>
                </a:moveTo>
                <a:lnTo>
                  <a:pt x="1067" y="81"/>
                </a:lnTo>
                <a:lnTo>
                  <a:pt x="1065" y="85"/>
                </a:lnTo>
                <a:lnTo>
                  <a:pt x="1060" y="89"/>
                </a:lnTo>
                <a:lnTo>
                  <a:pt x="1056" y="98"/>
                </a:lnTo>
                <a:lnTo>
                  <a:pt x="1049" y="107"/>
                </a:lnTo>
                <a:lnTo>
                  <a:pt x="1041" y="118"/>
                </a:lnTo>
                <a:lnTo>
                  <a:pt x="1030" y="133"/>
                </a:lnTo>
                <a:lnTo>
                  <a:pt x="1023" y="149"/>
                </a:lnTo>
                <a:lnTo>
                  <a:pt x="1010" y="165"/>
                </a:lnTo>
                <a:lnTo>
                  <a:pt x="999" y="184"/>
                </a:lnTo>
                <a:lnTo>
                  <a:pt x="984" y="204"/>
                </a:lnTo>
                <a:lnTo>
                  <a:pt x="971" y="226"/>
                </a:lnTo>
                <a:lnTo>
                  <a:pt x="954" y="250"/>
                </a:lnTo>
                <a:lnTo>
                  <a:pt x="939" y="274"/>
                </a:lnTo>
                <a:lnTo>
                  <a:pt x="922" y="301"/>
                </a:lnTo>
                <a:lnTo>
                  <a:pt x="904" y="329"/>
                </a:lnTo>
                <a:lnTo>
                  <a:pt x="885" y="358"/>
                </a:lnTo>
                <a:lnTo>
                  <a:pt x="865" y="387"/>
                </a:lnTo>
                <a:lnTo>
                  <a:pt x="845" y="417"/>
                </a:lnTo>
                <a:lnTo>
                  <a:pt x="826" y="450"/>
                </a:lnTo>
                <a:lnTo>
                  <a:pt x="803" y="482"/>
                </a:lnTo>
                <a:lnTo>
                  <a:pt x="781" y="516"/>
                </a:lnTo>
                <a:lnTo>
                  <a:pt x="758" y="550"/>
                </a:lnTo>
                <a:lnTo>
                  <a:pt x="737" y="585"/>
                </a:lnTo>
                <a:lnTo>
                  <a:pt x="713" y="621"/>
                </a:lnTo>
                <a:lnTo>
                  <a:pt x="690" y="656"/>
                </a:lnTo>
                <a:lnTo>
                  <a:pt x="666" y="692"/>
                </a:lnTo>
                <a:lnTo>
                  <a:pt x="642" y="730"/>
                </a:lnTo>
                <a:lnTo>
                  <a:pt x="617" y="766"/>
                </a:lnTo>
                <a:lnTo>
                  <a:pt x="593" y="804"/>
                </a:lnTo>
                <a:lnTo>
                  <a:pt x="570" y="842"/>
                </a:lnTo>
                <a:lnTo>
                  <a:pt x="546" y="880"/>
                </a:lnTo>
                <a:lnTo>
                  <a:pt x="521" y="917"/>
                </a:lnTo>
                <a:lnTo>
                  <a:pt x="496" y="954"/>
                </a:lnTo>
                <a:lnTo>
                  <a:pt x="469" y="992"/>
                </a:lnTo>
                <a:lnTo>
                  <a:pt x="447" y="1028"/>
                </a:lnTo>
                <a:lnTo>
                  <a:pt x="422" y="1065"/>
                </a:lnTo>
                <a:lnTo>
                  <a:pt x="398" y="1102"/>
                </a:lnTo>
                <a:lnTo>
                  <a:pt x="375" y="1137"/>
                </a:lnTo>
                <a:lnTo>
                  <a:pt x="352" y="1174"/>
                </a:lnTo>
                <a:lnTo>
                  <a:pt x="328" y="1208"/>
                </a:lnTo>
                <a:lnTo>
                  <a:pt x="305" y="1242"/>
                </a:lnTo>
                <a:lnTo>
                  <a:pt x="284" y="1275"/>
                </a:lnTo>
                <a:lnTo>
                  <a:pt x="263" y="1308"/>
                </a:lnTo>
                <a:lnTo>
                  <a:pt x="242" y="1340"/>
                </a:lnTo>
                <a:lnTo>
                  <a:pt x="221" y="1372"/>
                </a:lnTo>
                <a:lnTo>
                  <a:pt x="202" y="1401"/>
                </a:lnTo>
                <a:lnTo>
                  <a:pt x="185" y="1432"/>
                </a:lnTo>
                <a:lnTo>
                  <a:pt x="165" y="1458"/>
                </a:lnTo>
                <a:lnTo>
                  <a:pt x="148" y="1486"/>
                </a:lnTo>
                <a:lnTo>
                  <a:pt x="131" y="1509"/>
                </a:lnTo>
                <a:lnTo>
                  <a:pt x="115" y="1534"/>
                </a:lnTo>
                <a:lnTo>
                  <a:pt x="101" y="1556"/>
                </a:lnTo>
                <a:lnTo>
                  <a:pt x="88" y="1577"/>
                </a:lnTo>
                <a:lnTo>
                  <a:pt x="74" y="1596"/>
                </a:lnTo>
                <a:lnTo>
                  <a:pt x="65" y="1614"/>
                </a:lnTo>
                <a:lnTo>
                  <a:pt x="54" y="1628"/>
                </a:lnTo>
                <a:lnTo>
                  <a:pt x="44" y="1644"/>
                </a:lnTo>
                <a:lnTo>
                  <a:pt x="37" y="1655"/>
                </a:lnTo>
                <a:lnTo>
                  <a:pt x="30" y="1666"/>
                </a:lnTo>
                <a:lnTo>
                  <a:pt x="24" y="1673"/>
                </a:lnTo>
                <a:lnTo>
                  <a:pt x="21" y="1680"/>
                </a:lnTo>
                <a:lnTo>
                  <a:pt x="19" y="1683"/>
                </a:lnTo>
                <a:lnTo>
                  <a:pt x="19" y="1686"/>
                </a:lnTo>
                <a:lnTo>
                  <a:pt x="14" y="1692"/>
                </a:lnTo>
                <a:lnTo>
                  <a:pt x="11" y="1697"/>
                </a:lnTo>
                <a:lnTo>
                  <a:pt x="7" y="1702"/>
                </a:lnTo>
                <a:lnTo>
                  <a:pt x="5" y="1708"/>
                </a:lnTo>
                <a:lnTo>
                  <a:pt x="2" y="1717"/>
                </a:lnTo>
                <a:lnTo>
                  <a:pt x="2" y="1725"/>
                </a:lnTo>
                <a:lnTo>
                  <a:pt x="0" y="1732"/>
                </a:lnTo>
                <a:lnTo>
                  <a:pt x="3" y="1739"/>
                </a:lnTo>
                <a:lnTo>
                  <a:pt x="6" y="1745"/>
                </a:lnTo>
                <a:lnTo>
                  <a:pt x="12" y="1751"/>
                </a:lnTo>
                <a:lnTo>
                  <a:pt x="15" y="1754"/>
                </a:lnTo>
                <a:lnTo>
                  <a:pt x="23" y="1758"/>
                </a:lnTo>
                <a:lnTo>
                  <a:pt x="30" y="1761"/>
                </a:lnTo>
                <a:lnTo>
                  <a:pt x="39" y="1764"/>
                </a:lnTo>
                <a:lnTo>
                  <a:pt x="46" y="1765"/>
                </a:lnTo>
                <a:lnTo>
                  <a:pt x="55" y="1766"/>
                </a:lnTo>
                <a:lnTo>
                  <a:pt x="64" y="1766"/>
                </a:lnTo>
                <a:lnTo>
                  <a:pt x="73" y="1767"/>
                </a:lnTo>
                <a:lnTo>
                  <a:pt x="74" y="1767"/>
                </a:lnTo>
                <a:lnTo>
                  <a:pt x="79" y="1767"/>
                </a:lnTo>
                <a:lnTo>
                  <a:pt x="87" y="1767"/>
                </a:lnTo>
                <a:lnTo>
                  <a:pt x="98" y="1767"/>
                </a:lnTo>
                <a:lnTo>
                  <a:pt x="111" y="1767"/>
                </a:lnTo>
                <a:lnTo>
                  <a:pt x="127" y="1767"/>
                </a:lnTo>
                <a:lnTo>
                  <a:pt x="144" y="1767"/>
                </a:lnTo>
                <a:lnTo>
                  <a:pt x="167" y="1767"/>
                </a:lnTo>
                <a:lnTo>
                  <a:pt x="188" y="1767"/>
                </a:lnTo>
                <a:lnTo>
                  <a:pt x="212" y="1767"/>
                </a:lnTo>
                <a:lnTo>
                  <a:pt x="238" y="1767"/>
                </a:lnTo>
                <a:lnTo>
                  <a:pt x="268" y="1767"/>
                </a:lnTo>
                <a:lnTo>
                  <a:pt x="298" y="1767"/>
                </a:lnTo>
                <a:lnTo>
                  <a:pt x="332" y="1767"/>
                </a:lnTo>
                <a:lnTo>
                  <a:pt x="366" y="1767"/>
                </a:lnTo>
                <a:lnTo>
                  <a:pt x="402" y="1767"/>
                </a:lnTo>
                <a:lnTo>
                  <a:pt x="439" y="1767"/>
                </a:lnTo>
                <a:lnTo>
                  <a:pt x="477" y="1767"/>
                </a:lnTo>
                <a:lnTo>
                  <a:pt x="517" y="1767"/>
                </a:lnTo>
                <a:lnTo>
                  <a:pt x="559" y="1767"/>
                </a:lnTo>
                <a:lnTo>
                  <a:pt x="600" y="1767"/>
                </a:lnTo>
                <a:lnTo>
                  <a:pt x="646" y="1767"/>
                </a:lnTo>
                <a:lnTo>
                  <a:pt x="690" y="1767"/>
                </a:lnTo>
                <a:lnTo>
                  <a:pt x="736" y="1767"/>
                </a:lnTo>
                <a:lnTo>
                  <a:pt x="781" y="1767"/>
                </a:lnTo>
                <a:lnTo>
                  <a:pt x="828" y="1767"/>
                </a:lnTo>
                <a:lnTo>
                  <a:pt x="876" y="1767"/>
                </a:lnTo>
                <a:lnTo>
                  <a:pt x="925" y="1767"/>
                </a:lnTo>
                <a:lnTo>
                  <a:pt x="972" y="1767"/>
                </a:lnTo>
                <a:lnTo>
                  <a:pt x="1021" y="1767"/>
                </a:lnTo>
                <a:lnTo>
                  <a:pt x="1070" y="1767"/>
                </a:lnTo>
                <a:lnTo>
                  <a:pt x="1120" y="1768"/>
                </a:lnTo>
                <a:lnTo>
                  <a:pt x="1168" y="1768"/>
                </a:lnTo>
                <a:lnTo>
                  <a:pt x="1217" y="1768"/>
                </a:lnTo>
                <a:lnTo>
                  <a:pt x="1266" y="1768"/>
                </a:lnTo>
                <a:lnTo>
                  <a:pt x="1315" y="1768"/>
                </a:lnTo>
                <a:lnTo>
                  <a:pt x="1363" y="1768"/>
                </a:lnTo>
                <a:lnTo>
                  <a:pt x="1411" y="1768"/>
                </a:lnTo>
                <a:lnTo>
                  <a:pt x="1458" y="1768"/>
                </a:lnTo>
                <a:lnTo>
                  <a:pt x="1506" y="1768"/>
                </a:lnTo>
                <a:lnTo>
                  <a:pt x="1551" y="1768"/>
                </a:lnTo>
                <a:lnTo>
                  <a:pt x="1596" y="1768"/>
                </a:lnTo>
                <a:lnTo>
                  <a:pt x="1641" y="1768"/>
                </a:lnTo>
                <a:lnTo>
                  <a:pt x="1685" y="1768"/>
                </a:lnTo>
                <a:lnTo>
                  <a:pt x="1726" y="1768"/>
                </a:lnTo>
                <a:lnTo>
                  <a:pt x="1768" y="1768"/>
                </a:lnTo>
                <a:lnTo>
                  <a:pt x="1808" y="1768"/>
                </a:lnTo>
                <a:lnTo>
                  <a:pt x="1848" y="1768"/>
                </a:lnTo>
                <a:lnTo>
                  <a:pt x="1884" y="1768"/>
                </a:lnTo>
                <a:lnTo>
                  <a:pt x="1919" y="1768"/>
                </a:lnTo>
                <a:lnTo>
                  <a:pt x="1954" y="1768"/>
                </a:lnTo>
                <a:lnTo>
                  <a:pt x="1988" y="1768"/>
                </a:lnTo>
                <a:lnTo>
                  <a:pt x="2016" y="1768"/>
                </a:lnTo>
                <a:lnTo>
                  <a:pt x="2045" y="1768"/>
                </a:lnTo>
                <a:lnTo>
                  <a:pt x="2071" y="1768"/>
                </a:lnTo>
                <a:lnTo>
                  <a:pt x="2097" y="1768"/>
                </a:lnTo>
                <a:lnTo>
                  <a:pt x="2119" y="1768"/>
                </a:lnTo>
                <a:lnTo>
                  <a:pt x="2140" y="1768"/>
                </a:lnTo>
                <a:lnTo>
                  <a:pt x="2157" y="1768"/>
                </a:lnTo>
                <a:lnTo>
                  <a:pt x="2173" y="1768"/>
                </a:lnTo>
                <a:lnTo>
                  <a:pt x="2186" y="1768"/>
                </a:lnTo>
                <a:lnTo>
                  <a:pt x="2196" y="1768"/>
                </a:lnTo>
                <a:lnTo>
                  <a:pt x="2204" y="1768"/>
                </a:lnTo>
                <a:lnTo>
                  <a:pt x="2210" y="1769"/>
                </a:lnTo>
                <a:lnTo>
                  <a:pt x="2215" y="1768"/>
                </a:lnTo>
                <a:lnTo>
                  <a:pt x="2221" y="1768"/>
                </a:lnTo>
                <a:lnTo>
                  <a:pt x="2227" y="1767"/>
                </a:lnTo>
                <a:lnTo>
                  <a:pt x="2233" y="1767"/>
                </a:lnTo>
                <a:lnTo>
                  <a:pt x="2244" y="1766"/>
                </a:lnTo>
                <a:lnTo>
                  <a:pt x="2254" y="1766"/>
                </a:lnTo>
                <a:lnTo>
                  <a:pt x="2263" y="1765"/>
                </a:lnTo>
                <a:lnTo>
                  <a:pt x="2271" y="1764"/>
                </a:lnTo>
                <a:lnTo>
                  <a:pt x="2279" y="1763"/>
                </a:lnTo>
                <a:lnTo>
                  <a:pt x="2287" y="1762"/>
                </a:lnTo>
                <a:lnTo>
                  <a:pt x="2293" y="1760"/>
                </a:lnTo>
                <a:lnTo>
                  <a:pt x="2298" y="1758"/>
                </a:lnTo>
                <a:lnTo>
                  <a:pt x="2303" y="1755"/>
                </a:lnTo>
                <a:lnTo>
                  <a:pt x="2307" y="1753"/>
                </a:lnTo>
                <a:lnTo>
                  <a:pt x="2314" y="1747"/>
                </a:lnTo>
                <a:lnTo>
                  <a:pt x="2319" y="1742"/>
                </a:lnTo>
                <a:lnTo>
                  <a:pt x="2319" y="1732"/>
                </a:lnTo>
                <a:lnTo>
                  <a:pt x="2319" y="1723"/>
                </a:lnTo>
                <a:lnTo>
                  <a:pt x="2317" y="1718"/>
                </a:lnTo>
                <a:lnTo>
                  <a:pt x="2314" y="1712"/>
                </a:lnTo>
                <a:lnTo>
                  <a:pt x="2312" y="1706"/>
                </a:lnTo>
                <a:lnTo>
                  <a:pt x="2310" y="1701"/>
                </a:lnTo>
                <a:lnTo>
                  <a:pt x="2305" y="1695"/>
                </a:lnTo>
                <a:lnTo>
                  <a:pt x="2302" y="1688"/>
                </a:lnTo>
                <a:lnTo>
                  <a:pt x="2297" y="1680"/>
                </a:lnTo>
                <a:lnTo>
                  <a:pt x="2294" y="1673"/>
                </a:lnTo>
                <a:lnTo>
                  <a:pt x="2288" y="1665"/>
                </a:lnTo>
                <a:lnTo>
                  <a:pt x="2282" y="1657"/>
                </a:lnTo>
                <a:lnTo>
                  <a:pt x="2277" y="1649"/>
                </a:lnTo>
                <a:lnTo>
                  <a:pt x="2271" y="1641"/>
                </a:lnTo>
                <a:lnTo>
                  <a:pt x="1229" y="76"/>
                </a:lnTo>
                <a:lnTo>
                  <a:pt x="1225" y="70"/>
                </a:lnTo>
                <a:lnTo>
                  <a:pt x="1222" y="65"/>
                </a:lnTo>
                <a:lnTo>
                  <a:pt x="1218" y="61"/>
                </a:lnTo>
                <a:lnTo>
                  <a:pt x="1215" y="57"/>
                </a:lnTo>
                <a:lnTo>
                  <a:pt x="1209" y="48"/>
                </a:lnTo>
                <a:lnTo>
                  <a:pt x="1205" y="41"/>
                </a:lnTo>
                <a:lnTo>
                  <a:pt x="1200" y="34"/>
                </a:lnTo>
                <a:lnTo>
                  <a:pt x="1196" y="28"/>
                </a:lnTo>
                <a:lnTo>
                  <a:pt x="1190" y="22"/>
                </a:lnTo>
                <a:lnTo>
                  <a:pt x="1185" y="18"/>
                </a:lnTo>
                <a:lnTo>
                  <a:pt x="1180" y="12"/>
                </a:lnTo>
                <a:lnTo>
                  <a:pt x="1176" y="9"/>
                </a:lnTo>
                <a:lnTo>
                  <a:pt x="1172" y="5"/>
                </a:lnTo>
                <a:lnTo>
                  <a:pt x="1167" y="3"/>
                </a:lnTo>
                <a:lnTo>
                  <a:pt x="1158" y="0"/>
                </a:lnTo>
                <a:lnTo>
                  <a:pt x="1151" y="0"/>
                </a:lnTo>
                <a:lnTo>
                  <a:pt x="1141" y="0"/>
                </a:lnTo>
                <a:lnTo>
                  <a:pt x="1132" y="4"/>
                </a:lnTo>
                <a:lnTo>
                  <a:pt x="1127" y="7"/>
                </a:lnTo>
                <a:lnTo>
                  <a:pt x="1123" y="10"/>
                </a:lnTo>
                <a:lnTo>
                  <a:pt x="1117" y="14"/>
                </a:lnTo>
                <a:lnTo>
                  <a:pt x="1112" y="20"/>
                </a:lnTo>
                <a:lnTo>
                  <a:pt x="1107" y="25"/>
                </a:lnTo>
                <a:lnTo>
                  <a:pt x="1102" y="31"/>
                </a:lnTo>
                <a:lnTo>
                  <a:pt x="1096" y="37"/>
                </a:lnTo>
                <a:lnTo>
                  <a:pt x="1092" y="44"/>
                </a:lnTo>
                <a:lnTo>
                  <a:pt x="1085" y="52"/>
                </a:lnTo>
                <a:lnTo>
                  <a:pt x="1079" y="61"/>
                </a:lnTo>
                <a:lnTo>
                  <a:pt x="1077" y="64"/>
                </a:lnTo>
                <a:lnTo>
                  <a:pt x="1074" y="70"/>
                </a:lnTo>
                <a:lnTo>
                  <a:pt x="1070" y="75"/>
                </a:lnTo>
                <a:lnTo>
                  <a:pt x="1068" y="81"/>
                </a:lnTo>
                <a:lnTo>
                  <a:pt x="1068" y="81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" name="Freeform 22"/>
          <p:cNvSpPr>
            <a:spLocks/>
          </p:cNvSpPr>
          <p:nvPr/>
        </p:nvSpPr>
        <p:spPr bwMode="black">
          <a:xfrm>
            <a:off x="1762126" y="3386138"/>
            <a:ext cx="87313" cy="341312"/>
          </a:xfrm>
          <a:custGeom>
            <a:avLst/>
            <a:gdLst/>
            <a:ahLst/>
            <a:cxnLst>
              <a:cxn ang="0">
                <a:pos x="111" y="846"/>
              </a:cxn>
              <a:cxn ang="0">
                <a:pos x="107" y="812"/>
              </a:cxn>
              <a:cxn ang="0">
                <a:pos x="100" y="776"/>
              </a:cxn>
              <a:cxn ang="0">
                <a:pos x="95" y="741"/>
              </a:cxn>
              <a:cxn ang="0">
                <a:pos x="90" y="706"/>
              </a:cxn>
              <a:cxn ang="0">
                <a:pos x="85" y="672"/>
              </a:cxn>
              <a:cxn ang="0">
                <a:pos x="78" y="636"/>
              </a:cxn>
              <a:cxn ang="0">
                <a:pos x="74" y="602"/>
              </a:cxn>
              <a:cxn ang="0">
                <a:pos x="68" y="567"/>
              </a:cxn>
              <a:cxn ang="0">
                <a:pos x="63" y="532"/>
              </a:cxn>
              <a:cxn ang="0">
                <a:pos x="58" y="497"/>
              </a:cxn>
              <a:cxn ang="0">
                <a:pos x="52" y="463"/>
              </a:cxn>
              <a:cxn ang="0">
                <a:pos x="46" y="427"/>
              </a:cxn>
              <a:cxn ang="0">
                <a:pos x="43" y="393"/>
              </a:cxn>
              <a:cxn ang="0">
                <a:pos x="36" y="357"/>
              </a:cxn>
              <a:cxn ang="0">
                <a:pos x="31" y="323"/>
              </a:cxn>
              <a:cxn ang="0">
                <a:pos x="26" y="288"/>
              </a:cxn>
              <a:cxn ang="0">
                <a:pos x="21" y="253"/>
              </a:cxn>
              <a:cxn ang="0">
                <a:pos x="16" y="218"/>
              </a:cxn>
              <a:cxn ang="0">
                <a:pos x="11" y="184"/>
              </a:cxn>
              <a:cxn ang="0">
                <a:pos x="5" y="149"/>
              </a:cxn>
              <a:cxn ang="0">
                <a:pos x="1" y="116"/>
              </a:cxn>
              <a:cxn ang="0">
                <a:pos x="0" y="97"/>
              </a:cxn>
              <a:cxn ang="0">
                <a:pos x="8" y="72"/>
              </a:cxn>
              <a:cxn ang="0">
                <a:pos x="14" y="57"/>
              </a:cxn>
              <a:cxn ang="0">
                <a:pos x="34" y="35"/>
              </a:cxn>
              <a:cxn ang="0">
                <a:pos x="46" y="23"/>
              </a:cxn>
              <a:cxn ang="0">
                <a:pos x="63" y="14"/>
              </a:cxn>
              <a:cxn ang="0">
                <a:pos x="83" y="6"/>
              </a:cxn>
              <a:cxn ang="0">
                <a:pos x="104" y="1"/>
              </a:cxn>
              <a:cxn ang="0">
                <a:pos x="128" y="0"/>
              </a:cxn>
              <a:cxn ang="0">
                <a:pos x="156" y="0"/>
              </a:cxn>
              <a:cxn ang="0">
                <a:pos x="181" y="2"/>
              </a:cxn>
              <a:cxn ang="0">
                <a:pos x="202" y="10"/>
              </a:cxn>
              <a:cxn ang="0">
                <a:pos x="220" y="19"/>
              </a:cxn>
              <a:cxn ang="0">
                <a:pos x="234" y="30"/>
              </a:cxn>
              <a:cxn ang="0">
                <a:pos x="249" y="48"/>
              </a:cxn>
              <a:cxn ang="0">
                <a:pos x="261" y="69"/>
              </a:cxn>
              <a:cxn ang="0">
                <a:pos x="267" y="85"/>
              </a:cxn>
              <a:cxn ang="0">
                <a:pos x="272" y="102"/>
              </a:cxn>
              <a:cxn ang="0">
                <a:pos x="273" y="119"/>
              </a:cxn>
              <a:cxn ang="0">
                <a:pos x="269" y="147"/>
              </a:cxn>
              <a:cxn ang="0">
                <a:pos x="263" y="181"/>
              </a:cxn>
              <a:cxn ang="0">
                <a:pos x="258" y="216"/>
              </a:cxn>
              <a:cxn ang="0">
                <a:pos x="252" y="250"/>
              </a:cxn>
              <a:cxn ang="0">
                <a:pos x="248" y="284"/>
              </a:cxn>
              <a:cxn ang="0">
                <a:pos x="242" y="318"/>
              </a:cxn>
              <a:cxn ang="0">
                <a:pos x="237" y="352"/>
              </a:cxn>
              <a:cxn ang="0">
                <a:pos x="231" y="388"/>
              </a:cxn>
              <a:cxn ang="0">
                <a:pos x="226" y="421"/>
              </a:cxn>
              <a:cxn ang="0">
                <a:pos x="222" y="456"/>
              </a:cxn>
              <a:cxn ang="0">
                <a:pos x="217" y="491"/>
              </a:cxn>
              <a:cxn ang="0">
                <a:pos x="210" y="524"/>
              </a:cxn>
              <a:cxn ang="0">
                <a:pos x="204" y="559"/>
              </a:cxn>
              <a:cxn ang="0">
                <a:pos x="199" y="593"/>
              </a:cxn>
              <a:cxn ang="0">
                <a:pos x="195" y="628"/>
              </a:cxn>
              <a:cxn ang="0">
                <a:pos x="190" y="663"/>
              </a:cxn>
              <a:cxn ang="0">
                <a:pos x="184" y="697"/>
              </a:cxn>
              <a:cxn ang="0">
                <a:pos x="177" y="730"/>
              </a:cxn>
              <a:cxn ang="0">
                <a:pos x="173" y="766"/>
              </a:cxn>
              <a:cxn ang="0">
                <a:pos x="168" y="799"/>
              </a:cxn>
              <a:cxn ang="0">
                <a:pos x="164" y="835"/>
              </a:cxn>
              <a:cxn ang="0">
                <a:pos x="160" y="858"/>
              </a:cxn>
            </a:cxnLst>
            <a:rect l="0" t="0" r="r" b="b"/>
            <a:pathLst>
              <a:path w="274" h="858">
                <a:moveTo>
                  <a:pt x="160" y="858"/>
                </a:moveTo>
                <a:lnTo>
                  <a:pt x="115" y="858"/>
                </a:lnTo>
                <a:lnTo>
                  <a:pt x="111" y="846"/>
                </a:lnTo>
                <a:lnTo>
                  <a:pt x="110" y="835"/>
                </a:lnTo>
                <a:lnTo>
                  <a:pt x="108" y="823"/>
                </a:lnTo>
                <a:lnTo>
                  <a:pt x="107" y="812"/>
                </a:lnTo>
                <a:lnTo>
                  <a:pt x="103" y="799"/>
                </a:lnTo>
                <a:lnTo>
                  <a:pt x="102" y="788"/>
                </a:lnTo>
                <a:lnTo>
                  <a:pt x="100" y="776"/>
                </a:lnTo>
                <a:lnTo>
                  <a:pt x="99" y="765"/>
                </a:lnTo>
                <a:lnTo>
                  <a:pt x="96" y="753"/>
                </a:lnTo>
                <a:lnTo>
                  <a:pt x="95" y="741"/>
                </a:lnTo>
                <a:lnTo>
                  <a:pt x="93" y="729"/>
                </a:lnTo>
                <a:lnTo>
                  <a:pt x="92" y="718"/>
                </a:lnTo>
                <a:lnTo>
                  <a:pt x="90" y="706"/>
                </a:lnTo>
                <a:lnTo>
                  <a:pt x="88" y="694"/>
                </a:lnTo>
                <a:lnTo>
                  <a:pt x="86" y="682"/>
                </a:lnTo>
                <a:lnTo>
                  <a:pt x="85" y="672"/>
                </a:lnTo>
                <a:lnTo>
                  <a:pt x="82" y="660"/>
                </a:lnTo>
                <a:lnTo>
                  <a:pt x="80" y="649"/>
                </a:lnTo>
                <a:lnTo>
                  <a:pt x="78" y="636"/>
                </a:lnTo>
                <a:lnTo>
                  <a:pt x="77" y="625"/>
                </a:lnTo>
                <a:lnTo>
                  <a:pt x="75" y="613"/>
                </a:lnTo>
                <a:lnTo>
                  <a:pt x="74" y="602"/>
                </a:lnTo>
                <a:lnTo>
                  <a:pt x="72" y="589"/>
                </a:lnTo>
                <a:lnTo>
                  <a:pt x="71" y="579"/>
                </a:lnTo>
                <a:lnTo>
                  <a:pt x="68" y="567"/>
                </a:lnTo>
                <a:lnTo>
                  <a:pt x="67" y="556"/>
                </a:lnTo>
                <a:lnTo>
                  <a:pt x="64" y="544"/>
                </a:lnTo>
                <a:lnTo>
                  <a:pt x="63" y="532"/>
                </a:lnTo>
                <a:lnTo>
                  <a:pt x="61" y="520"/>
                </a:lnTo>
                <a:lnTo>
                  <a:pt x="60" y="509"/>
                </a:lnTo>
                <a:lnTo>
                  <a:pt x="58" y="497"/>
                </a:lnTo>
                <a:lnTo>
                  <a:pt x="57" y="487"/>
                </a:lnTo>
                <a:lnTo>
                  <a:pt x="53" y="474"/>
                </a:lnTo>
                <a:lnTo>
                  <a:pt x="52" y="463"/>
                </a:lnTo>
                <a:lnTo>
                  <a:pt x="50" y="451"/>
                </a:lnTo>
                <a:lnTo>
                  <a:pt x="49" y="440"/>
                </a:lnTo>
                <a:lnTo>
                  <a:pt x="46" y="427"/>
                </a:lnTo>
                <a:lnTo>
                  <a:pt x="46" y="416"/>
                </a:lnTo>
                <a:lnTo>
                  <a:pt x="44" y="404"/>
                </a:lnTo>
                <a:lnTo>
                  <a:pt x="43" y="393"/>
                </a:lnTo>
                <a:lnTo>
                  <a:pt x="39" y="381"/>
                </a:lnTo>
                <a:lnTo>
                  <a:pt x="38" y="369"/>
                </a:lnTo>
                <a:lnTo>
                  <a:pt x="36" y="357"/>
                </a:lnTo>
                <a:lnTo>
                  <a:pt x="35" y="346"/>
                </a:lnTo>
                <a:lnTo>
                  <a:pt x="33" y="334"/>
                </a:lnTo>
                <a:lnTo>
                  <a:pt x="31" y="323"/>
                </a:lnTo>
                <a:lnTo>
                  <a:pt x="29" y="310"/>
                </a:lnTo>
                <a:lnTo>
                  <a:pt x="28" y="300"/>
                </a:lnTo>
                <a:lnTo>
                  <a:pt x="26" y="288"/>
                </a:lnTo>
                <a:lnTo>
                  <a:pt x="24" y="277"/>
                </a:lnTo>
                <a:lnTo>
                  <a:pt x="21" y="264"/>
                </a:lnTo>
                <a:lnTo>
                  <a:pt x="21" y="253"/>
                </a:lnTo>
                <a:lnTo>
                  <a:pt x="19" y="241"/>
                </a:lnTo>
                <a:lnTo>
                  <a:pt x="18" y="230"/>
                </a:lnTo>
                <a:lnTo>
                  <a:pt x="16" y="218"/>
                </a:lnTo>
                <a:lnTo>
                  <a:pt x="14" y="207"/>
                </a:lnTo>
                <a:lnTo>
                  <a:pt x="12" y="195"/>
                </a:lnTo>
                <a:lnTo>
                  <a:pt x="11" y="184"/>
                </a:lnTo>
                <a:lnTo>
                  <a:pt x="9" y="172"/>
                </a:lnTo>
                <a:lnTo>
                  <a:pt x="8" y="162"/>
                </a:lnTo>
                <a:lnTo>
                  <a:pt x="5" y="149"/>
                </a:lnTo>
                <a:lnTo>
                  <a:pt x="4" y="138"/>
                </a:lnTo>
                <a:lnTo>
                  <a:pt x="2" y="126"/>
                </a:lnTo>
                <a:lnTo>
                  <a:pt x="1" y="116"/>
                </a:lnTo>
                <a:lnTo>
                  <a:pt x="0" y="110"/>
                </a:lnTo>
                <a:lnTo>
                  <a:pt x="0" y="103"/>
                </a:lnTo>
                <a:lnTo>
                  <a:pt x="0" y="97"/>
                </a:lnTo>
                <a:lnTo>
                  <a:pt x="1" y="93"/>
                </a:lnTo>
                <a:lnTo>
                  <a:pt x="3" y="82"/>
                </a:lnTo>
                <a:lnTo>
                  <a:pt x="8" y="72"/>
                </a:lnTo>
                <a:lnTo>
                  <a:pt x="9" y="67"/>
                </a:lnTo>
                <a:lnTo>
                  <a:pt x="11" y="62"/>
                </a:lnTo>
                <a:lnTo>
                  <a:pt x="14" y="57"/>
                </a:lnTo>
                <a:lnTo>
                  <a:pt x="18" y="52"/>
                </a:lnTo>
                <a:lnTo>
                  <a:pt x="24" y="43"/>
                </a:lnTo>
                <a:lnTo>
                  <a:pt x="34" y="35"/>
                </a:lnTo>
                <a:lnTo>
                  <a:pt x="37" y="30"/>
                </a:lnTo>
                <a:lnTo>
                  <a:pt x="42" y="26"/>
                </a:lnTo>
                <a:lnTo>
                  <a:pt x="46" y="23"/>
                </a:lnTo>
                <a:lnTo>
                  <a:pt x="52" y="20"/>
                </a:lnTo>
                <a:lnTo>
                  <a:pt x="57" y="17"/>
                </a:lnTo>
                <a:lnTo>
                  <a:pt x="63" y="14"/>
                </a:lnTo>
                <a:lnTo>
                  <a:pt x="70" y="11"/>
                </a:lnTo>
                <a:lnTo>
                  <a:pt x="76" y="9"/>
                </a:lnTo>
                <a:lnTo>
                  <a:pt x="83" y="6"/>
                </a:lnTo>
                <a:lnTo>
                  <a:pt x="90" y="4"/>
                </a:lnTo>
                <a:lnTo>
                  <a:pt x="96" y="2"/>
                </a:lnTo>
                <a:lnTo>
                  <a:pt x="104" y="1"/>
                </a:lnTo>
                <a:lnTo>
                  <a:pt x="111" y="0"/>
                </a:lnTo>
                <a:lnTo>
                  <a:pt x="120" y="0"/>
                </a:lnTo>
                <a:lnTo>
                  <a:pt x="128" y="0"/>
                </a:lnTo>
                <a:lnTo>
                  <a:pt x="138" y="0"/>
                </a:lnTo>
                <a:lnTo>
                  <a:pt x="148" y="0"/>
                </a:lnTo>
                <a:lnTo>
                  <a:pt x="156" y="0"/>
                </a:lnTo>
                <a:lnTo>
                  <a:pt x="165" y="1"/>
                </a:lnTo>
                <a:lnTo>
                  <a:pt x="173" y="1"/>
                </a:lnTo>
                <a:lnTo>
                  <a:pt x="181" y="2"/>
                </a:lnTo>
                <a:lnTo>
                  <a:pt x="189" y="4"/>
                </a:lnTo>
                <a:lnTo>
                  <a:pt x="195" y="7"/>
                </a:lnTo>
                <a:lnTo>
                  <a:pt x="202" y="10"/>
                </a:lnTo>
                <a:lnTo>
                  <a:pt x="208" y="13"/>
                </a:lnTo>
                <a:lnTo>
                  <a:pt x="215" y="16"/>
                </a:lnTo>
                <a:lnTo>
                  <a:pt x="220" y="19"/>
                </a:lnTo>
                <a:lnTo>
                  <a:pt x="225" y="23"/>
                </a:lnTo>
                <a:lnTo>
                  <a:pt x="230" y="25"/>
                </a:lnTo>
                <a:lnTo>
                  <a:pt x="234" y="30"/>
                </a:lnTo>
                <a:lnTo>
                  <a:pt x="239" y="34"/>
                </a:lnTo>
                <a:lnTo>
                  <a:pt x="244" y="40"/>
                </a:lnTo>
                <a:lnTo>
                  <a:pt x="249" y="48"/>
                </a:lnTo>
                <a:lnTo>
                  <a:pt x="256" y="59"/>
                </a:lnTo>
                <a:lnTo>
                  <a:pt x="258" y="64"/>
                </a:lnTo>
                <a:lnTo>
                  <a:pt x="261" y="69"/>
                </a:lnTo>
                <a:lnTo>
                  <a:pt x="264" y="74"/>
                </a:lnTo>
                <a:lnTo>
                  <a:pt x="266" y="80"/>
                </a:lnTo>
                <a:lnTo>
                  <a:pt x="267" y="85"/>
                </a:lnTo>
                <a:lnTo>
                  <a:pt x="268" y="91"/>
                </a:lnTo>
                <a:lnTo>
                  <a:pt x="269" y="96"/>
                </a:lnTo>
                <a:lnTo>
                  <a:pt x="272" y="102"/>
                </a:lnTo>
                <a:lnTo>
                  <a:pt x="272" y="108"/>
                </a:lnTo>
                <a:lnTo>
                  <a:pt x="273" y="114"/>
                </a:lnTo>
                <a:lnTo>
                  <a:pt x="273" y="119"/>
                </a:lnTo>
                <a:lnTo>
                  <a:pt x="274" y="125"/>
                </a:lnTo>
                <a:lnTo>
                  <a:pt x="270" y="136"/>
                </a:lnTo>
                <a:lnTo>
                  <a:pt x="269" y="147"/>
                </a:lnTo>
                <a:lnTo>
                  <a:pt x="267" y="159"/>
                </a:lnTo>
                <a:lnTo>
                  <a:pt x="266" y="170"/>
                </a:lnTo>
                <a:lnTo>
                  <a:pt x="263" y="181"/>
                </a:lnTo>
                <a:lnTo>
                  <a:pt x="261" y="192"/>
                </a:lnTo>
                <a:lnTo>
                  <a:pt x="259" y="204"/>
                </a:lnTo>
                <a:lnTo>
                  <a:pt x="258" y="216"/>
                </a:lnTo>
                <a:lnTo>
                  <a:pt x="256" y="227"/>
                </a:lnTo>
                <a:lnTo>
                  <a:pt x="255" y="238"/>
                </a:lnTo>
                <a:lnTo>
                  <a:pt x="252" y="250"/>
                </a:lnTo>
                <a:lnTo>
                  <a:pt x="251" y="261"/>
                </a:lnTo>
                <a:lnTo>
                  <a:pt x="249" y="273"/>
                </a:lnTo>
                <a:lnTo>
                  <a:pt x="248" y="284"/>
                </a:lnTo>
                <a:lnTo>
                  <a:pt x="247" y="296"/>
                </a:lnTo>
                <a:lnTo>
                  <a:pt x="245" y="307"/>
                </a:lnTo>
                <a:lnTo>
                  <a:pt x="242" y="318"/>
                </a:lnTo>
                <a:lnTo>
                  <a:pt x="241" y="330"/>
                </a:lnTo>
                <a:lnTo>
                  <a:pt x="239" y="341"/>
                </a:lnTo>
                <a:lnTo>
                  <a:pt x="237" y="352"/>
                </a:lnTo>
                <a:lnTo>
                  <a:pt x="234" y="364"/>
                </a:lnTo>
                <a:lnTo>
                  <a:pt x="233" y="376"/>
                </a:lnTo>
                <a:lnTo>
                  <a:pt x="231" y="388"/>
                </a:lnTo>
                <a:lnTo>
                  <a:pt x="230" y="399"/>
                </a:lnTo>
                <a:lnTo>
                  <a:pt x="227" y="410"/>
                </a:lnTo>
                <a:lnTo>
                  <a:pt x="226" y="421"/>
                </a:lnTo>
                <a:lnTo>
                  <a:pt x="224" y="433"/>
                </a:lnTo>
                <a:lnTo>
                  <a:pt x="224" y="444"/>
                </a:lnTo>
                <a:lnTo>
                  <a:pt x="222" y="456"/>
                </a:lnTo>
                <a:lnTo>
                  <a:pt x="220" y="467"/>
                </a:lnTo>
                <a:lnTo>
                  <a:pt x="218" y="479"/>
                </a:lnTo>
                <a:lnTo>
                  <a:pt x="217" y="491"/>
                </a:lnTo>
                <a:lnTo>
                  <a:pt x="214" y="502"/>
                </a:lnTo>
                <a:lnTo>
                  <a:pt x="212" y="514"/>
                </a:lnTo>
                <a:lnTo>
                  <a:pt x="210" y="524"/>
                </a:lnTo>
                <a:lnTo>
                  <a:pt x="209" y="537"/>
                </a:lnTo>
                <a:lnTo>
                  <a:pt x="206" y="547"/>
                </a:lnTo>
                <a:lnTo>
                  <a:pt x="204" y="559"/>
                </a:lnTo>
                <a:lnTo>
                  <a:pt x="202" y="570"/>
                </a:lnTo>
                <a:lnTo>
                  <a:pt x="201" y="582"/>
                </a:lnTo>
                <a:lnTo>
                  <a:pt x="199" y="593"/>
                </a:lnTo>
                <a:lnTo>
                  <a:pt x="198" y="605"/>
                </a:lnTo>
                <a:lnTo>
                  <a:pt x="197" y="616"/>
                </a:lnTo>
                <a:lnTo>
                  <a:pt x="195" y="628"/>
                </a:lnTo>
                <a:lnTo>
                  <a:pt x="193" y="639"/>
                </a:lnTo>
                <a:lnTo>
                  <a:pt x="192" y="652"/>
                </a:lnTo>
                <a:lnTo>
                  <a:pt x="190" y="663"/>
                </a:lnTo>
                <a:lnTo>
                  <a:pt x="189" y="675"/>
                </a:lnTo>
                <a:lnTo>
                  <a:pt x="185" y="685"/>
                </a:lnTo>
                <a:lnTo>
                  <a:pt x="184" y="697"/>
                </a:lnTo>
                <a:lnTo>
                  <a:pt x="182" y="708"/>
                </a:lnTo>
                <a:lnTo>
                  <a:pt x="181" y="720"/>
                </a:lnTo>
                <a:lnTo>
                  <a:pt x="177" y="730"/>
                </a:lnTo>
                <a:lnTo>
                  <a:pt x="176" y="742"/>
                </a:lnTo>
                <a:lnTo>
                  <a:pt x="174" y="754"/>
                </a:lnTo>
                <a:lnTo>
                  <a:pt x="173" y="766"/>
                </a:lnTo>
                <a:lnTo>
                  <a:pt x="171" y="776"/>
                </a:lnTo>
                <a:lnTo>
                  <a:pt x="170" y="788"/>
                </a:lnTo>
                <a:lnTo>
                  <a:pt x="168" y="799"/>
                </a:lnTo>
                <a:lnTo>
                  <a:pt x="167" y="812"/>
                </a:lnTo>
                <a:lnTo>
                  <a:pt x="165" y="823"/>
                </a:lnTo>
                <a:lnTo>
                  <a:pt x="164" y="835"/>
                </a:lnTo>
                <a:lnTo>
                  <a:pt x="161" y="846"/>
                </a:lnTo>
                <a:lnTo>
                  <a:pt x="160" y="858"/>
                </a:lnTo>
                <a:lnTo>
                  <a:pt x="160" y="858"/>
                </a:lnTo>
                <a:close/>
              </a:path>
            </a:pathLst>
          </a:custGeom>
          <a:solidFill>
            <a:srgbClr val="005EA7"/>
          </a:solidFill>
          <a:ln w="9525">
            <a:noFill/>
            <a:round/>
            <a:headEnd/>
            <a:tailEnd/>
          </a:ln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5" name="Freeform 23"/>
          <p:cNvSpPr>
            <a:spLocks/>
          </p:cNvSpPr>
          <p:nvPr/>
        </p:nvSpPr>
        <p:spPr bwMode="black">
          <a:xfrm>
            <a:off x="1765300" y="3775075"/>
            <a:ext cx="88900" cy="96838"/>
          </a:xfrm>
          <a:custGeom>
            <a:avLst/>
            <a:gdLst/>
            <a:ahLst/>
            <a:cxnLst>
              <a:cxn ang="0">
                <a:pos x="146" y="0"/>
              </a:cxn>
              <a:cxn ang="0">
                <a:pos x="164" y="2"/>
              </a:cxn>
              <a:cxn ang="0">
                <a:pos x="184" y="8"/>
              </a:cxn>
              <a:cxn ang="0">
                <a:pos x="201" y="16"/>
              </a:cxn>
              <a:cxn ang="0">
                <a:pos x="216" y="26"/>
              </a:cxn>
              <a:cxn ang="0">
                <a:pos x="230" y="37"/>
              </a:cxn>
              <a:cxn ang="0">
                <a:pos x="243" y="52"/>
              </a:cxn>
              <a:cxn ang="0">
                <a:pos x="253" y="68"/>
              </a:cxn>
              <a:cxn ang="0">
                <a:pos x="260" y="85"/>
              </a:cxn>
              <a:cxn ang="0">
                <a:pos x="266" y="103"/>
              </a:cxn>
              <a:cxn ang="0">
                <a:pos x="268" y="124"/>
              </a:cxn>
              <a:cxn ang="0">
                <a:pos x="266" y="142"/>
              </a:cxn>
              <a:cxn ang="0">
                <a:pos x="260" y="160"/>
              </a:cxn>
              <a:cxn ang="0">
                <a:pos x="254" y="176"/>
              </a:cxn>
              <a:cxn ang="0">
                <a:pos x="244" y="192"/>
              </a:cxn>
              <a:cxn ang="0">
                <a:pos x="233" y="206"/>
              </a:cxn>
              <a:cxn ang="0">
                <a:pos x="218" y="219"/>
              </a:cxn>
              <a:cxn ang="0">
                <a:pos x="202" y="229"/>
              </a:cxn>
              <a:cxn ang="0">
                <a:pos x="185" y="239"/>
              </a:cxn>
              <a:cxn ang="0">
                <a:pos x="165" y="244"/>
              </a:cxn>
              <a:cxn ang="0">
                <a:pos x="146" y="248"/>
              </a:cxn>
              <a:cxn ang="0">
                <a:pos x="127" y="248"/>
              </a:cxn>
              <a:cxn ang="0">
                <a:pos x="106" y="246"/>
              </a:cxn>
              <a:cxn ang="0">
                <a:pos x="86" y="240"/>
              </a:cxn>
              <a:cxn ang="0">
                <a:pos x="68" y="232"/>
              </a:cxn>
              <a:cxn ang="0">
                <a:pos x="52" y="222"/>
              </a:cxn>
              <a:cxn ang="0">
                <a:pos x="38" y="212"/>
              </a:cxn>
              <a:cxn ang="0">
                <a:pos x="25" y="196"/>
              </a:cxn>
              <a:cxn ang="0">
                <a:pos x="14" y="181"/>
              </a:cxn>
              <a:cxn ang="0">
                <a:pos x="7" y="166"/>
              </a:cxn>
              <a:cxn ang="0">
                <a:pos x="3" y="147"/>
              </a:cxn>
              <a:cxn ang="0">
                <a:pos x="0" y="130"/>
              </a:cxn>
              <a:cxn ang="0">
                <a:pos x="0" y="110"/>
              </a:cxn>
              <a:cxn ang="0">
                <a:pos x="3" y="91"/>
              </a:cxn>
              <a:cxn ang="0">
                <a:pos x="10" y="74"/>
              </a:cxn>
              <a:cxn ang="0">
                <a:pos x="19" y="57"/>
              </a:cxn>
              <a:cxn ang="0">
                <a:pos x="30" y="42"/>
              </a:cxn>
              <a:cxn ang="0">
                <a:pos x="43" y="30"/>
              </a:cxn>
              <a:cxn ang="0">
                <a:pos x="58" y="20"/>
              </a:cxn>
              <a:cxn ang="0">
                <a:pos x="76" y="10"/>
              </a:cxn>
              <a:cxn ang="0">
                <a:pos x="93" y="4"/>
              </a:cxn>
              <a:cxn ang="0">
                <a:pos x="112" y="1"/>
              </a:cxn>
              <a:cxn ang="0">
                <a:pos x="134" y="1"/>
              </a:cxn>
            </a:cxnLst>
            <a:rect l="0" t="0" r="r" b="b"/>
            <a:pathLst>
              <a:path w="268" h="249">
                <a:moveTo>
                  <a:pt x="134" y="1"/>
                </a:moveTo>
                <a:lnTo>
                  <a:pt x="139" y="0"/>
                </a:lnTo>
                <a:lnTo>
                  <a:pt x="146" y="0"/>
                </a:lnTo>
                <a:lnTo>
                  <a:pt x="153" y="1"/>
                </a:lnTo>
                <a:lnTo>
                  <a:pt x="159" y="2"/>
                </a:lnTo>
                <a:lnTo>
                  <a:pt x="164" y="2"/>
                </a:lnTo>
                <a:lnTo>
                  <a:pt x="171" y="4"/>
                </a:lnTo>
                <a:lnTo>
                  <a:pt x="178" y="5"/>
                </a:lnTo>
                <a:lnTo>
                  <a:pt x="184" y="8"/>
                </a:lnTo>
                <a:lnTo>
                  <a:pt x="189" y="10"/>
                </a:lnTo>
                <a:lnTo>
                  <a:pt x="195" y="13"/>
                </a:lnTo>
                <a:lnTo>
                  <a:pt x="201" y="16"/>
                </a:lnTo>
                <a:lnTo>
                  <a:pt x="206" y="20"/>
                </a:lnTo>
                <a:lnTo>
                  <a:pt x="210" y="23"/>
                </a:lnTo>
                <a:lnTo>
                  <a:pt x="216" y="26"/>
                </a:lnTo>
                <a:lnTo>
                  <a:pt x="221" y="30"/>
                </a:lnTo>
                <a:lnTo>
                  <a:pt x="227" y="34"/>
                </a:lnTo>
                <a:lnTo>
                  <a:pt x="230" y="37"/>
                </a:lnTo>
                <a:lnTo>
                  <a:pt x="234" y="42"/>
                </a:lnTo>
                <a:lnTo>
                  <a:pt x="238" y="46"/>
                </a:lnTo>
                <a:lnTo>
                  <a:pt x="243" y="52"/>
                </a:lnTo>
                <a:lnTo>
                  <a:pt x="246" y="57"/>
                </a:lnTo>
                <a:lnTo>
                  <a:pt x="250" y="62"/>
                </a:lnTo>
                <a:lnTo>
                  <a:pt x="253" y="68"/>
                </a:lnTo>
                <a:lnTo>
                  <a:pt x="256" y="74"/>
                </a:lnTo>
                <a:lnTo>
                  <a:pt x="259" y="79"/>
                </a:lnTo>
                <a:lnTo>
                  <a:pt x="260" y="85"/>
                </a:lnTo>
                <a:lnTo>
                  <a:pt x="262" y="91"/>
                </a:lnTo>
                <a:lnTo>
                  <a:pt x="264" y="97"/>
                </a:lnTo>
                <a:lnTo>
                  <a:pt x="266" y="103"/>
                </a:lnTo>
                <a:lnTo>
                  <a:pt x="267" y="110"/>
                </a:lnTo>
                <a:lnTo>
                  <a:pt x="267" y="117"/>
                </a:lnTo>
                <a:lnTo>
                  <a:pt x="268" y="124"/>
                </a:lnTo>
                <a:lnTo>
                  <a:pt x="267" y="130"/>
                </a:lnTo>
                <a:lnTo>
                  <a:pt x="267" y="136"/>
                </a:lnTo>
                <a:lnTo>
                  <a:pt x="266" y="142"/>
                </a:lnTo>
                <a:lnTo>
                  <a:pt x="264" y="147"/>
                </a:lnTo>
                <a:lnTo>
                  <a:pt x="262" y="153"/>
                </a:lnTo>
                <a:lnTo>
                  <a:pt x="260" y="160"/>
                </a:lnTo>
                <a:lnTo>
                  <a:pt x="259" y="166"/>
                </a:lnTo>
                <a:lnTo>
                  <a:pt x="258" y="171"/>
                </a:lnTo>
                <a:lnTo>
                  <a:pt x="254" y="176"/>
                </a:lnTo>
                <a:lnTo>
                  <a:pt x="251" y="181"/>
                </a:lnTo>
                <a:lnTo>
                  <a:pt x="247" y="186"/>
                </a:lnTo>
                <a:lnTo>
                  <a:pt x="244" y="192"/>
                </a:lnTo>
                <a:lnTo>
                  <a:pt x="239" y="196"/>
                </a:lnTo>
                <a:lnTo>
                  <a:pt x="236" y="201"/>
                </a:lnTo>
                <a:lnTo>
                  <a:pt x="233" y="206"/>
                </a:lnTo>
                <a:lnTo>
                  <a:pt x="229" y="212"/>
                </a:lnTo>
                <a:lnTo>
                  <a:pt x="223" y="216"/>
                </a:lnTo>
                <a:lnTo>
                  <a:pt x="218" y="219"/>
                </a:lnTo>
                <a:lnTo>
                  <a:pt x="212" y="222"/>
                </a:lnTo>
                <a:lnTo>
                  <a:pt x="209" y="226"/>
                </a:lnTo>
                <a:lnTo>
                  <a:pt x="202" y="229"/>
                </a:lnTo>
                <a:lnTo>
                  <a:pt x="196" y="232"/>
                </a:lnTo>
                <a:lnTo>
                  <a:pt x="190" y="235"/>
                </a:lnTo>
                <a:lnTo>
                  <a:pt x="185" y="239"/>
                </a:lnTo>
                <a:lnTo>
                  <a:pt x="179" y="240"/>
                </a:lnTo>
                <a:lnTo>
                  <a:pt x="172" y="242"/>
                </a:lnTo>
                <a:lnTo>
                  <a:pt x="165" y="244"/>
                </a:lnTo>
                <a:lnTo>
                  <a:pt x="159" y="246"/>
                </a:lnTo>
                <a:lnTo>
                  <a:pt x="153" y="247"/>
                </a:lnTo>
                <a:lnTo>
                  <a:pt x="146" y="248"/>
                </a:lnTo>
                <a:lnTo>
                  <a:pt x="139" y="248"/>
                </a:lnTo>
                <a:lnTo>
                  <a:pt x="134" y="249"/>
                </a:lnTo>
                <a:lnTo>
                  <a:pt x="127" y="248"/>
                </a:lnTo>
                <a:lnTo>
                  <a:pt x="119" y="248"/>
                </a:lnTo>
                <a:lnTo>
                  <a:pt x="112" y="247"/>
                </a:lnTo>
                <a:lnTo>
                  <a:pt x="106" y="246"/>
                </a:lnTo>
                <a:lnTo>
                  <a:pt x="99" y="244"/>
                </a:lnTo>
                <a:lnTo>
                  <a:pt x="93" y="242"/>
                </a:lnTo>
                <a:lnTo>
                  <a:pt x="86" y="240"/>
                </a:lnTo>
                <a:lnTo>
                  <a:pt x="81" y="239"/>
                </a:lnTo>
                <a:lnTo>
                  <a:pt x="74" y="235"/>
                </a:lnTo>
                <a:lnTo>
                  <a:pt x="68" y="232"/>
                </a:lnTo>
                <a:lnTo>
                  <a:pt x="62" y="229"/>
                </a:lnTo>
                <a:lnTo>
                  <a:pt x="58" y="226"/>
                </a:lnTo>
                <a:lnTo>
                  <a:pt x="52" y="222"/>
                </a:lnTo>
                <a:lnTo>
                  <a:pt x="47" y="219"/>
                </a:lnTo>
                <a:lnTo>
                  <a:pt x="41" y="216"/>
                </a:lnTo>
                <a:lnTo>
                  <a:pt x="38" y="212"/>
                </a:lnTo>
                <a:lnTo>
                  <a:pt x="32" y="206"/>
                </a:lnTo>
                <a:lnTo>
                  <a:pt x="29" y="201"/>
                </a:lnTo>
                <a:lnTo>
                  <a:pt x="25" y="196"/>
                </a:lnTo>
                <a:lnTo>
                  <a:pt x="22" y="192"/>
                </a:lnTo>
                <a:lnTo>
                  <a:pt x="17" y="186"/>
                </a:lnTo>
                <a:lnTo>
                  <a:pt x="14" y="181"/>
                </a:lnTo>
                <a:lnTo>
                  <a:pt x="12" y="176"/>
                </a:lnTo>
                <a:lnTo>
                  <a:pt x="10" y="171"/>
                </a:lnTo>
                <a:lnTo>
                  <a:pt x="7" y="166"/>
                </a:lnTo>
                <a:lnTo>
                  <a:pt x="5" y="160"/>
                </a:lnTo>
                <a:lnTo>
                  <a:pt x="3" y="153"/>
                </a:lnTo>
                <a:lnTo>
                  <a:pt x="3" y="147"/>
                </a:lnTo>
                <a:lnTo>
                  <a:pt x="0" y="142"/>
                </a:lnTo>
                <a:lnTo>
                  <a:pt x="0" y="136"/>
                </a:lnTo>
                <a:lnTo>
                  <a:pt x="0" y="130"/>
                </a:lnTo>
                <a:lnTo>
                  <a:pt x="0" y="124"/>
                </a:lnTo>
                <a:lnTo>
                  <a:pt x="0" y="117"/>
                </a:lnTo>
                <a:lnTo>
                  <a:pt x="0" y="110"/>
                </a:lnTo>
                <a:lnTo>
                  <a:pt x="0" y="103"/>
                </a:lnTo>
                <a:lnTo>
                  <a:pt x="3" y="97"/>
                </a:lnTo>
                <a:lnTo>
                  <a:pt x="3" y="91"/>
                </a:lnTo>
                <a:lnTo>
                  <a:pt x="5" y="85"/>
                </a:lnTo>
                <a:lnTo>
                  <a:pt x="7" y="79"/>
                </a:lnTo>
                <a:lnTo>
                  <a:pt x="10" y="74"/>
                </a:lnTo>
                <a:lnTo>
                  <a:pt x="12" y="68"/>
                </a:lnTo>
                <a:lnTo>
                  <a:pt x="15" y="62"/>
                </a:lnTo>
                <a:lnTo>
                  <a:pt x="19" y="57"/>
                </a:lnTo>
                <a:lnTo>
                  <a:pt x="23" y="52"/>
                </a:lnTo>
                <a:lnTo>
                  <a:pt x="27" y="46"/>
                </a:lnTo>
                <a:lnTo>
                  <a:pt x="30" y="42"/>
                </a:lnTo>
                <a:lnTo>
                  <a:pt x="33" y="37"/>
                </a:lnTo>
                <a:lnTo>
                  <a:pt x="39" y="34"/>
                </a:lnTo>
                <a:lnTo>
                  <a:pt x="43" y="30"/>
                </a:lnTo>
                <a:lnTo>
                  <a:pt x="48" y="26"/>
                </a:lnTo>
                <a:lnTo>
                  <a:pt x="53" y="23"/>
                </a:lnTo>
                <a:lnTo>
                  <a:pt x="58" y="20"/>
                </a:lnTo>
                <a:lnTo>
                  <a:pt x="63" y="16"/>
                </a:lnTo>
                <a:lnTo>
                  <a:pt x="69" y="13"/>
                </a:lnTo>
                <a:lnTo>
                  <a:pt x="76" y="10"/>
                </a:lnTo>
                <a:lnTo>
                  <a:pt x="82" y="8"/>
                </a:lnTo>
                <a:lnTo>
                  <a:pt x="87" y="5"/>
                </a:lnTo>
                <a:lnTo>
                  <a:pt x="93" y="4"/>
                </a:lnTo>
                <a:lnTo>
                  <a:pt x="99" y="2"/>
                </a:lnTo>
                <a:lnTo>
                  <a:pt x="106" y="2"/>
                </a:lnTo>
                <a:lnTo>
                  <a:pt x="112" y="1"/>
                </a:lnTo>
                <a:lnTo>
                  <a:pt x="120" y="0"/>
                </a:lnTo>
                <a:lnTo>
                  <a:pt x="127" y="0"/>
                </a:lnTo>
                <a:lnTo>
                  <a:pt x="134" y="1"/>
                </a:lnTo>
                <a:lnTo>
                  <a:pt x="134" y="1"/>
                </a:lnTo>
                <a:close/>
              </a:path>
            </a:pathLst>
          </a:custGeom>
          <a:solidFill>
            <a:srgbClr val="005EA7"/>
          </a:solidFill>
          <a:ln w="9525">
            <a:noFill/>
            <a:round/>
            <a:headEnd/>
            <a:tailEnd/>
          </a:ln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6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Confidentialité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987425" y="2376488"/>
            <a:ext cx="7167563" cy="240030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345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somm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09376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organisation étu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15"/>
          <p:cNvSpPr txBox="1">
            <a:spLocks noChangeArrowheads="1"/>
          </p:cNvSpPr>
          <p:nvPr userDrawn="1"/>
        </p:nvSpPr>
        <p:spPr bwMode="white">
          <a:xfrm>
            <a:off x="6346825" y="234951"/>
            <a:ext cx="26638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7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0" y="237601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19"/>
          <p:cNvSpPr>
            <a:spLocks noGrp="1"/>
          </p:cNvSpPr>
          <p:nvPr>
            <p:ph type="body" sz="quarter" idx="12"/>
          </p:nvPr>
        </p:nvSpPr>
        <p:spPr bwMode="auto">
          <a:xfrm>
            <a:off x="792000" y="967849"/>
            <a:ext cx="7560000" cy="79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just" defTabSz="914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0000"/>
              <a:buFontTx/>
              <a:buNone/>
              <a:tabLst/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3349762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éroul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5"/>
          <p:cNvSpPr txBox="1">
            <a:spLocks noChangeArrowheads="1"/>
          </p:cNvSpPr>
          <p:nvPr userDrawn="1"/>
        </p:nvSpPr>
        <p:spPr bwMode="white">
          <a:xfrm>
            <a:off x="6346825" y="234951"/>
            <a:ext cx="2663825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Déroulé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6" name="Triangle isocèle 5"/>
          <p:cNvSpPr/>
          <p:nvPr userDrawn="1"/>
        </p:nvSpPr>
        <p:spPr bwMode="black">
          <a:xfrm rot="10800000">
            <a:off x="3714750" y="1962150"/>
            <a:ext cx="1714500" cy="215900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7" name="Triangle isocèle 6"/>
          <p:cNvSpPr/>
          <p:nvPr userDrawn="1"/>
        </p:nvSpPr>
        <p:spPr bwMode="black">
          <a:xfrm rot="10800000">
            <a:off x="3714750" y="2982913"/>
            <a:ext cx="1714500" cy="215900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8" name="Triangle isocèle 7"/>
          <p:cNvSpPr/>
          <p:nvPr userDrawn="1"/>
        </p:nvSpPr>
        <p:spPr bwMode="black">
          <a:xfrm rot="10800000">
            <a:off x="3714750" y="4002088"/>
            <a:ext cx="1714500" cy="215900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9" name="Triangle isocèle 8"/>
          <p:cNvSpPr/>
          <p:nvPr userDrawn="1"/>
        </p:nvSpPr>
        <p:spPr bwMode="black">
          <a:xfrm rot="10800000">
            <a:off x="3714750" y="5022850"/>
            <a:ext cx="1714500" cy="215900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30" name="Espace réservé du texte 29"/>
          <p:cNvSpPr>
            <a:spLocks noGrp="1"/>
          </p:cNvSpPr>
          <p:nvPr>
            <p:ph type="body" sz="quarter" idx="10"/>
          </p:nvPr>
        </p:nvSpPr>
        <p:spPr>
          <a:xfrm>
            <a:off x="1152000" y="2292049"/>
            <a:ext cx="6840000" cy="576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0" rIns="359956" bIns="0" anchor="ctr" anchorCtr="0"/>
          <a:lstStyle>
            <a:lvl1pPr algn="ctr">
              <a:lnSpc>
                <a:spcPct val="100000"/>
              </a:lnSpc>
              <a:defRPr baseline="0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1" name="Espace réservé du texte 29"/>
          <p:cNvSpPr>
            <a:spLocks noGrp="1"/>
          </p:cNvSpPr>
          <p:nvPr>
            <p:ph type="body" sz="quarter" idx="11"/>
          </p:nvPr>
        </p:nvSpPr>
        <p:spPr>
          <a:xfrm>
            <a:off x="1152000" y="3312476"/>
            <a:ext cx="6840000" cy="576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0" rIns="359956" bIns="0" anchor="ctr" anchorCtr="0"/>
          <a:lstStyle>
            <a:lvl1pPr algn="ctr">
              <a:lnSpc>
                <a:spcPct val="100000"/>
              </a:lnSpc>
              <a:defRPr baseline="0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2" name="Espace réservé du texte 29"/>
          <p:cNvSpPr>
            <a:spLocks noGrp="1"/>
          </p:cNvSpPr>
          <p:nvPr>
            <p:ph type="body" sz="quarter" idx="12"/>
          </p:nvPr>
        </p:nvSpPr>
        <p:spPr>
          <a:xfrm>
            <a:off x="1152000" y="4332904"/>
            <a:ext cx="6840000" cy="576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0" rIns="359956" bIns="0" anchor="ctr" anchorCtr="0"/>
          <a:lstStyle>
            <a:lvl1pPr algn="ctr">
              <a:lnSpc>
                <a:spcPct val="100000"/>
              </a:lnSpc>
              <a:defRPr baseline="0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7382983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li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19"/>
          <p:cNvSpPr>
            <a:spLocks noGrp="1"/>
          </p:cNvSpPr>
          <p:nvPr>
            <p:ph type="body" sz="quarter" idx="12"/>
          </p:nvPr>
        </p:nvSpPr>
        <p:spPr bwMode="auto">
          <a:xfrm>
            <a:off x="792000" y="967849"/>
            <a:ext cx="7560000" cy="79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just" defTabSz="914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0000"/>
              <a:buFontTx/>
              <a:buNone/>
              <a:tabLst/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 bwMode="white">
          <a:xfrm>
            <a:off x="6346800" y="237601"/>
            <a:ext cx="2664000" cy="36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5"/>
          </p:nvPr>
        </p:nvSpPr>
        <p:spPr>
          <a:xfrm>
            <a:off x="792000" y="5890166"/>
            <a:ext cx="7560000" cy="396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just">
              <a:lnSpc>
                <a:spcPct val="100000"/>
              </a:lnSpc>
              <a:tabLst/>
              <a:defRPr sz="10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7" name="Espace réservé du texte 10"/>
          <p:cNvSpPr>
            <a:spLocks noGrp="1"/>
          </p:cNvSpPr>
          <p:nvPr>
            <p:ph type="body" sz="quarter" idx="14"/>
          </p:nvPr>
        </p:nvSpPr>
        <p:spPr>
          <a:xfrm>
            <a:off x="792000" y="450120"/>
            <a:ext cx="4968000" cy="288000"/>
          </a:xfrm>
          <a:prstGeom prst="rect">
            <a:avLst/>
          </a:prstGeom>
        </p:spPr>
        <p:txBody>
          <a:bodyPr vert="horz" wrap="square" lIns="0" tIns="0" rIns="0" bIns="0" anchor="ctr" anchorCtr="0"/>
          <a:lstStyle>
            <a:lvl1pPr>
              <a:lnSpc>
                <a:spcPct val="100000"/>
              </a:lnSpc>
              <a:defRPr sz="2000" i="1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8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4364875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slide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u texte 19"/>
          <p:cNvSpPr>
            <a:spLocks noGrp="1"/>
          </p:cNvSpPr>
          <p:nvPr>
            <p:ph type="body" sz="quarter" idx="12"/>
          </p:nvPr>
        </p:nvSpPr>
        <p:spPr bwMode="auto">
          <a:xfrm>
            <a:off x="792000" y="967849"/>
            <a:ext cx="7560000" cy="79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just" defTabSz="914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0000"/>
              <a:buFontTx/>
              <a:buNone/>
              <a:tabLst/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 bwMode="white">
          <a:xfrm>
            <a:off x="6346800" y="237601"/>
            <a:ext cx="2664000" cy="36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4"/>
          </p:nvPr>
        </p:nvSpPr>
        <p:spPr>
          <a:xfrm>
            <a:off x="792000" y="450120"/>
            <a:ext cx="4968000" cy="288000"/>
          </a:xfrm>
          <a:prstGeom prst="rect">
            <a:avLst/>
          </a:prstGeom>
        </p:spPr>
        <p:txBody>
          <a:bodyPr vert="horz" wrap="square" lIns="0" tIns="0" rIns="0" bIns="0" anchor="ctr" anchorCtr="0"/>
          <a:lstStyle>
            <a:lvl1pPr>
              <a:lnSpc>
                <a:spcPct val="100000"/>
              </a:lnSpc>
              <a:defRPr sz="2000" i="1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5"/>
          </p:nvPr>
        </p:nvSpPr>
        <p:spPr>
          <a:xfrm>
            <a:off x="792000" y="5890166"/>
            <a:ext cx="7560000" cy="396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just">
              <a:lnSpc>
                <a:spcPct val="100000"/>
              </a:lnSpc>
              <a:tabLst/>
              <a:defRPr sz="10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0" name="Espace réservé du texte 9"/>
          <p:cNvSpPr>
            <a:spLocks noGrp="1"/>
          </p:cNvSpPr>
          <p:nvPr>
            <p:ph type="body" sz="quarter" idx="18"/>
          </p:nvPr>
        </p:nvSpPr>
        <p:spPr>
          <a:xfrm>
            <a:off x="432000" y="1928814"/>
            <a:ext cx="8280000" cy="3780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107987" rIns="359956" bIns="107987" anchor="ctr" anchorCtr="0"/>
          <a:lstStyle>
            <a:lvl1pPr marL="268255" indent="-268255" algn="just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rgbClr val="005EA7"/>
              </a:buClr>
              <a:buSzPct val="100000"/>
              <a:buFont typeface="Arial" pitchFamily="34" charset="0"/>
              <a:buChar char="•"/>
              <a:tabLst>
                <a:tab pos="268255" algn="l"/>
              </a:tabLst>
              <a:defRPr sz="1400" b="1"/>
            </a:lvl1pPr>
            <a:lvl2pPr marL="538097" indent="-269842" algn="just">
              <a:lnSpc>
                <a:spcPct val="100000"/>
              </a:lnSpc>
              <a:spcBef>
                <a:spcPts val="600"/>
              </a:spcBef>
              <a:buClr>
                <a:srgbClr val="005EA7"/>
              </a:buClr>
              <a:defRPr sz="1300" b="0"/>
            </a:lvl2pPr>
            <a:lvl3pPr marL="538097" indent="0" algn="just">
              <a:lnSpc>
                <a:spcPct val="100000"/>
              </a:lnSpc>
              <a:spcAft>
                <a:spcPts val="0"/>
              </a:spcAft>
              <a:buNone/>
              <a:tabLst>
                <a:tab pos="538097" algn="l"/>
              </a:tabLst>
              <a:defRPr sz="1300" b="0" i="1"/>
            </a:lvl3pPr>
            <a:lvl4pPr>
              <a:buNone/>
              <a:defRPr sz="1300" b="0" i="1"/>
            </a:lvl4pPr>
            <a:lvl5pPr>
              <a:buNone/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</p:txBody>
      </p:sp>
    </p:spTree>
    <p:extLst>
      <p:ext uri="{BB962C8B-B14F-4D97-AF65-F5344CB8AC3E}">
        <p14:creationId xmlns:p14="http://schemas.microsoft.com/office/powerpoint/2010/main" val="1055588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double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space réservé du texte 13"/>
          <p:cNvSpPr>
            <a:spLocks noGrp="1"/>
          </p:cNvSpPr>
          <p:nvPr>
            <p:ph type="body" sz="quarter" idx="16"/>
          </p:nvPr>
        </p:nvSpPr>
        <p:spPr>
          <a:xfrm>
            <a:off x="432000" y="2020879"/>
            <a:ext cx="3960000" cy="504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0" rIns="359956" bIns="0" anchor="ctr"/>
          <a:lstStyle>
            <a:lvl1pPr algn="ctr">
              <a:lnSpc>
                <a:spcPct val="100000"/>
              </a:lnSpc>
              <a:defRPr sz="1400" b="1"/>
            </a:lvl1pPr>
            <a:lvl2pPr algn="ctr">
              <a:defRPr sz="1400" b="0"/>
            </a:lvl2pPr>
            <a:lvl3pPr algn="ctr">
              <a:defRPr sz="1400" b="0"/>
            </a:lvl3pPr>
            <a:lvl4pPr algn="ctr">
              <a:defRPr sz="1400" b="0"/>
            </a:lvl4pPr>
            <a:lvl5pPr algn="ctr">
              <a:defRPr sz="1400" b="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texte 19"/>
          <p:cNvSpPr>
            <a:spLocks noGrp="1"/>
          </p:cNvSpPr>
          <p:nvPr>
            <p:ph type="body" sz="quarter" idx="12"/>
          </p:nvPr>
        </p:nvSpPr>
        <p:spPr bwMode="auto">
          <a:xfrm>
            <a:off x="792000" y="967849"/>
            <a:ext cx="7560000" cy="79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just" defTabSz="914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0000"/>
              <a:buFontTx/>
              <a:buNone/>
              <a:tabLst/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5" name="Espace réservé du texte 8"/>
          <p:cNvSpPr>
            <a:spLocks noGrp="1"/>
          </p:cNvSpPr>
          <p:nvPr>
            <p:ph type="body" sz="quarter" idx="13"/>
          </p:nvPr>
        </p:nvSpPr>
        <p:spPr bwMode="white">
          <a:xfrm>
            <a:off x="6346800" y="237601"/>
            <a:ext cx="2664000" cy="36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7" name="Espace réservé du texte 13"/>
          <p:cNvSpPr>
            <a:spLocks noGrp="1"/>
          </p:cNvSpPr>
          <p:nvPr>
            <p:ph type="body" sz="quarter" idx="15"/>
          </p:nvPr>
        </p:nvSpPr>
        <p:spPr>
          <a:xfrm>
            <a:off x="792000" y="5890166"/>
            <a:ext cx="7560000" cy="396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just">
              <a:lnSpc>
                <a:spcPct val="100000"/>
              </a:lnSpc>
              <a:tabLst/>
              <a:defRPr sz="10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5" name="Espace réservé du texte 13"/>
          <p:cNvSpPr>
            <a:spLocks noGrp="1"/>
          </p:cNvSpPr>
          <p:nvPr>
            <p:ph type="body" sz="quarter" idx="17"/>
          </p:nvPr>
        </p:nvSpPr>
        <p:spPr>
          <a:xfrm>
            <a:off x="4752000" y="2020879"/>
            <a:ext cx="3960000" cy="504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0" rIns="359956" bIns="0" anchor="ctr"/>
          <a:lstStyle>
            <a:lvl1pPr algn="ctr">
              <a:lnSpc>
                <a:spcPct val="100000"/>
              </a:lnSpc>
              <a:defRPr sz="1400" b="1"/>
            </a:lvl1pPr>
            <a:lvl2pPr algn="ctr">
              <a:defRPr sz="1400" b="0"/>
            </a:lvl2pPr>
            <a:lvl3pPr algn="ctr">
              <a:defRPr sz="1400" b="0"/>
            </a:lvl3pPr>
            <a:lvl4pPr algn="ctr">
              <a:defRPr sz="1400" b="0"/>
            </a:lvl4pPr>
            <a:lvl5pPr algn="ctr">
              <a:defRPr sz="1400" b="0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9" name="Espace réservé du texte 10"/>
          <p:cNvSpPr>
            <a:spLocks noGrp="1"/>
          </p:cNvSpPr>
          <p:nvPr>
            <p:ph type="body" sz="quarter" idx="14"/>
          </p:nvPr>
        </p:nvSpPr>
        <p:spPr>
          <a:xfrm>
            <a:off x="792000" y="450120"/>
            <a:ext cx="4968000" cy="288000"/>
          </a:xfrm>
          <a:prstGeom prst="rect">
            <a:avLst/>
          </a:prstGeom>
        </p:spPr>
        <p:txBody>
          <a:bodyPr vert="horz" wrap="square" lIns="0" tIns="0" rIns="0" bIns="0" anchor="ctr" anchorCtr="0"/>
          <a:lstStyle>
            <a:lvl1pPr>
              <a:lnSpc>
                <a:spcPct val="100000"/>
              </a:lnSpc>
              <a:defRPr sz="2000" i="1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20" name="Espace réservé du texte 14"/>
          <p:cNvSpPr>
            <a:spLocks noGrp="1"/>
          </p:cNvSpPr>
          <p:nvPr>
            <p:ph type="body" sz="quarter" idx="20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" name="Espace réservé du texte 11"/>
          <p:cNvSpPr>
            <a:spLocks noGrp="1"/>
          </p:cNvSpPr>
          <p:nvPr>
            <p:ph type="body" sz="quarter" idx="21"/>
          </p:nvPr>
        </p:nvSpPr>
        <p:spPr>
          <a:xfrm>
            <a:off x="432000" y="2695522"/>
            <a:ext cx="3960000" cy="3024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107987" rIns="359956" bIns="107987" anchor="ctr" anchorCtr="0"/>
          <a:lstStyle>
            <a:lvl1pPr marL="0" indent="0" algn="just">
              <a:lnSpc>
                <a:spcPct val="100000"/>
              </a:lnSpc>
              <a:spcBef>
                <a:spcPts val="1200"/>
              </a:spcBef>
              <a:defRPr sz="1200"/>
            </a:lvl1pPr>
            <a:lvl2pPr marL="268255" indent="-268255" algn="just">
              <a:lnSpc>
                <a:spcPct val="100000"/>
              </a:lnSpc>
              <a:spcBef>
                <a:spcPts val="600"/>
              </a:spcBef>
              <a:buClr>
                <a:srgbClr val="005EA7"/>
              </a:buClr>
              <a:buFont typeface="Arial" pitchFamily="34" charset="0"/>
              <a:buChar char="•"/>
              <a:tabLst>
                <a:tab pos="268255" algn="l"/>
              </a:tabLst>
              <a:defRPr sz="1200" b="1"/>
            </a:lvl2pPr>
            <a:lvl3pPr marL="538097" indent="-269842" algn="just">
              <a:lnSpc>
                <a:spcPct val="100000"/>
              </a:lnSpc>
              <a:spcBef>
                <a:spcPts val="300"/>
              </a:spcBef>
              <a:buClr>
                <a:srgbClr val="005EA7"/>
              </a:buClr>
              <a:buFont typeface="Arial" pitchFamily="34" charset="0"/>
              <a:buChar char=""/>
              <a:tabLst>
                <a:tab pos="538097" algn="l"/>
              </a:tabLst>
              <a:defRPr sz="1200" b="0" i="0"/>
            </a:lvl3pPr>
            <a:lvl4pPr marL="538097" indent="0" algn="just">
              <a:lnSpc>
                <a:spcPct val="100000"/>
              </a:lnSpc>
              <a:buNone/>
              <a:defRPr sz="1200" b="0" i="1"/>
            </a:lvl4pPr>
            <a:lvl5pPr>
              <a:defRPr sz="1200" b="0" i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</p:txBody>
      </p:sp>
      <p:sp>
        <p:nvSpPr>
          <p:cNvPr id="13" name="Espace réservé du texte 11"/>
          <p:cNvSpPr>
            <a:spLocks noGrp="1"/>
          </p:cNvSpPr>
          <p:nvPr>
            <p:ph type="body" sz="quarter" idx="22"/>
          </p:nvPr>
        </p:nvSpPr>
        <p:spPr>
          <a:xfrm>
            <a:off x="4752000" y="2695522"/>
            <a:ext cx="3960000" cy="3024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107987" rIns="359956" bIns="107987" anchor="ctr" anchorCtr="0"/>
          <a:lstStyle>
            <a:lvl1pPr marL="0" indent="0" algn="just">
              <a:lnSpc>
                <a:spcPct val="100000"/>
              </a:lnSpc>
              <a:spcBef>
                <a:spcPts val="1200"/>
              </a:spcBef>
              <a:defRPr sz="1200"/>
            </a:lvl1pPr>
            <a:lvl2pPr marL="268255" indent="-268255" algn="just">
              <a:lnSpc>
                <a:spcPct val="100000"/>
              </a:lnSpc>
              <a:spcBef>
                <a:spcPts val="600"/>
              </a:spcBef>
              <a:buClr>
                <a:srgbClr val="005EA7"/>
              </a:buClr>
              <a:buFont typeface="Arial" pitchFamily="34" charset="0"/>
              <a:buChar char="•"/>
              <a:tabLst>
                <a:tab pos="268255" algn="l"/>
              </a:tabLst>
              <a:defRPr sz="1200" b="1"/>
            </a:lvl2pPr>
            <a:lvl3pPr marL="538097" indent="-269842" algn="just">
              <a:lnSpc>
                <a:spcPct val="100000"/>
              </a:lnSpc>
              <a:spcBef>
                <a:spcPts val="300"/>
              </a:spcBef>
              <a:buClr>
                <a:srgbClr val="005EA7"/>
              </a:buClr>
              <a:buFont typeface="Arial" pitchFamily="34" charset="0"/>
              <a:buChar char=""/>
              <a:tabLst>
                <a:tab pos="538097" algn="l"/>
              </a:tabLst>
              <a:defRPr sz="1200" b="0" i="0"/>
            </a:lvl3pPr>
            <a:lvl4pPr marL="538097" indent="0" algn="just">
              <a:lnSpc>
                <a:spcPct val="100000"/>
              </a:lnSpc>
              <a:buNone/>
              <a:defRPr sz="1200" b="0" i="1"/>
            </a:lvl4pPr>
            <a:lvl5pPr>
              <a:defRPr sz="1200" b="0" i="1"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</p:txBody>
      </p:sp>
    </p:spTree>
    <p:extLst>
      <p:ext uri="{BB962C8B-B14F-4D97-AF65-F5344CB8AC3E}">
        <p14:creationId xmlns:p14="http://schemas.microsoft.com/office/powerpoint/2010/main" val="418054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synthèse intermédiai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/>
          <p:cNvSpPr txBox="1"/>
          <p:nvPr userDrawn="1"/>
        </p:nvSpPr>
        <p:spPr bwMode="auto">
          <a:xfrm>
            <a:off x="792164" y="450850"/>
            <a:ext cx="4967287" cy="287338"/>
          </a:xfrm>
          <a:prstGeom prst="rect">
            <a:avLst/>
          </a:prstGeom>
        </p:spPr>
        <p:txBody>
          <a:bodyPr lIns="0" tIns="0" rIns="0" bIns="0" anchor="ctr"/>
          <a:lstStyle/>
          <a:p>
            <a:pPr marL="576192" indent="-576192" eaLnBrk="0" fontAlgn="base" hangingPunct="0">
              <a:spcBef>
                <a:spcPct val="0"/>
              </a:spcBef>
              <a:spcAft>
                <a:spcPct val="0"/>
              </a:spcAft>
              <a:buSzPct val="170000"/>
              <a:defRPr/>
            </a:pPr>
            <a:r>
              <a:rPr lang="fr-FR" sz="2000" b="1" i="1" dirty="0">
                <a:solidFill>
                  <a:srgbClr val="005EA7"/>
                </a:solidFill>
              </a:rPr>
              <a:t>synthèse</a:t>
            </a:r>
          </a:p>
        </p:txBody>
      </p:sp>
      <p:sp>
        <p:nvSpPr>
          <p:cNvPr id="3" name="Espace réservé du texte 8"/>
          <p:cNvSpPr>
            <a:spLocks noGrp="1"/>
          </p:cNvSpPr>
          <p:nvPr>
            <p:ph type="body" sz="quarter" idx="13"/>
          </p:nvPr>
        </p:nvSpPr>
        <p:spPr bwMode="white">
          <a:xfrm>
            <a:off x="6346800" y="237601"/>
            <a:ext cx="2664000" cy="36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5" name="Espace réservé du texte 14"/>
          <p:cNvSpPr>
            <a:spLocks noGrp="1"/>
          </p:cNvSpPr>
          <p:nvPr>
            <p:ph type="body" sz="quarter" idx="20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8" name="Espace réservé du texte 7"/>
          <p:cNvSpPr>
            <a:spLocks noGrp="1"/>
          </p:cNvSpPr>
          <p:nvPr>
            <p:ph type="body" sz="quarter" idx="21"/>
          </p:nvPr>
        </p:nvSpPr>
        <p:spPr>
          <a:xfrm>
            <a:off x="432000" y="1260000"/>
            <a:ext cx="8280000" cy="4680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359956" tIns="179978" rIns="359956" bIns="179978" anchor="ctr" anchorCtr="0"/>
          <a:lstStyle>
            <a:lvl1pPr marL="268255" indent="-268255" algn="just">
              <a:lnSpc>
                <a:spcPct val="100000"/>
              </a:lnSpc>
              <a:spcBef>
                <a:spcPts val="1200"/>
              </a:spcBef>
              <a:buClr>
                <a:srgbClr val="005EA7"/>
              </a:buClr>
              <a:buSzPct val="100000"/>
              <a:buFont typeface="Wingdings" pitchFamily="2" charset="2"/>
              <a:buChar char="q"/>
              <a:tabLst/>
              <a:defRPr sz="1400" i="1"/>
            </a:lvl1pPr>
            <a:lvl2pPr marL="268255" indent="0" algn="just">
              <a:lnSpc>
                <a:spcPct val="100000"/>
              </a:lnSpc>
              <a:spcBef>
                <a:spcPts val="600"/>
              </a:spcBef>
              <a:buFontTx/>
              <a:buNone/>
              <a:defRPr sz="1400" b="0"/>
            </a:lvl2pPr>
            <a:lvl3pPr marL="806350" indent="-268255" algn="just">
              <a:lnSpc>
                <a:spcPct val="100000"/>
              </a:lnSpc>
              <a:spcBef>
                <a:spcPts val="300"/>
              </a:spcBef>
              <a:buClr>
                <a:srgbClr val="005EA7"/>
              </a:buClr>
              <a:buFont typeface="Arial" pitchFamily="34" charset="0"/>
              <a:buChar char=""/>
              <a:tabLst>
                <a:tab pos="806350" algn="l"/>
              </a:tabLst>
              <a:defRPr sz="1400" b="0"/>
            </a:lvl3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</p:txBody>
      </p:sp>
    </p:spTree>
    <p:extLst>
      <p:ext uri="{BB962C8B-B14F-4D97-AF65-F5344CB8AC3E}">
        <p14:creationId xmlns:p14="http://schemas.microsoft.com/office/powerpoint/2010/main" val="21698980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hameç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114" y="1296988"/>
            <a:ext cx="3160712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Prochaines étapes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9" name="Triangle isocèle 8"/>
          <p:cNvSpPr/>
          <p:nvPr userDrawn="1"/>
        </p:nvSpPr>
        <p:spPr bwMode="black">
          <a:xfrm rot="5400000">
            <a:off x="2413000" y="3492501"/>
            <a:ext cx="642937" cy="214312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10" name="Rectangle 9"/>
          <p:cNvSpPr/>
          <p:nvPr userDrawn="1"/>
        </p:nvSpPr>
        <p:spPr bwMode="auto">
          <a:xfrm>
            <a:off x="3021013" y="1260475"/>
            <a:ext cx="5688012" cy="467995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defRPr/>
            </a:pPr>
            <a:endParaRPr lang="fr-FR" sz="1400" b="1" dirty="0">
              <a:solidFill>
                <a:srgbClr val="005EA7"/>
              </a:solidFill>
            </a:endParaRPr>
          </a:p>
        </p:txBody>
      </p:sp>
      <p:sp>
        <p:nvSpPr>
          <p:cNvPr id="11" name="ZoneTexte 10"/>
          <p:cNvSpPr txBox="1"/>
          <p:nvPr userDrawn="1"/>
        </p:nvSpPr>
        <p:spPr>
          <a:xfrm rot="16200000">
            <a:off x="3071814" y="2442151"/>
            <a:ext cx="992187" cy="251262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600" b="1" dirty="0">
                <a:solidFill>
                  <a:srgbClr val="005EA7"/>
                </a:solidFill>
              </a:rPr>
              <a:t>Objectif</a:t>
            </a:r>
          </a:p>
        </p:txBody>
      </p:sp>
      <p:sp>
        <p:nvSpPr>
          <p:cNvPr id="27" name="Espace réservé du texte 26"/>
          <p:cNvSpPr>
            <a:spLocks noGrp="1"/>
          </p:cNvSpPr>
          <p:nvPr>
            <p:ph type="body" sz="quarter" idx="12"/>
          </p:nvPr>
        </p:nvSpPr>
        <p:spPr>
          <a:xfrm>
            <a:off x="432000" y="2592000"/>
            <a:ext cx="2016000" cy="2016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107987" tIns="107987" rIns="107987" bIns="107987" anchor="ctr" anchorCtr="0"/>
          <a:lstStyle>
            <a:lvl1pPr marL="0" indent="0" algn="ctr">
              <a:lnSpc>
                <a:spcPct val="100000"/>
              </a:lnSpc>
              <a:tabLst/>
              <a:defRPr sz="1600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3" name="Espace réservé du texte 22"/>
          <p:cNvSpPr>
            <a:spLocks noGrp="1"/>
          </p:cNvSpPr>
          <p:nvPr>
            <p:ph type="body" sz="quarter" idx="10"/>
          </p:nvPr>
        </p:nvSpPr>
        <p:spPr>
          <a:xfrm>
            <a:off x="3784703" y="2063810"/>
            <a:ext cx="4500000" cy="1008000"/>
          </a:xfrm>
          <a:prstGeom prst="rect">
            <a:avLst/>
          </a:prstGeom>
          <a:ln w="12700">
            <a:solidFill>
              <a:schemeClr val="tx1">
                <a:lumMod val="50000"/>
                <a:lumOff val="50000"/>
              </a:schemeClr>
            </a:solidFill>
          </a:ln>
        </p:spPr>
        <p:txBody>
          <a:bodyPr lIns="91428" tIns="45715" rIns="91428" bIns="45715" anchor="ctr"/>
          <a:lstStyle>
            <a:lvl1pPr marL="0" indent="0" algn="just">
              <a:lnSpc>
                <a:spcPct val="100000"/>
              </a:lnSpc>
              <a:defRPr sz="1400" b="1">
                <a:solidFill>
                  <a:srgbClr val="005EA7"/>
                </a:solidFill>
              </a:defRPr>
            </a:lvl1pPr>
            <a:lvl5pPr>
              <a:defRPr/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" name="Espace réservé du texte 10"/>
          <p:cNvSpPr>
            <a:spLocks noGrp="1"/>
          </p:cNvSpPr>
          <p:nvPr>
            <p:ph type="body" sz="quarter" idx="14"/>
          </p:nvPr>
        </p:nvSpPr>
        <p:spPr>
          <a:xfrm>
            <a:off x="792000" y="450120"/>
            <a:ext cx="4968000" cy="288000"/>
          </a:xfrm>
          <a:prstGeom prst="rect">
            <a:avLst/>
          </a:prstGeom>
        </p:spPr>
        <p:txBody>
          <a:bodyPr vert="horz" wrap="square" lIns="0" tIns="0" rIns="0" bIns="0" anchor="ctr" anchorCtr="0"/>
          <a:lstStyle>
            <a:lvl1pPr>
              <a:lnSpc>
                <a:spcPct val="100000"/>
              </a:lnSpc>
              <a:defRPr sz="2000" i="1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5" name="Espace réservé du texte 14"/>
          <p:cNvSpPr>
            <a:spLocks noGrp="1"/>
          </p:cNvSpPr>
          <p:nvPr>
            <p:ph type="body" sz="quarter" idx="20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8" name="Espace réservé du texte 17"/>
          <p:cNvSpPr>
            <a:spLocks noGrp="1"/>
          </p:cNvSpPr>
          <p:nvPr>
            <p:ph type="body" sz="quarter" idx="21"/>
          </p:nvPr>
        </p:nvSpPr>
        <p:spPr>
          <a:xfrm>
            <a:off x="3326596" y="3275366"/>
            <a:ext cx="5076000" cy="250033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268255" indent="-268255" algn="just">
              <a:lnSpc>
                <a:spcPct val="100000"/>
              </a:lnSpc>
              <a:spcBef>
                <a:spcPts val="1200"/>
              </a:spcBef>
              <a:buClr>
                <a:srgbClr val="005EA7"/>
              </a:buClr>
              <a:buSzPct val="100000"/>
              <a:buFont typeface="Wingdings" pitchFamily="2" charset="2"/>
              <a:buChar char="ü"/>
              <a:defRPr sz="1400"/>
            </a:lvl1pPr>
            <a:lvl2pPr marL="538097" indent="-269842" algn="just">
              <a:lnSpc>
                <a:spcPct val="100000"/>
              </a:lnSpc>
              <a:spcBef>
                <a:spcPts val="600"/>
              </a:spcBef>
              <a:buClr>
                <a:srgbClr val="005EA7"/>
              </a:buClr>
              <a:buFont typeface="Arial" pitchFamily="34" charset="0"/>
              <a:buChar char=""/>
              <a:defRPr sz="1200" b="0"/>
            </a:lvl2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</p:txBody>
      </p:sp>
    </p:spTree>
    <p:extLst>
      <p:ext uri="{BB962C8B-B14F-4D97-AF65-F5344CB8AC3E}">
        <p14:creationId xmlns:p14="http://schemas.microsoft.com/office/powerpoint/2010/main" val="2661559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contacts (3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 userDrawn="1"/>
        </p:nvSpPr>
        <p:spPr bwMode="auto">
          <a:xfrm>
            <a:off x="431800" y="1260475"/>
            <a:ext cx="8280400" cy="467995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179978" rIns="359956" bIns="0"/>
          <a:lstStyle/>
          <a:p>
            <a:pPr marL="266667" indent="-266667" algn="ctr" eaLnBrk="0" fontAlgn="base" hangingPunct="0"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r>
              <a:rPr lang="fr-FR" sz="1400" b="1" dirty="0">
                <a:solidFill>
                  <a:srgbClr val="005EA7"/>
                </a:solidFill>
              </a:rPr>
              <a:t>N’hésitez pas à reprendre contact avec les personnes en charge de cette mission :</a:t>
            </a:r>
          </a:p>
        </p:txBody>
      </p:sp>
      <p:sp>
        <p:nvSpPr>
          <p:cNvPr id="15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Contacts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16" name="Text Box 11"/>
          <p:cNvSpPr txBox="1">
            <a:spLocks noChangeArrowheads="1"/>
          </p:cNvSpPr>
          <p:nvPr userDrawn="1"/>
        </p:nvSpPr>
        <p:spPr bwMode="auto">
          <a:xfrm>
            <a:off x="928689" y="5000521"/>
            <a:ext cx="7286625" cy="646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8" tIns="45715" rIns="91428" bIns="45715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Paris : +33 1 44 30 44 30 – Lyon : +33 4 37 48 22 00 – Toulouse : +33 5 62 30 38 50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Cologne : +49 221 946 0742 – Madrid : +34 91 359 2894 – Lausanne : +41 21 317 5870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www.alcimed.com / contact@alcimed.com</a:t>
            </a:r>
          </a:p>
        </p:txBody>
      </p:sp>
      <p:sp>
        <p:nvSpPr>
          <p:cNvPr id="17" name="Rectangle 16"/>
          <p:cNvSpPr/>
          <p:nvPr userDrawn="1"/>
        </p:nvSpPr>
        <p:spPr bwMode="auto">
          <a:xfrm>
            <a:off x="677864" y="1928814"/>
            <a:ext cx="3786187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18" name="Rectangle 17"/>
          <p:cNvSpPr/>
          <p:nvPr userDrawn="1"/>
        </p:nvSpPr>
        <p:spPr bwMode="auto">
          <a:xfrm>
            <a:off x="4679950" y="1928814"/>
            <a:ext cx="3786188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19" name="Rectangle 18"/>
          <p:cNvSpPr/>
          <p:nvPr userDrawn="1"/>
        </p:nvSpPr>
        <p:spPr bwMode="auto">
          <a:xfrm>
            <a:off x="2679700" y="3429001"/>
            <a:ext cx="3784600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33" name="Espace réservé du texte 32"/>
          <p:cNvSpPr>
            <a:spLocks noGrp="1"/>
          </p:cNvSpPr>
          <p:nvPr>
            <p:ph type="body" sz="quarter" idx="10"/>
          </p:nvPr>
        </p:nvSpPr>
        <p:spPr>
          <a:xfrm>
            <a:off x="807737" y="200024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6" name="Espace réservé du texte 35"/>
          <p:cNvSpPr>
            <a:spLocks noGrp="1"/>
          </p:cNvSpPr>
          <p:nvPr>
            <p:ph type="body" sz="quarter" idx="11"/>
          </p:nvPr>
        </p:nvSpPr>
        <p:spPr>
          <a:xfrm>
            <a:off x="807737" y="2277532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8" name="Espace réservé du texte 37"/>
          <p:cNvSpPr>
            <a:spLocks noGrp="1"/>
          </p:cNvSpPr>
          <p:nvPr>
            <p:ph type="body" sz="quarter" idx="12"/>
          </p:nvPr>
        </p:nvSpPr>
        <p:spPr>
          <a:xfrm>
            <a:off x="807737" y="265164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0" name="Espace réservé du texte 39"/>
          <p:cNvSpPr>
            <a:spLocks noGrp="1"/>
          </p:cNvSpPr>
          <p:nvPr>
            <p:ph type="body" sz="quarter" idx="13"/>
          </p:nvPr>
        </p:nvSpPr>
        <p:spPr>
          <a:xfrm>
            <a:off x="807737" y="29289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1" name="Espace réservé du texte 32"/>
          <p:cNvSpPr>
            <a:spLocks noGrp="1"/>
          </p:cNvSpPr>
          <p:nvPr>
            <p:ph type="body" sz="quarter" idx="14"/>
          </p:nvPr>
        </p:nvSpPr>
        <p:spPr>
          <a:xfrm>
            <a:off x="4808264" y="200024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3" name="Espace réservé du texte 35"/>
          <p:cNvSpPr>
            <a:spLocks noGrp="1"/>
          </p:cNvSpPr>
          <p:nvPr>
            <p:ph type="body" sz="quarter" idx="15"/>
          </p:nvPr>
        </p:nvSpPr>
        <p:spPr>
          <a:xfrm>
            <a:off x="4808264" y="2277532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4" name="Espace réservé du texte 37"/>
          <p:cNvSpPr>
            <a:spLocks noGrp="1"/>
          </p:cNvSpPr>
          <p:nvPr>
            <p:ph type="body" sz="quarter" idx="16"/>
          </p:nvPr>
        </p:nvSpPr>
        <p:spPr>
          <a:xfrm>
            <a:off x="4808264" y="265164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5" name="Espace réservé du texte 39"/>
          <p:cNvSpPr>
            <a:spLocks noGrp="1"/>
          </p:cNvSpPr>
          <p:nvPr>
            <p:ph type="body" sz="quarter" idx="17"/>
          </p:nvPr>
        </p:nvSpPr>
        <p:spPr>
          <a:xfrm>
            <a:off x="4808264" y="29289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6" name="Espace réservé du texte 32"/>
          <p:cNvSpPr>
            <a:spLocks noGrp="1"/>
          </p:cNvSpPr>
          <p:nvPr>
            <p:ph type="body" sz="quarter" idx="18"/>
          </p:nvPr>
        </p:nvSpPr>
        <p:spPr>
          <a:xfrm>
            <a:off x="2808000" y="35004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8" name="Espace réservé du texte 35"/>
          <p:cNvSpPr>
            <a:spLocks noGrp="1"/>
          </p:cNvSpPr>
          <p:nvPr>
            <p:ph type="body" sz="quarter" idx="19"/>
          </p:nvPr>
        </p:nvSpPr>
        <p:spPr>
          <a:xfrm>
            <a:off x="2808000" y="377773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9" name="Espace réservé du texte 37"/>
          <p:cNvSpPr>
            <a:spLocks noGrp="1"/>
          </p:cNvSpPr>
          <p:nvPr>
            <p:ph type="body" sz="quarter" idx="20"/>
          </p:nvPr>
        </p:nvSpPr>
        <p:spPr>
          <a:xfrm>
            <a:off x="2808000" y="4151844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0" name="Espace réservé du texte 39"/>
          <p:cNvSpPr>
            <a:spLocks noGrp="1"/>
          </p:cNvSpPr>
          <p:nvPr>
            <p:ph type="body" sz="quarter" idx="21"/>
          </p:nvPr>
        </p:nvSpPr>
        <p:spPr>
          <a:xfrm>
            <a:off x="2808000" y="442913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9440948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contacts (4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 userDrawn="1"/>
        </p:nvSpPr>
        <p:spPr bwMode="auto">
          <a:xfrm>
            <a:off x="431800" y="1260475"/>
            <a:ext cx="8280400" cy="467995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179978" rIns="359956" bIns="0"/>
          <a:lstStyle/>
          <a:p>
            <a:pPr marL="266667" indent="-266667" algn="ctr" eaLnBrk="0" fontAlgn="base" hangingPunct="0">
              <a:spcBef>
                <a:spcPct val="0"/>
              </a:spcBef>
              <a:spcAft>
                <a:spcPts val="60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r>
              <a:rPr lang="fr-FR" sz="1400" b="1" dirty="0">
                <a:solidFill>
                  <a:srgbClr val="005EA7"/>
                </a:solidFill>
              </a:rPr>
              <a:t>N’hésitez pas à reprendre contact avec les personnes en charge de cette mission :</a:t>
            </a:r>
          </a:p>
        </p:txBody>
      </p:sp>
      <p:sp>
        <p:nvSpPr>
          <p:cNvPr id="19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Contacts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21" name="Text Box 11"/>
          <p:cNvSpPr txBox="1">
            <a:spLocks noChangeArrowheads="1"/>
          </p:cNvSpPr>
          <p:nvPr userDrawn="1"/>
        </p:nvSpPr>
        <p:spPr bwMode="auto">
          <a:xfrm>
            <a:off x="928689" y="5000521"/>
            <a:ext cx="7286625" cy="646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428" tIns="45715" rIns="91428" bIns="45715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Paris : +33 1 44 30 44 30 – Lyon : +33 4 37 48 22 00 – Toulouse : +33 5 62 30 38 50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Cologne : +49 221 946 0742 – Madrid : +34 91 359 2894 – Lausanne : +41 21 317 5870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b="1" dirty="0">
                <a:solidFill>
                  <a:srgbClr val="005EA7"/>
                </a:solidFill>
              </a:rPr>
              <a:t>www.alcimed.com / contact@alcimed.com</a:t>
            </a:r>
          </a:p>
        </p:txBody>
      </p:sp>
      <p:sp>
        <p:nvSpPr>
          <p:cNvPr id="25" name="Rectangle 24"/>
          <p:cNvSpPr/>
          <p:nvPr userDrawn="1"/>
        </p:nvSpPr>
        <p:spPr bwMode="auto">
          <a:xfrm>
            <a:off x="677864" y="1928814"/>
            <a:ext cx="3786187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26" name="Rectangle 25"/>
          <p:cNvSpPr/>
          <p:nvPr userDrawn="1"/>
        </p:nvSpPr>
        <p:spPr bwMode="auto">
          <a:xfrm>
            <a:off x="4679950" y="1928814"/>
            <a:ext cx="3786188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27" name="Rectangle 26"/>
          <p:cNvSpPr/>
          <p:nvPr userDrawn="1"/>
        </p:nvSpPr>
        <p:spPr bwMode="auto">
          <a:xfrm>
            <a:off x="677864" y="3429001"/>
            <a:ext cx="3786187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28" name="Rectangle 27"/>
          <p:cNvSpPr/>
          <p:nvPr userDrawn="1"/>
        </p:nvSpPr>
        <p:spPr bwMode="auto">
          <a:xfrm>
            <a:off x="4679950" y="3429001"/>
            <a:ext cx="3786188" cy="12858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tabLst>
                <a:tab pos="266667" algn="l"/>
              </a:tabLst>
              <a:defRPr/>
            </a:pPr>
            <a:endParaRPr lang="fr-FR" sz="1200" b="1" dirty="0">
              <a:solidFill>
                <a:srgbClr val="005EA7"/>
              </a:solidFill>
            </a:endParaRPr>
          </a:p>
        </p:txBody>
      </p:sp>
      <p:sp>
        <p:nvSpPr>
          <p:cNvPr id="33" name="Espace réservé du texte 32"/>
          <p:cNvSpPr>
            <a:spLocks noGrp="1"/>
          </p:cNvSpPr>
          <p:nvPr>
            <p:ph type="body" sz="quarter" idx="10"/>
          </p:nvPr>
        </p:nvSpPr>
        <p:spPr>
          <a:xfrm>
            <a:off x="807737" y="200024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6" name="Espace réservé du texte 35"/>
          <p:cNvSpPr>
            <a:spLocks noGrp="1"/>
          </p:cNvSpPr>
          <p:nvPr>
            <p:ph type="body" sz="quarter" idx="11"/>
          </p:nvPr>
        </p:nvSpPr>
        <p:spPr>
          <a:xfrm>
            <a:off x="807737" y="2277532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8" name="Espace réservé du texte 37"/>
          <p:cNvSpPr>
            <a:spLocks noGrp="1"/>
          </p:cNvSpPr>
          <p:nvPr>
            <p:ph type="body" sz="quarter" idx="12"/>
          </p:nvPr>
        </p:nvSpPr>
        <p:spPr>
          <a:xfrm>
            <a:off x="807737" y="265164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0" name="Espace réservé du texte 39"/>
          <p:cNvSpPr>
            <a:spLocks noGrp="1"/>
          </p:cNvSpPr>
          <p:nvPr>
            <p:ph type="body" sz="quarter" idx="13"/>
          </p:nvPr>
        </p:nvSpPr>
        <p:spPr>
          <a:xfrm>
            <a:off x="807737" y="29289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1" name="Espace réservé du texte 32"/>
          <p:cNvSpPr>
            <a:spLocks noGrp="1"/>
          </p:cNvSpPr>
          <p:nvPr>
            <p:ph type="body" sz="quarter" idx="14"/>
          </p:nvPr>
        </p:nvSpPr>
        <p:spPr>
          <a:xfrm>
            <a:off x="4808264" y="200024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3" name="Espace réservé du texte 35"/>
          <p:cNvSpPr>
            <a:spLocks noGrp="1"/>
          </p:cNvSpPr>
          <p:nvPr>
            <p:ph type="body" sz="quarter" idx="15"/>
          </p:nvPr>
        </p:nvSpPr>
        <p:spPr>
          <a:xfrm>
            <a:off x="4808264" y="2277532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4" name="Espace réservé du texte 37"/>
          <p:cNvSpPr>
            <a:spLocks noGrp="1"/>
          </p:cNvSpPr>
          <p:nvPr>
            <p:ph type="body" sz="quarter" idx="16"/>
          </p:nvPr>
        </p:nvSpPr>
        <p:spPr>
          <a:xfrm>
            <a:off x="4808264" y="265164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5" name="Espace réservé du texte 39"/>
          <p:cNvSpPr>
            <a:spLocks noGrp="1"/>
          </p:cNvSpPr>
          <p:nvPr>
            <p:ph type="body" sz="quarter" idx="17"/>
          </p:nvPr>
        </p:nvSpPr>
        <p:spPr>
          <a:xfrm>
            <a:off x="4808264" y="29289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6" name="Espace réservé du texte 32"/>
          <p:cNvSpPr>
            <a:spLocks noGrp="1"/>
          </p:cNvSpPr>
          <p:nvPr>
            <p:ph type="body" sz="quarter" idx="18"/>
          </p:nvPr>
        </p:nvSpPr>
        <p:spPr>
          <a:xfrm>
            <a:off x="807737" y="35004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8" name="Espace réservé du texte 35"/>
          <p:cNvSpPr>
            <a:spLocks noGrp="1"/>
          </p:cNvSpPr>
          <p:nvPr>
            <p:ph type="body" sz="quarter" idx="19"/>
          </p:nvPr>
        </p:nvSpPr>
        <p:spPr>
          <a:xfrm>
            <a:off x="807737" y="377773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9" name="Espace réservé du texte 37"/>
          <p:cNvSpPr>
            <a:spLocks noGrp="1"/>
          </p:cNvSpPr>
          <p:nvPr>
            <p:ph type="body" sz="quarter" idx="20"/>
          </p:nvPr>
        </p:nvSpPr>
        <p:spPr>
          <a:xfrm>
            <a:off x="807737" y="4151844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0" name="Espace réservé du texte 39"/>
          <p:cNvSpPr>
            <a:spLocks noGrp="1"/>
          </p:cNvSpPr>
          <p:nvPr>
            <p:ph type="body" sz="quarter" idx="21"/>
          </p:nvPr>
        </p:nvSpPr>
        <p:spPr>
          <a:xfrm>
            <a:off x="807737" y="442913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0" name="Espace réservé du texte 32"/>
          <p:cNvSpPr>
            <a:spLocks noGrp="1"/>
          </p:cNvSpPr>
          <p:nvPr>
            <p:ph type="body" sz="quarter" idx="22"/>
          </p:nvPr>
        </p:nvSpPr>
        <p:spPr>
          <a:xfrm>
            <a:off x="4808264" y="3500438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2" name="Espace réservé du texte 35"/>
          <p:cNvSpPr>
            <a:spLocks noGrp="1"/>
          </p:cNvSpPr>
          <p:nvPr>
            <p:ph type="body" sz="quarter" idx="23"/>
          </p:nvPr>
        </p:nvSpPr>
        <p:spPr>
          <a:xfrm>
            <a:off x="4808264" y="3777730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3" name="Espace réservé du texte 37"/>
          <p:cNvSpPr>
            <a:spLocks noGrp="1"/>
          </p:cNvSpPr>
          <p:nvPr>
            <p:ph type="body" sz="quarter" idx="24"/>
          </p:nvPr>
        </p:nvSpPr>
        <p:spPr>
          <a:xfrm>
            <a:off x="4808264" y="4151844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24" name="Espace réservé du texte 39"/>
          <p:cNvSpPr>
            <a:spLocks noGrp="1"/>
          </p:cNvSpPr>
          <p:nvPr>
            <p:ph type="body" sz="quarter" idx="25"/>
          </p:nvPr>
        </p:nvSpPr>
        <p:spPr>
          <a:xfrm>
            <a:off x="4808264" y="4429136"/>
            <a:ext cx="3528000" cy="216000"/>
          </a:xfrm>
          <a:prstGeom prst="rect">
            <a:avLst/>
          </a:prstGeom>
        </p:spPr>
        <p:txBody>
          <a:bodyPr lIns="91428" tIns="45715" rIns="91428" bIns="45715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defRPr sz="1200" b="0" i="1">
                <a:solidFill>
                  <a:srgbClr val="005EA7"/>
                </a:solidFill>
                <a:latin typeface="+mn-lt"/>
              </a:defRPr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5856558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qui est ALCCIM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Qui est ALCIMED ?</a:t>
            </a:r>
            <a:endParaRPr lang="fr-FR" sz="1400" i="1" dirty="0">
              <a:solidFill>
                <a:srgbClr val="FFFFFF"/>
              </a:solidFill>
            </a:endParaRPr>
          </a:p>
        </p:txBody>
      </p:sp>
      <p:pic>
        <p:nvPicPr>
          <p:cNvPr id="3" name="Picture 1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6" y="1344613"/>
            <a:ext cx="3160713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riangle isocèle 3"/>
          <p:cNvSpPr/>
          <p:nvPr userDrawn="1"/>
        </p:nvSpPr>
        <p:spPr bwMode="black">
          <a:xfrm rot="5400000">
            <a:off x="1854200" y="2646363"/>
            <a:ext cx="642938" cy="214312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431800" y="1260476"/>
            <a:ext cx="8280400" cy="900113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56" tIns="0" rIns="359956" bIns="0" anchor="ctr"/>
          <a:lstStyle/>
          <a:p>
            <a:pPr algn="just" eaLnBrk="0" fontAlgn="base" hangingPunct="0">
              <a:spcBef>
                <a:spcPts val="500"/>
              </a:spcBef>
              <a:spcAft>
                <a:spcPct val="0"/>
              </a:spcAft>
              <a:defRPr/>
            </a:pPr>
            <a:r>
              <a:rPr lang="fr-FR" sz="1200" b="1" dirty="0">
                <a:solidFill>
                  <a:srgbClr val="005EA7"/>
                </a:solidFill>
                <a:sym typeface="Symbol" pitchFamily="18" charset="2"/>
              </a:rPr>
              <a:t>ALCIMED est une société de conseil et d’aide à la décision spécialisée dans le domaine des sciences de la vie et de la chimie fondée en 1993</a:t>
            </a:r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2424113" y="3263900"/>
            <a:ext cx="6286500" cy="827088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just" eaLnBrk="0" fontAlgn="base" hangingPunct="0"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fr-FR" sz="1200" b="1" dirty="0">
                <a:solidFill>
                  <a:srgbClr val="005EA7"/>
                </a:solidFill>
                <a:cs typeface="Arial" pitchFamily="34" charset="0"/>
                <a:sym typeface="Symbol" pitchFamily="18" charset="2"/>
              </a:rPr>
              <a:t>R&amp;D, marketing et stratégie à l’interface de la science, de l’innovation et du business</a:t>
            </a:r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2424113" y="2339976"/>
            <a:ext cx="6286500" cy="827088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just" eaLnBrk="0" fontAlgn="base" hangingPunct="0"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fr-FR" sz="1200" b="1" dirty="0">
                <a:solidFill>
                  <a:srgbClr val="005EA7"/>
                </a:solidFill>
                <a:cs typeface="Arial" pitchFamily="34" charset="0"/>
                <a:sym typeface="Symbol" pitchFamily="18" charset="2"/>
              </a:rPr>
              <a:t>Industriels leaders dans les domaines de : la santé, l’agroalimentaire, la chimie, les matériaux, l’énergie, les biotechnologies, les nouvelles technologies / Institutionnels nationaux / Organismes européens</a:t>
            </a:r>
          </a:p>
        </p:txBody>
      </p:sp>
      <p:sp>
        <p:nvSpPr>
          <p:cNvPr id="8" name="Rectangle 7"/>
          <p:cNvSpPr/>
          <p:nvPr userDrawn="1"/>
        </p:nvSpPr>
        <p:spPr bwMode="auto">
          <a:xfrm>
            <a:off x="2424113" y="4187826"/>
            <a:ext cx="6286500" cy="8286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just" eaLnBrk="0" fontAlgn="base" hangingPunct="0"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fr-FR" sz="1200" b="1" dirty="0">
                <a:solidFill>
                  <a:srgbClr val="005EA7"/>
                </a:solidFill>
                <a:sym typeface="Symbol" pitchFamily="18" charset="2"/>
              </a:rPr>
              <a:t>Plus de 160 personnes de haut niveau diplômées des grandes écoles et meilleures universités européennes ayant pour la plupart une double formation business ou marketing</a:t>
            </a:r>
            <a:endParaRPr lang="fr-FR" sz="1200" b="1" dirty="0">
              <a:solidFill>
                <a:srgbClr val="005EA7"/>
              </a:solidFill>
              <a:cs typeface="Arial" pitchFamily="34" charset="0"/>
              <a:sym typeface="Symbol" pitchFamily="18" charset="2"/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2424113" y="5111751"/>
            <a:ext cx="6286500" cy="8286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359956" tIns="0" rIns="359956" bIns="0" anchor="ctr"/>
          <a:lstStyle/>
          <a:p>
            <a:pPr algn="just" eaLnBrk="0" fontAlgn="base" hangingPunct="0"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fr-FR" sz="1200" b="1" dirty="0">
                <a:solidFill>
                  <a:srgbClr val="005EA7"/>
                </a:solidFill>
                <a:cs typeface="Arial" pitchFamily="34" charset="0"/>
                <a:sym typeface="Symbol" pitchFamily="18" charset="2"/>
              </a:rPr>
              <a:t>Paris, Lyon, Toulouse, Madrid, Cologne, Lausanne</a:t>
            </a:r>
            <a:endParaRPr lang="fr-FR" sz="1200" b="1" dirty="0">
              <a:solidFill>
                <a:srgbClr val="005EA7"/>
              </a:solidFill>
              <a:sym typeface="Symbol" pitchFamily="18" charset="2"/>
            </a:endParaRPr>
          </a:p>
        </p:txBody>
      </p:sp>
      <p:sp>
        <p:nvSpPr>
          <p:cNvPr id="10" name="Triangle isocèle 9"/>
          <p:cNvSpPr/>
          <p:nvPr userDrawn="1"/>
        </p:nvSpPr>
        <p:spPr bwMode="black">
          <a:xfrm rot="5400000">
            <a:off x="1854200" y="3570288"/>
            <a:ext cx="642938" cy="214312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11" name="Triangle isocèle 10"/>
          <p:cNvSpPr/>
          <p:nvPr userDrawn="1"/>
        </p:nvSpPr>
        <p:spPr bwMode="black">
          <a:xfrm rot="5400000">
            <a:off x="1854200" y="4494213"/>
            <a:ext cx="642938" cy="214312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12" name="Triangle isocèle 11"/>
          <p:cNvSpPr/>
          <p:nvPr userDrawn="1"/>
        </p:nvSpPr>
        <p:spPr bwMode="black">
          <a:xfrm rot="5400000">
            <a:off x="1854201" y="5419726"/>
            <a:ext cx="642937" cy="214312"/>
          </a:xfrm>
          <a:prstGeom prst="triangle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431800" y="2339976"/>
            <a:ext cx="1495425" cy="827088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7987" tIns="0" rIns="107987" bIns="0" anchor="ctr"/>
          <a:lstStyle/>
          <a:p>
            <a:pPr algn="ctr" eaLnBrk="0" fontAlgn="base" hangingPunct="0">
              <a:spcBef>
                <a:spcPct val="30000"/>
              </a:spcBef>
              <a:spcAft>
                <a:spcPct val="30000"/>
              </a:spcAft>
              <a:buFont typeface="Wingdings" pitchFamily="2" charset="2"/>
              <a:buNone/>
              <a:defRPr/>
            </a:pPr>
            <a:r>
              <a:rPr lang="fr-FR" sz="1400" b="1" dirty="0">
                <a:solidFill>
                  <a:srgbClr val="005EA7"/>
                </a:solidFill>
                <a:cs typeface="Arial" pitchFamily="34" charset="0"/>
                <a:sym typeface="Symbol" pitchFamily="18" charset="2"/>
              </a:rPr>
              <a:t>Clients</a:t>
            </a:r>
          </a:p>
        </p:txBody>
      </p:sp>
      <p:sp>
        <p:nvSpPr>
          <p:cNvPr id="14" name="Rectangle 13"/>
          <p:cNvSpPr/>
          <p:nvPr userDrawn="1"/>
        </p:nvSpPr>
        <p:spPr bwMode="auto">
          <a:xfrm>
            <a:off x="431800" y="4187826"/>
            <a:ext cx="1495425" cy="8286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7987" tIns="0" rIns="107987" bIns="0" anchor="ctr"/>
          <a:lstStyle/>
          <a:p>
            <a:pPr algn="ctr" eaLnBrk="0" fontAlgn="base" hangingPunct="0">
              <a:spcBef>
                <a:spcPct val="10000"/>
              </a:spcBef>
              <a:spcAft>
                <a:spcPct val="10000"/>
              </a:spcAft>
              <a:tabLst>
                <a:tab pos="0" algn="l"/>
                <a:tab pos="266667" algn="l"/>
              </a:tabLst>
              <a:defRPr/>
            </a:pPr>
            <a:r>
              <a:rPr lang="fr-FR" sz="1400" b="1" dirty="0">
                <a:solidFill>
                  <a:srgbClr val="005EA7"/>
                </a:solidFill>
                <a:sym typeface="Symbol" pitchFamily="18" charset="2"/>
              </a:rPr>
              <a:t>Equipe</a:t>
            </a:r>
            <a:endParaRPr lang="fr-FR" sz="1400" b="1" dirty="0">
              <a:solidFill>
                <a:srgbClr val="005EA7"/>
              </a:solidFill>
              <a:cs typeface="Arial" pitchFamily="34" charset="0"/>
              <a:sym typeface="Symbol" pitchFamily="18" charset="2"/>
            </a:endParaRPr>
          </a:p>
        </p:txBody>
      </p:sp>
      <p:sp>
        <p:nvSpPr>
          <p:cNvPr id="15" name="Rectangle 14"/>
          <p:cNvSpPr/>
          <p:nvPr userDrawn="1"/>
        </p:nvSpPr>
        <p:spPr bwMode="auto">
          <a:xfrm>
            <a:off x="431800" y="3263900"/>
            <a:ext cx="1495425" cy="827088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7987" tIns="0" rIns="107987" bIns="0" anchor="ctr"/>
          <a:lstStyle/>
          <a:p>
            <a:pPr algn="ctr" eaLnBrk="0" fontAlgn="base" hangingPunct="0">
              <a:spcBef>
                <a:spcPct val="10000"/>
              </a:spcBef>
              <a:spcAft>
                <a:spcPct val="10000"/>
              </a:spcAft>
              <a:tabLst>
                <a:tab pos="0" algn="l"/>
                <a:tab pos="266667" algn="l"/>
              </a:tabLst>
              <a:defRPr/>
            </a:pPr>
            <a:r>
              <a:rPr lang="fr-FR" sz="1400" b="1" dirty="0">
                <a:solidFill>
                  <a:srgbClr val="005EA7"/>
                </a:solidFill>
                <a:cs typeface="Arial" pitchFamily="34" charset="0"/>
                <a:sym typeface="Symbol" pitchFamily="18" charset="2"/>
              </a:rPr>
              <a:t>Champs d’intervention</a:t>
            </a:r>
          </a:p>
        </p:txBody>
      </p:sp>
      <p:sp>
        <p:nvSpPr>
          <p:cNvPr id="16" name="Rectangle 15"/>
          <p:cNvSpPr/>
          <p:nvPr userDrawn="1"/>
        </p:nvSpPr>
        <p:spPr bwMode="auto">
          <a:xfrm>
            <a:off x="431800" y="5111751"/>
            <a:ext cx="1495425" cy="82867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107987" tIns="0" rIns="107987" bIns="0" anchor="ctr"/>
          <a:lstStyle/>
          <a:p>
            <a:pPr algn="ctr" eaLnBrk="0" fontAlgn="base" hangingPunct="0">
              <a:spcBef>
                <a:spcPct val="10000"/>
              </a:spcBef>
              <a:spcAft>
                <a:spcPct val="10000"/>
              </a:spcAft>
              <a:tabLst>
                <a:tab pos="0" algn="l"/>
                <a:tab pos="266667" algn="l"/>
              </a:tabLst>
              <a:defRPr/>
            </a:pPr>
            <a:r>
              <a:rPr lang="fr-FR" sz="1400" b="1" dirty="0">
                <a:solidFill>
                  <a:srgbClr val="005EA7"/>
                </a:solidFill>
                <a:sym typeface="Symbol" pitchFamily="18" charset="2"/>
              </a:rPr>
              <a:t>ALCIMED</a:t>
            </a:r>
            <a:br>
              <a:rPr lang="fr-FR" sz="1400" b="1" dirty="0">
                <a:solidFill>
                  <a:srgbClr val="005EA7"/>
                </a:solidFill>
                <a:sym typeface="Symbol" pitchFamily="18" charset="2"/>
              </a:rPr>
            </a:br>
            <a:r>
              <a:rPr lang="fr-FR" sz="1400" b="1" dirty="0">
                <a:solidFill>
                  <a:srgbClr val="005EA7"/>
                </a:solidFill>
                <a:sym typeface="Symbol" pitchFamily="18" charset="2"/>
              </a:rPr>
              <a:t>en Europe</a:t>
            </a:r>
          </a:p>
        </p:txBody>
      </p:sp>
    </p:spTree>
    <p:extLst>
      <p:ext uri="{BB962C8B-B14F-4D97-AF65-F5344CB8AC3E}">
        <p14:creationId xmlns:p14="http://schemas.microsoft.com/office/powerpoint/2010/main" val="1663079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table des annexes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200" b="1" i="1" dirty="0" smtClean="0">
                <a:solidFill>
                  <a:srgbClr val="FFFFFF"/>
                </a:solidFill>
              </a:rPr>
              <a:t>Appendix</a:t>
            </a:r>
            <a:endParaRPr lang="en-US" sz="1400" i="1" dirty="0">
              <a:solidFill>
                <a:srgbClr val="FFFFFF"/>
              </a:solidFill>
            </a:endParaRPr>
          </a:p>
        </p:txBody>
      </p:sp>
      <p:sp>
        <p:nvSpPr>
          <p:cNvPr id="3" name="Line 29"/>
          <p:cNvSpPr>
            <a:spLocks noChangeShapeType="1"/>
          </p:cNvSpPr>
          <p:nvPr userDrawn="1"/>
        </p:nvSpPr>
        <p:spPr bwMode="auto">
          <a:xfrm flipH="1">
            <a:off x="1285875" y="2297114"/>
            <a:ext cx="0" cy="2546350"/>
          </a:xfrm>
          <a:prstGeom prst="line">
            <a:avLst/>
          </a:prstGeom>
          <a:noFill/>
          <a:ln w="31750" cap="rnd">
            <a:solidFill>
              <a:srgbClr val="005EA7"/>
            </a:solidFill>
            <a:prstDash val="sysDot"/>
            <a:round/>
            <a:headEnd/>
            <a:tailEnd/>
          </a:ln>
          <a:effectLst/>
        </p:spPr>
        <p:txBody>
          <a:bodyPr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987425" y="2143125"/>
            <a:ext cx="7167563" cy="2854325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964140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table des annexes 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Annexes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3" name="Line 29"/>
          <p:cNvSpPr>
            <a:spLocks noChangeShapeType="1"/>
          </p:cNvSpPr>
          <p:nvPr userDrawn="1"/>
        </p:nvSpPr>
        <p:spPr bwMode="auto">
          <a:xfrm flipH="1">
            <a:off x="1285875" y="1446213"/>
            <a:ext cx="0" cy="4248150"/>
          </a:xfrm>
          <a:prstGeom prst="line">
            <a:avLst/>
          </a:prstGeom>
          <a:noFill/>
          <a:ln w="31750" cap="rnd">
            <a:solidFill>
              <a:srgbClr val="005EA7"/>
            </a:solidFill>
            <a:prstDash val="sysDot"/>
            <a:round/>
            <a:headEnd/>
            <a:tailEnd/>
          </a:ln>
          <a:effectLst/>
        </p:spPr>
        <p:txBody>
          <a:bodyPr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1400" b="1" dirty="0">
              <a:solidFill>
                <a:srgbClr val="000000"/>
              </a:solidFill>
            </a:endParaRPr>
          </a:p>
        </p:txBody>
      </p:sp>
      <p:sp>
        <p:nvSpPr>
          <p:cNvPr id="4" name="Rectangle 3"/>
          <p:cNvSpPr/>
          <p:nvPr userDrawn="1"/>
        </p:nvSpPr>
        <p:spPr bwMode="auto">
          <a:xfrm>
            <a:off x="987425" y="1189039"/>
            <a:ext cx="7167563" cy="4762500"/>
          </a:xfrm>
          <a:prstGeom prst="rect">
            <a:avLst/>
          </a:prstGeom>
          <a:noFill/>
          <a:ln w="12700" cap="flat" cmpd="sng" algn="ctr">
            <a:solidFill>
              <a:schemeClr val="tx1">
                <a:lumMod val="50000"/>
                <a:lumOff val="5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98855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e liste de contac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ZoneTexte 26"/>
          <p:cNvSpPr txBox="1"/>
          <p:nvPr userDrawn="1"/>
        </p:nvSpPr>
        <p:spPr>
          <a:xfrm>
            <a:off x="792164" y="450850"/>
            <a:ext cx="4967287" cy="306388"/>
          </a:xfrm>
          <a:prstGeom prst="rect">
            <a:avLst/>
          </a:prstGeom>
          <a:noFill/>
        </p:spPr>
        <p:txBody>
          <a:bodyPr lIns="0" tIns="0" rIns="0" bIns="0" anchor="ctr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000" b="1" i="1" dirty="0">
                <a:solidFill>
                  <a:srgbClr val="005EA7"/>
                </a:solidFill>
              </a:rPr>
              <a:t>liste de contacts</a:t>
            </a:r>
          </a:p>
        </p:txBody>
      </p:sp>
      <p:sp>
        <p:nvSpPr>
          <p:cNvPr id="28" name="Text Box 15"/>
          <p:cNvSpPr txBox="1">
            <a:spLocks noChangeArrowheads="1"/>
          </p:cNvSpPr>
          <p:nvPr userDrawn="1"/>
        </p:nvSpPr>
        <p:spPr bwMode="white">
          <a:xfrm>
            <a:off x="6346826" y="234951"/>
            <a:ext cx="2643188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2200" b="1" i="1" dirty="0">
                <a:solidFill>
                  <a:srgbClr val="FFFFFF"/>
                </a:solidFill>
              </a:rPr>
              <a:t>Annexes</a:t>
            </a:r>
            <a:endParaRPr lang="fr-FR" sz="1400" i="1" dirty="0">
              <a:solidFill>
                <a:srgbClr val="FFFFFF"/>
              </a:solidFill>
            </a:endParaRPr>
          </a:p>
        </p:txBody>
      </p:sp>
      <p:sp>
        <p:nvSpPr>
          <p:cNvPr id="29" name="Rectangle 28"/>
          <p:cNvSpPr/>
          <p:nvPr userDrawn="1"/>
        </p:nvSpPr>
        <p:spPr bwMode="auto">
          <a:xfrm>
            <a:off x="423864" y="1260475"/>
            <a:ext cx="1728787" cy="431800"/>
          </a:xfrm>
          <a:prstGeom prst="rect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400" b="1" dirty="0">
                <a:solidFill>
                  <a:srgbClr val="FFFFFF"/>
                </a:solidFill>
                <a:sym typeface="Symbol" pitchFamily="18" charset="2"/>
              </a:rPr>
              <a:t>Affiliation</a:t>
            </a:r>
          </a:p>
        </p:txBody>
      </p:sp>
      <p:sp>
        <p:nvSpPr>
          <p:cNvPr id="30" name="Rectangle 29"/>
          <p:cNvSpPr/>
          <p:nvPr userDrawn="1"/>
        </p:nvSpPr>
        <p:spPr bwMode="auto">
          <a:xfrm>
            <a:off x="2268538" y="1260475"/>
            <a:ext cx="1727200" cy="431800"/>
          </a:xfrm>
          <a:prstGeom prst="rect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400" b="1" dirty="0">
                <a:solidFill>
                  <a:srgbClr val="FFFFFF"/>
                </a:solidFill>
                <a:sym typeface="Symbol" pitchFamily="18" charset="2"/>
              </a:rPr>
              <a:t>Nom</a:t>
            </a:r>
          </a:p>
        </p:txBody>
      </p:sp>
      <p:sp>
        <p:nvSpPr>
          <p:cNvPr id="31" name="Rectangle 30"/>
          <p:cNvSpPr/>
          <p:nvPr userDrawn="1"/>
        </p:nvSpPr>
        <p:spPr bwMode="auto">
          <a:xfrm>
            <a:off x="4103688" y="1260475"/>
            <a:ext cx="4608512" cy="431800"/>
          </a:xfrm>
          <a:prstGeom prst="rect">
            <a:avLst/>
          </a:prstGeom>
          <a:solidFill>
            <a:srgbClr val="005EA7"/>
          </a:solidFill>
          <a:ln w="635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fr-FR" sz="1400" b="1" dirty="0">
                <a:solidFill>
                  <a:srgbClr val="FFFFFF"/>
                </a:solidFill>
                <a:sym typeface="Symbol" pitchFamily="18" charset="2"/>
              </a:rPr>
              <a:t>Fonction</a:t>
            </a:r>
          </a:p>
        </p:txBody>
      </p:sp>
      <p:sp>
        <p:nvSpPr>
          <p:cNvPr id="86" name="Espace réservé du texte 32"/>
          <p:cNvSpPr>
            <a:spLocks noGrp="1"/>
          </p:cNvSpPr>
          <p:nvPr>
            <p:ph type="body" sz="quarter" idx="10"/>
          </p:nvPr>
        </p:nvSpPr>
        <p:spPr>
          <a:xfrm>
            <a:off x="424633" y="1791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0" name="Espace réservé du texte 32"/>
          <p:cNvSpPr>
            <a:spLocks noGrp="1"/>
          </p:cNvSpPr>
          <p:nvPr>
            <p:ph type="body" sz="quarter" idx="26"/>
          </p:nvPr>
        </p:nvSpPr>
        <p:spPr>
          <a:xfrm>
            <a:off x="2268000" y="1791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1" name="Espace réservé du texte 32"/>
          <p:cNvSpPr>
            <a:spLocks noGrp="1"/>
          </p:cNvSpPr>
          <p:nvPr>
            <p:ph type="body" sz="quarter" idx="27"/>
          </p:nvPr>
        </p:nvSpPr>
        <p:spPr>
          <a:xfrm>
            <a:off x="4104000" y="1791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2" name="Espace réservé du texte 32"/>
          <p:cNvSpPr>
            <a:spLocks noGrp="1"/>
          </p:cNvSpPr>
          <p:nvPr>
            <p:ph type="body" sz="quarter" idx="28"/>
          </p:nvPr>
        </p:nvSpPr>
        <p:spPr>
          <a:xfrm>
            <a:off x="424633" y="2322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3" name="Espace réservé du texte 32"/>
          <p:cNvSpPr>
            <a:spLocks noGrp="1"/>
          </p:cNvSpPr>
          <p:nvPr>
            <p:ph type="body" sz="quarter" idx="29"/>
          </p:nvPr>
        </p:nvSpPr>
        <p:spPr>
          <a:xfrm>
            <a:off x="2268000" y="2322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4" name="Espace réservé du texte 32"/>
          <p:cNvSpPr>
            <a:spLocks noGrp="1"/>
          </p:cNvSpPr>
          <p:nvPr>
            <p:ph type="body" sz="quarter" idx="30"/>
          </p:nvPr>
        </p:nvSpPr>
        <p:spPr>
          <a:xfrm>
            <a:off x="4104000" y="2322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5" name="Espace réservé du texte 32"/>
          <p:cNvSpPr>
            <a:spLocks noGrp="1"/>
          </p:cNvSpPr>
          <p:nvPr>
            <p:ph type="body" sz="quarter" idx="31"/>
          </p:nvPr>
        </p:nvSpPr>
        <p:spPr>
          <a:xfrm>
            <a:off x="424633" y="2853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6" name="Espace réservé du texte 32"/>
          <p:cNvSpPr>
            <a:spLocks noGrp="1"/>
          </p:cNvSpPr>
          <p:nvPr>
            <p:ph type="body" sz="quarter" idx="32"/>
          </p:nvPr>
        </p:nvSpPr>
        <p:spPr>
          <a:xfrm>
            <a:off x="2268000" y="2853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7" name="Espace réservé du texte 32"/>
          <p:cNvSpPr>
            <a:spLocks noGrp="1"/>
          </p:cNvSpPr>
          <p:nvPr>
            <p:ph type="body" sz="quarter" idx="33"/>
          </p:nvPr>
        </p:nvSpPr>
        <p:spPr>
          <a:xfrm>
            <a:off x="4104000" y="2853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8" name="Espace réservé du texte 32"/>
          <p:cNvSpPr>
            <a:spLocks noGrp="1"/>
          </p:cNvSpPr>
          <p:nvPr>
            <p:ph type="body" sz="quarter" idx="34"/>
          </p:nvPr>
        </p:nvSpPr>
        <p:spPr>
          <a:xfrm>
            <a:off x="424633" y="3384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19" name="Espace réservé du texte 32"/>
          <p:cNvSpPr>
            <a:spLocks noGrp="1"/>
          </p:cNvSpPr>
          <p:nvPr>
            <p:ph type="body" sz="quarter" idx="35"/>
          </p:nvPr>
        </p:nvSpPr>
        <p:spPr>
          <a:xfrm>
            <a:off x="2268000" y="3384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0" name="Espace réservé du texte 32"/>
          <p:cNvSpPr>
            <a:spLocks noGrp="1"/>
          </p:cNvSpPr>
          <p:nvPr>
            <p:ph type="body" sz="quarter" idx="36"/>
          </p:nvPr>
        </p:nvSpPr>
        <p:spPr>
          <a:xfrm>
            <a:off x="4104000" y="3384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1" name="Espace réservé du texte 32"/>
          <p:cNvSpPr>
            <a:spLocks noGrp="1"/>
          </p:cNvSpPr>
          <p:nvPr>
            <p:ph type="body" sz="quarter" idx="37"/>
          </p:nvPr>
        </p:nvSpPr>
        <p:spPr>
          <a:xfrm>
            <a:off x="424633" y="3915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2" name="Espace réservé du texte 32"/>
          <p:cNvSpPr>
            <a:spLocks noGrp="1"/>
          </p:cNvSpPr>
          <p:nvPr>
            <p:ph type="body" sz="quarter" idx="38"/>
          </p:nvPr>
        </p:nvSpPr>
        <p:spPr>
          <a:xfrm>
            <a:off x="2268000" y="3915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3" name="Espace réservé du texte 32"/>
          <p:cNvSpPr>
            <a:spLocks noGrp="1"/>
          </p:cNvSpPr>
          <p:nvPr>
            <p:ph type="body" sz="quarter" idx="39"/>
          </p:nvPr>
        </p:nvSpPr>
        <p:spPr>
          <a:xfrm>
            <a:off x="4104000" y="3915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4" name="Espace réservé du texte 32"/>
          <p:cNvSpPr>
            <a:spLocks noGrp="1"/>
          </p:cNvSpPr>
          <p:nvPr>
            <p:ph type="body" sz="quarter" idx="40"/>
          </p:nvPr>
        </p:nvSpPr>
        <p:spPr>
          <a:xfrm>
            <a:off x="424633" y="4446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5" name="Espace réservé du texte 32"/>
          <p:cNvSpPr>
            <a:spLocks noGrp="1"/>
          </p:cNvSpPr>
          <p:nvPr>
            <p:ph type="body" sz="quarter" idx="41"/>
          </p:nvPr>
        </p:nvSpPr>
        <p:spPr>
          <a:xfrm>
            <a:off x="2268000" y="4446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6" name="Espace réservé du texte 32"/>
          <p:cNvSpPr>
            <a:spLocks noGrp="1"/>
          </p:cNvSpPr>
          <p:nvPr>
            <p:ph type="body" sz="quarter" idx="42"/>
          </p:nvPr>
        </p:nvSpPr>
        <p:spPr>
          <a:xfrm>
            <a:off x="4104000" y="4446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7" name="Espace réservé du texte 32"/>
          <p:cNvSpPr>
            <a:spLocks noGrp="1"/>
          </p:cNvSpPr>
          <p:nvPr>
            <p:ph type="body" sz="quarter" idx="43"/>
          </p:nvPr>
        </p:nvSpPr>
        <p:spPr>
          <a:xfrm>
            <a:off x="424633" y="4977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8" name="Espace réservé du texte 32"/>
          <p:cNvSpPr>
            <a:spLocks noGrp="1"/>
          </p:cNvSpPr>
          <p:nvPr>
            <p:ph type="body" sz="quarter" idx="44"/>
          </p:nvPr>
        </p:nvSpPr>
        <p:spPr>
          <a:xfrm>
            <a:off x="2268000" y="4977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29" name="Espace réservé du texte 32"/>
          <p:cNvSpPr>
            <a:spLocks noGrp="1"/>
          </p:cNvSpPr>
          <p:nvPr>
            <p:ph type="body" sz="quarter" idx="45"/>
          </p:nvPr>
        </p:nvSpPr>
        <p:spPr>
          <a:xfrm>
            <a:off x="4104000" y="4977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0" name="Espace réservé du texte 32"/>
          <p:cNvSpPr>
            <a:spLocks noGrp="1"/>
          </p:cNvSpPr>
          <p:nvPr>
            <p:ph type="body" sz="quarter" idx="46"/>
          </p:nvPr>
        </p:nvSpPr>
        <p:spPr>
          <a:xfrm>
            <a:off x="424633" y="5508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 baseline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1" name="Espace réservé du texte 32"/>
          <p:cNvSpPr>
            <a:spLocks noGrp="1"/>
          </p:cNvSpPr>
          <p:nvPr>
            <p:ph type="body" sz="quarter" idx="47"/>
          </p:nvPr>
        </p:nvSpPr>
        <p:spPr>
          <a:xfrm>
            <a:off x="2268000" y="5508000"/>
            <a:ext cx="172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ctr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132" name="Espace réservé du texte 32"/>
          <p:cNvSpPr>
            <a:spLocks noGrp="1"/>
          </p:cNvSpPr>
          <p:nvPr>
            <p:ph type="body" sz="quarter" idx="48"/>
          </p:nvPr>
        </p:nvSpPr>
        <p:spPr>
          <a:xfrm>
            <a:off x="4104000" y="5508000"/>
            <a:ext cx="4608000" cy="432000"/>
          </a:xfrm>
          <a:prstGeom prst="rect">
            <a:avLst/>
          </a:prstGeom>
        </p:spPr>
        <p:txBody>
          <a:bodyPr lIns="91428" tIns="0" rIns="91428" bIns="0" anchor="ctr"/>
          <a:lstStyle>
            <a:lvl1pPr marL="0" indent="0" algn="just">
              <a:lnSpc>
                <a:spcPct val="100000"/>
              </a:lnSpc>
              <a:spcAft>
                <a:spcPts val="0"/>
              </a:spcAft>
              <a:tabLst/>
              <a:defRPr sz="1200" b="0">
                <a:solidFill>
                  <a:srgbClr val="005EA7"/>
                </a:solidFill>
                <a:latin typeface="+mn-lt"/>
              </a:defRPr>
            </a:lvl1pPr>
            <a:lvl2pPr marL="0" indent="0" algn="ctr">
              <a:tabLst/>
              <a:defRPr sz="1000">
                <a:solidFill>
                  <a:srgbClr val="005EA7"/>
                </a:solidFill>
              </a:defRPr>
            </a:lvl2pPr>
            <a:lvl3pPr marL="0" indent="0" algn="ctr">
              <a:tabLst/>
              <a:defRPr sz="1000">
                <a:solidFill>
                  <a:srgbClr val="005EA7"/>
                </a:solidFill>
              </a:defRPr>
            </a:lvl3pPr>
            <a:lvl4pPr marL="0" indent="0" algn="ctr">
              <a:tabLst/>
              <a:defRPr sz="1000">
                <a:solidFill>
                  <a:srgbClr val="005EA7"/>
                </a:solidFill>
              </a:defRPr>
            </a:lvl4pPr>
            <a:lvl5pPr marL="0" indent="0" algn="ctr">
              <a:tabLst/>
              <a:defRPr sz="1000">
                <a:solidFill>
                  <a:srgbClr val="005EA7"/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34" name="Espace réservé du texte 14"/>
          <p:cNvSpPr>
            <a:spLocks noGrp="1"/>
          </p:cNvSpPr>
          <p:nvPr>
            <p:ph type="body" sz="quarter" idx="20"/>
          </p:nvPr>
        </p:nvSpPr>
        <p:spPr>
          <a:xfrm>
            <a:off x="792000" y="32250"/>
            <a:ext cx="4968000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>
              <a:lnSpc>
                <a:spcPct val="100000"/>
              </a:lnSpc>
              <a:defRPr sz="2400" b="1"/>
            </a:lvl1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422554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ssage typ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/>
          <p:nvPr userDrawn="1"/>
        </p:nvSpPr>
        <p:spPr bwMode="auto">
          <a:xfrm>
            <a:off x="0" y="1785938"/>
            <a:ext cx="5645150" cy="198437"/>
          </a:xfrm>
          <a:custGeom>
            <a:avLst/>
            <a:gdLst>
              <a:gd name="connsiteX0" fmla="*/ 6083300 w 6083300"/>
              <a:gd name="connsiteY0" fmla="*/ 0 h 256117"/>
              <a:gd name="connsiteX1" fmla="*/ 6032500 w 6083300"/>
              <a:gd name="connsiteY1" fmla="*/ 215900 h 256117"/>
              <a:gd name="connsiteX2" fmla="*/ 5816600 w 6083300"/>
              <a:gd name="connsiteY2" fmla="*/ 241300 h 256117"/>
              <a:gd name="connsiteX3" fmla="*/ 0 w 6083300"/>
              <a:gd name="connsiteY3" fmla="*/ 241300 h 256117"/>
              <a:gd name="connsiteX0" fmla="*/ 6083300 w 6115457"/>
              <a:gd name="connsiteY0" fmla="*/ 0 h 256117"/>
              <a:gd name="connsiteX1" fmla="*/ 6032500 w 6115457"/>
              <a:gd name="connsiteY1" fmla="*/ 215900 h 256117"/>
              <a:gd name="connsiteX2" fmla="*/ 5585554 w 6115457"/>
              <a:gd name="connsiteY2" fmla="*/ 241300 h 256117"/>
              <a:gd name="connsiteX3" fmla="*/ 0 w 6115457"/>
              <a:gd name="connsiteY3" fmla="*/ 241300 h 256117"/>
              <a:gd name="connsiteX0" fmla="*/ 6083300 w 6083300"/>
              <a:gd name="connsiteY0" fmla="*/ 0 h 256118"/>
              <a:gd name="connsiteX1" fmla="*/ 5878458 w 6083300"/>
              <a:gd name="connsiteY1" fmla="*/ 215901 h 256118"/>
              <a:gd name="connsiteX2" fmla="*/ 5585554 w 6083300"/>
              <a:gd name="connsiteY2" fmla="*/ 241300 h 256118"/>
              <a:gd name="connsiteX3" fmla="*/ 0 w 6083300"/>
              <a:gd name="connsiteY3" fmla="*/ 241300 h 256118"/>
              <a:gd name="connsiteX0" fmla="*/ 6083300 w 6083300"/>
              <a:gd name="connsiteY0" fmla="*/ 0 h 256118"/>
              <a:gd name="connsiteX1" fmla="*/ 5878458 w 6083300"/>
              <a:gd name="connsiteY1" fmla="*/ 215901 h 256118"/>
              <a:gd name="connsiteX2" fmla="*/ 5585554 w 6083300"/>
              <a:gd name="connsiteY2" fmla="*/ 241300 h 256118"/>
              <a:gd name="connsiteX3" fmla="*/ 0 w 6083300"/>
              <a:gd name="connsiteY3" fmla="*/ 241300 h 256118"/>
              <a:gd name="connsiteX0" fmla="*/ 6083300 w 6083300"/>
              <a:gd name="connsiteY0" fmla="*/ 0 h 242921"/>
              <a:gd name="connsiteX1" fmla="*/ 5878458 w 6083300"/>
              <a:gd name="connsiteY1" fmla="*/ 215901 h 242921"/>
              <a:gd name="connsiteX2" fmla="*/ 5585554 w 6083300"/>
              <a:gd name="connsiteY2" fmla="*/ 241300 h 242921"/>
              <a:gd name="connsiteX3" fmla="*/ 0 w 6083300"/>
              <a:gd name="connsiteY3" fmla="*/ 241300 h 242921"/>
              <a:gd name="connsiteX0" fmla="*/ 6083300 w 6083300"/>
              <a:gd name="connsiteY0" fmla="*/ 0 h 242921"/>
              <a:gd name="connsiteX1" fmla="*/ 5878458 w 6083300"/>
              <a:gd name="connsiteY1" fmla="*/ 215901 h 242921"/>
              <a:gd name="connsiteX2" fmla="*/ 5585554 w 6083300"/>
              <a:gd name="connsiteY2" fmla="*/ 241300 h 242921"/>
              <a:gd name="connsiteX3" fmla="*/ 0 w 6083300"/>
              <a:gd name="connsiteY3" fmla="*/ 241300 h 242921"/>
              <a:gd name="connsiteX0" fmla="*/ 6083300 w 6083300"/>
              <a:gd name="connsiteY0" fmla="*/ 0 h 242921"/>
              <a:gd name="connsiteX1" fmla="*/ 5878458 w 6083300"/>
              <a:gd name="connsiteY1" fmla="*/ 215901 h 242921"/>
              <a:gd name="connsiteX2" fmla="*/ 5585554 w 6083300"/>
              <a:gd name="connsiteY2" fmla="*/ 241300 h 242921"/>
              <a:gd name="connsiteX3" fmla="*/ 0 w 6083300"/>
              <a:gd name="connsiteY3" fmla="*/ 241300 h 242921"/>
              <a:gd name="connsiteX0" fmla="*/ 6083300 w 6083300"/>
              <a:gd name="connsiteY0" fmla="*/ 0 h 242921"/>
              <a:gd name="connsiteX1" fmla="*/ 5878458 w 6083300"/>
              <a:gd name="connsiteY1" fmla="*/ 215901 h 242921"/>
              <a:gd name="connsiteX2" fmla="*/ 5585554 w 6083300"/>
              <a:gd name="connsiteY2" fmla="*/ 241300 h 242921"/>
              <a:gd name="connsiteX3" fmla="*/ 0 w 6083300"/>
              <a:gd name="connsiteY3" fmla="*/ 241300 h 242921"/>
              <a:gd name="connsiteX0" fmla="*/ 6083300 w 6083300"/>
              <a:gd name="connsiteY0" fmla="*/ 0 h 254497"/>
              <a:gd name="connsiteX1" fmla="*/ 5878458 w 6083300"/>
              <a:gd name="connsiteY1" fmla="*/ 215901 h 254497"/>
              <a:gd name="connsiteX2" fmla="*/ 5585554 w 6083300"/>
              <a:gd name="connsiteY2" fmla="*/ 241300 h 254497"/>
              <a:gd name="connsiteX3" fmla="*/ 0 w 6083300"/>
              <a:gd name="connsiteY3" fmla="*/ 241300 h 254497"/>
              <a:gd name="connsiteX0" fmla="*/ 6083300 w 6118509"/>
              <a:gd name="connsiteY0" fmla="*/ 0 h 254497"/>
              <a:gd name="connsiteX1" fmla="*/ 5878458 w 6118509"/>
              <a:gd name="connsiteY1" fmla="*/ 215901 h 254497"/>
              <a:gd name="connsiteX2" fmla="*/ 5585554 w 6118509"/>
              <a:gd name="connsiteY2" fmla="*/ 241300 h 254497"/>
              <a:gd name="connsiteX3" fmla="*/ 0 w 6118509"/>
              <a:gd name="connsiteY3" fmla="*/ 241300 h 254497"/>
              <a:gd name="connsiteX0" fmla="*/ 6083300 w 6096940"/>
              <a:gd name="connsiteY0" fmla="*/ 0 h 254497"/>
              <a:gd name="connsiteX1" fmla="*/ 5878458 w 6096940"/>
              <a:gd name="connsiteY1" fmla="*/ 215901 h 254497"/>
              <a:gd name="connsiteX2" fmla="*/ 5585554 w 6096940"/>
              <a:gd name="connsiteY2" fmla="*/ 241300 h 254497"/>
              <a:gd name="connsiteX3" fmla="*/ 0 w 6096940"/>
              <a:gd name="connsiteY3" fmla="*/ 241300 h 254497"/>
              <a:gd name="connsiteX0" fmla="*/ 6083300 w 6096940"/>
              <a:gd name="connsiteY0" fmla="*/ 0 h 254497"/>
              <a:gd name="connsiteX1" fmla="*/ 5878458 w 6096940"/>
              <a:gd name="connsiteY1" fmla="*/ 215901 h 254497"/>
              <a:gd name="connsiteX2" fmla="*/ 5585554 w 6096940"/>
              <a:gd name="connsiteY2" fmla="*/ 241300 h 254497"/>
              <a:gd name="connsiteX3" fmla="*/ 0 w 6096940"/>
              <a:gd name="connsiteY3" fmla="*/ 241300 h 254497"/>
              <a:gd name="connsiteX0" fmla="*/ 6083300 w 6096940"/>
              <a:gd name="connsiteY0" fmla="*/ 0 h 254497"/>
              <a:gd name="connsiteX1" fmla="*/ 5878458 w 6096940"/>
              <a:gd name="connsiteY1" fmla="*/ 215901 h 254497"/>
              <a:gd name="connsiteX2" fmla="*/ 5585554 w 6096940"/>
              <a:gd name="connsiteY2" fmla="*/ 241300 h 254497"/>
              <a:gd name="connsiteX3" fmla="*/ 0 w 6096940"/>
              <a:gd name="connsiteY3" fmla="*/ 241300 h 254497"/>
              <a:gd name="connsiteX0" fmla="*/ 6083300 w 6096940"/>
              <a:gd name="connsiteY0" fmla="*/ 0 h 254497"/>
              <a:gd name="connsiteX1" fmla="*/ 5878458 w 6096940"/>
              <a:gd name="connsiteY1" fmla="*/ 215901 h 254497"/>
              <a:gd name="connsiteX2" fmla="*/ 5585554 w 6096940"/>
              <a:gd name="connsiteY2" fmla="*/ 241300 h 254497"/>
              <a:gd name="connsiteX3" fmla="*/ 0 w 6096940"/>
              <a:gd name="connsiteY3" fmla="*/ 241300 h 254497"/>
              <a:gd name="connsiteX0" fmla="*/ 6083300 w 6096940"/>
              <a:gd name="connsiteY0" fmla="*/ 21759 h 276256"/>
              <a:gd name="connsiteX1" fmla="*/ 5878458 w 6096940"/>
              <a:gd name="connsiteY1" fmla="*/ 237660 h 276256"/>
              <a:gd name="connsiteX2" fmla="*/ 5585554 w 6096940"/>
              <a:gd name="connsiteY2" fmla="*/ 263059 h 276256"/>
              <a:gd name="connsiteX3" fmla="*/ 0 w 6096940"/>
              <a:gd name="connsiteY3" fmla="*/ 263059 h 276256"/>
              <a:gd name="connsiteX0" fmla="*/ 6083300 w 6118509"/>
              <a:gd name="connsiteY0" fmla="*/ 21759 h 276256"/>
              <a:gd name="connsiteX1" fmla="*/ 5878458 w 6118509"/>
              <a:gd name="connsiteY1" fmla="*/ 237660 h 276256"/>
              <a:gd name="connsiteX2" fmla="*/ 5585554 w 6118509"/>
              <a:gd name="connsiteY2" fmla="*/ 263059 h 276256"/>
              <a:gd name="connsiteX3" fmla="*/ 0 w 6118509"/>
              <a:gd name="connsiteY3" fmla="*/ 263059 h 276256"/>
              <a:gd name="connsiteX0" fmla="*/ 6083300 w 6083300"/>
              <a:gd name="connsiteY0" fmla="*/ 21759 h 276256"/>
              <a:gd name="connsiteX1" fmla="*/ 5878458 w 6083300"/>
              <a:gd name="connsiteY1" fmla="*/ 237660 h 276256"/>
              <a:gd name="connsiteX2" fmla="*/ 5585554 w 6083300"/>
              <a:gd name="connsiteY2" fmla="*/ 263059 h 276256"/>
              <a:gd name="connsiteX3" fmla="*/ 0 w 6083300"/>
              <a:gd name="connsiteY3" fmla="*/ 263059 h 276256"/>
              <a:gd name="connsiteX0" fmla="*/ 6083300 w 6118509"/>
              <a:gd name="connsiteY0" fmla="*/ 21759 h 276256"/>
              <a:gd name="connsiteX1" fmla="*/ 5878458 w 6118509"/>
              <a:gd name="connsiteY1" fmla="*/ 237660 h 276256"/>
              <a:gd name="connsiteX2" fmla="*/ 5585554 w 6118509"/>
              <a:gd name="connsiteY2" fmla="*/ 263059 h 276256"/>
              <a:gd name="connsiteX3" fmla="*/ 0 w 6118509"/>
              <a:gd name="connsiteY3" fmla="*/ 263059 h 276256"/>
              <a:gd name="connsiteX0" fmla="*/ 6083300 w 6085645"/>
              <a:gd name="connsiteY0" fmla="*/ 21759 h 276256"/>
              <a:gd name="connsiteX1" fmla="*/ 5878458 w 6085645"/>
              <a:gd name="connsiteY1" fmla="*/ 237660 h 276256"/>
              <a:gd name="connsiteX2" fmla="*/ 5585554 w 6085645"/>
              <a:gd name="connsiteY2" fmla="*/ 263059 h 276256"/>
              <a:gd name="connsiteX3" fmla="*/ 0 w 6085645"/>
              <a:gd name="connsiteY3" fmla="*/ 263059 h 276256"/>
              <a:gd name="connsiteX0" fmla="*/ 6083300 w 6085645"/>
              <a:gd name="connsiteY0" fmla="*/ 21759 h 276256"/>
              <a:gd name="connsiteX1" fmla="*/ 5878458 w 6085645"/>
              <a:gd name="connsiteY1" fmla="*/ 237660 h 276256"/>
              <a:gd name="connsiteX2" fmla="*/ 5585554 w 6085645"/>
              <a:gd name="connsiteY2" fmla="*/ 263059 h 276256"/>
              <a:gd name="connsiteX3" fmla="*/ 0 w 6085645"/>
              <a:gd name="connsiteY3" fmla="*/ 263059 h 276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85645" h="276256">
                <a:moveTo>
                  <a:pt x="6083300" y="21759"/>
                </a:moveTo>
                <a:cubicBezTo>
                  <a:pt x="6080104" y="0"/>
                  <a:pt x="6085645" y="155173"/>
                  <a:pt x="5878458" y="237660"/>
                </a:cubicBezTo>
                <a:cubicBezTo>
                  <a:pt x="5807811" y="247520"/>
                  <a:pt x="5845309" y="249862"/>
                  <a:pt x="5585554" y="263059"/>
                </a:cubicBezTo>
                <a:cubicBezTo>
                  <a:pt x="5325799" y="276256"/>
                  <a:pt x="1861851" y="263059"/>
                  <a:pt x="0" y="263059"/>
                </a:cubicBezTo>
              </a:path>
            </a:pathLst>
          </a:custGeom>
          <a:solidFill>
            <a:schemeClr val="bg1"/>
          </a:solidFill>
          <a:ln w="19050" cap="flat" cmpd="sng" algn="ctr">
            <a:solidFill>
              <a:schemeClr val="accent2">
                <a:lumMod val="40000"/>
                <a:lumOff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91428" tIns="45715" rIns="91428" bIns="45715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fr-FR" sz="2400" dirty="0">
              <a:solidFill>
                <a:srgbClr val="000000"/>
              </a:solidFill>
            </a:endParaRP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title"/>
          </p:nvPr>
        </p:nvSpPr>
        <p:spPr bwMode="auto">
          <a:xfrm>
            <a:off x="792000" y="83052"/>
            <a:ext cx="4968000" cy="288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>
              <a:lnSpc>
                <a:spcPct val="100000"/>
              </a:lnSpc>
              <a:defRPr sz="2400" b="1" i="0">
                <a:solidFill>
                  <a:srgbClr val="005EA7"/>
                </a:solidFill>
              </a:defRPr>
            </a:lvl1pPr>
          </a:lstStyle>
          <a:p>
            <a:r>
              <a:rPr lang="fr-FR" noProof="0" smtClean="0"/>
              <a:t>Cliquez pour modifier le style du titre</a:t>
            </a:r>
          </a:p>
        </p:txBody>
      </p:sp>
      <p:sp>
        <p:nvSpPr>
          <p:cNvPr id="6" name="Espace réservé du texte 19"/>
          <p:cNvSpPr>
            <a:spLocks noGrp="1"/>
          </p:cNvSpPr>
          <p:nvPr>
            <p:ph type="body" sz="quarter" idx="12"/>
          </p:nvPr>
        </p:nvSpPr>
        <p:spPr bwMode="auto">
          <a:xfrm>
            <a:off x="792000" y="967849"/>
            <a:ext cx="7560000" cy="7920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marR="0" indent="0" algn="just" defTabSz="914288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Pct val="170000"/>
              <a:buFontTx/>
              <a:buNone/>
              <a:tabLst/>
              <a:defRPr baseline="0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9" name="Espace réservé du texte 8"/>
          <p:cNvSpPr>
            <a:spLocks noGrp="1"/>
          </p:cNvSpPr>
          <p:nvPr>
            <p:ph type="body" sz="quarter" idx="13"/>
          </p:nvPr>
        </p:nvSpPr>
        <p:spPr bwMode="white">
          <a:xfrm>
            <a:off x="6346800" y="237601"/>
            <a:ext cx="2664000" cy="360000"/>
          </a:xfrm>
          <a:prstGeom prst="rect">
            <a:avLst/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defRPr sz="2200" i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1" name="Espace réservé du texte 10"/>
          <p:cNvSpPr>
            <a:spLocks noGrp="1"/>
          </p:cNvSpPr>
          <p:nvPr>
            <p:ph type="body" sz="quarter" idx="14"/>
          </p:nvPr>
        </p:nvSpPr>
        <p:spPr>
          <a:xfrm>
            <a:off x="792000" y="428604"/>
            <a:ext cx="4968000" cy="288000"/>
          </a:xfrm>
          <a:prstGeom prst="rect">
            <a:avLst/>
          </a:prstGeom>
        </p:spPr>
        <p:txBody>
          <a:bodyPr vert="horz" wrap="square" lIns="0" tIns="0" rIns="0" bIns="0" anchor="ctr" anchorCtr="0"/>
          <a:lstStyle>
            <a:lvl1pPr>
              <a:lnSpc>
                <a:spcPct val="100000"/>
              </a:lnSpc>
              <a:defRPr sz="2000" i="1"/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  <p:sp>
        <p:nvSpPr>
          <p:cNvPr id="14" name="Espace réservé du texte 13"/>
          <p:cNvSpPr>
            <a:spLocks noGrp="1"/>
          </p:cNvSpPr>
          <p:nvPr>
            <p:ph type="body" sz="quarter" idx="15"/>
          </p:nvPr>
        </p:nvSpPr>
        <p:spPr>
          <a:xfrm>
            <a:off x="792000" y="5890166"/>
            <a:ext cx="7560000" cy="396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 algn="just">
              <a:lnSpc>
                <a:spcPct val="100000"/>
              </a:lnSpc>
              <a:tabLst/>
              <a:defRPr sz="1000" b="0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fr-FR" noProof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7139363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33670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91428" tIns="45715" rIns="91428" bIns="45715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1" y="225002"/>
            <a:ext cx="6423206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70C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noProof="0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91603268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91428" tIns="45715" rIns="91428" bIns="45715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1" y="225002"/>
            <a:ext cx="6423206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70C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noProof="0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275820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91428" tIns="45715" rIns="91428" bIns="45715"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fr-FR" dirty="0" smtClean="0"/>
              <a:t>Cliquez pour 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9" name="Espace réservé du texte 14"/>
          <p:cNvSpPr>
            <a:spLocks noGrp="1"/>
          </p:cNvSpPr>
          <p:nvPr>
            <p:ph type="body" sz="quarter" idx="17"/>
          </p:nvPr>
        </p:nvSpPr>
        <p:spPr>
          <a:xfrm>
            <a:off x="792001" y="225002"/>
            <a:ext cx="6423206" cy="360000"/>
          </a:xfrm>
          <a:prstGeom prst="rect">
            <a:avLst/>
          </a:prstGeom>
        </p:spPr>
        <p:txBody>
          <a:bodyPr lIns="0" tIns="0" rIns="0" bIns="0" anchor="ctr" anchorCtr="0"/>
          <a:lstStyle>
            <a:lvl1pPr marL="0" indent="0">
              <a:lnSpc>
                <a:spcPct val="100000"/>
              </a:lnSpc>
              <a:buNone/>
              <a:defRPr sz="2000" b="1">
                <a:solidFill>
                  <a:srgbClr val="0070C0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fr-FR" noProof="0" dirty="0" smtClean="0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018415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90800" y="2286000"/>
            <a:ext cx="6180224" cy="1470025"/>
          </a:xfrm>
        </p:spPr>
        <p:txBody>
          <a:bodyPr anchor="t"/>
          <a:lstStyle>
            <a:lvl1pPr algn="r" eaLnBrk="1" latinLnBrk="0" hangingPunct="1">
              <a:defRPr kumimoji="0" lang="fr-FR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4038600"/>
            <a:ext cx="4772528" cy="990600"/>
          </a:xfrm>
        </p:spPr>
        <p:txBody>
          <a:bodyPr>
            <a:normAutofit/>
          </a:bodyPr>
          <a:lstStyle>
            <a:lvl1pPr marL="0" indent="0" algn="r" eaLnBrk="1" latinLnBrk="0" hangingPunct="1">
              <a:buNone/>
              <a:defRPr kumimoji="0" lang="fr-FR" sz="2000" b="0">
                <a:solidFill>
                  <a:schemeClr val="tx1"/>
                </a:solidFill>
                <a:latin typeface="Georgia" pitchFamily="18" charset="0"/>
              </a:defRPr>
            </a:lvl1pPr>
            <a:lvl2pPr marL="4572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 eaLnBrk="1" latinLnBrk="0" hangingPunct="1">
              <a:buNone/>
              <a:defRPr kumimoji="0" lang="fr-FR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eaLnBrk="1" latinLnBrk="0" hangingPunct="1"/>
            <a:r>
              <a:rPr lang="fr-FR" smtClean="0"/>
              <a:t>Modifiez le style des sous-titres du masque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251"/>
            <a:ext cx="3721618" cy="6858000"/>
          </a:xfrm>
          <a:prstGeom prst="rect">
            <a:avLst/>
          </a:prstGeom>
        </p:spPr>
      </p:pic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858000" y="5105400"/>
            <a:ext cx="18288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fr-FR" sz="2000" baseline="0"/>
            </a:lvl1pPr>
          </a:lstStyle>
          <a:p>
            <a:r>
              <a:rPr kumimoji="0" lang="fr-FR" dirty="0"/>
              <a:t>Logo de la société</a:t>
            </a:r>
          </a:p>
        </p:txBody>
      </p:sp>
    </p:spTree>
    <p:extLst>
      <p:ext uri="{BB962C8B-B14F-4D97-AF65-F5344CB8AC3E}">
        <p14:creationId xmlns:p14="http://schemas.microsoft.com/office/powerpoint/2010/main" val="525230107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3161049" y="-3176815"/>
            <a:ext cx="2819400" cy="917303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0" y="3048000"/>
            <a:ext cx="4343400" cy="1362075"/>
          </a:xfrm>
        </p:spPr>
        <p:txBody>
          <a:bodyPr anchor="b" anchorCtr="0"/>
          <a:lstStyle>
            <a:lvl1pPr algn="l" eaLnBrk="1" latinLnBrk="0" hangingPunct="1">
              <a:defRPr kumimoji="0" lang="fr-FR" sz="4000" b="1" cap="small" baseline="0">
                <a:solidFill>
                  <a:srgbClr val="003300"/>
                </a:solidFill>
              </a:defRPr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3" hasCustomPrompt="1"/>
          </p:nvPr>
        </p:nvSpPr>
        <p:spPr>
          <a:xfrm>
            <a:off x="6781800" y="5334000"/>
            <a:ext cx="2133600" cy="990600"/>
          </a:xfrm>
        </p:spPr>
        <p:txBody>
          <a:bodyPr>
            <a:normAutofit/>
          </a:bodyPr>
          <a:lstStyle>
            <a:lvl1pPr marL="0" indent="0" algn="ctr" eaLnBrk="1" latinLnBrk="0" hangingPunct="1">
              <a:buNone/>
              <a:defRPr kumimoji="0" lang="fr-FR" sz="1800"/>
            </a:lvl1pPr>
          </a:lstStyle>
          <a:p>
            <a:r>
              <a:rPr kumimoji="0" lang="fr-FR" dirty="0"/>
              <a:t>Logo de la société</a:t>
            </a:r>
          </a:p>
        </p:txBody>
      </p:sp>
    </p:spTree>
    <p:extLst>
      <p:ext uri="{BB962C8B-B14F-4D97-AF65-F5344CB8AC3E}">
        <p14:creationId xmlns:p14="http://schemas.microsoft.com/office/powerpoint/2010/main" val="1937507143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re et contenu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0" y="269632"/>
            <a:ext cx="8077200" cy="1143000"/>
          </a:xfrm>
        </p:spPr>
        <p:txBody>
          <a:bodyPr anchor="ctr" anchorCtr="0"/>
          <a:lstStyle>
            <a:lvl1pPr algn="l" eaLnBrk="1" latinLnBrk="0" hangingPunct="1">
              <a:defRPr kumimoji="0" lang="fr-FR"/>
            </a:lvl1pPr>
          </a:lstStyle>
          <a:p>
            <a:r>
              <a:rPr kumimoji="0" lang="fr-FR"/>
              <a:t>Modifiez le style du titre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596413"/>
            <a:ext cx="8077200" cy="4297363"/>
          </a:xfrm>
        </p:spPr>
        <p:txBody>
          <a:bodyPr>
            <a:normAutofit/>
          </a:bodyPr>
          <a:lstStyle>
            <a:lvl1pPr eaLnBrk="1" latinLnBrk="0" hangingPunct="1">
              <a:defRPr kumimoji="0" lang="fr-FR" sz="3200">
                <a:latin typeface="+mn-lt"/>
              </a:defRPr>
            </a:lvl1pPr>
            <a:lvl2pPr eaLnBrk="1" latinLnBrk="0" hangingPunct="1">
              <a:defRPr kumimoji="0" lang="fr-FR" sz="2800">
                <a:latin typeface="+mn-lt"/>
              </a:defRPr>
            </a:lvl2pPr>
            <a:lvl3pPr eaLnBrk="1" latinLnBrk="0" hangingPunct="1">
              <a:defRPr kumimoji="0" lang="fr-FR" sz="2400">
                <a:latin typeface="+mn-lt"/>
              </a:defRPr>
            </a:lvl3pPr>
            <a:lvl4pPr eaLnBrk="1" latinLnBrk="0" hangingPunct="1">
              <a:defRPr kumimoji="0" lang="fr-FR" sz="2400">
                <a:latin typeface="+mn-lt"/>
              </a:defRPr>
            </a:lvl4pPr>
            <a:lvl5pPr eaLnBrk="1" latinLnBrk="0" hangingPunct="1">
              <a:defRPr kumimoji="0" lang="fr-FR" sz="2400">
                <a:latin typeface="+mn-lt"/>
              </a:defRPr>
            </a:lvl5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45110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600200"/>
            <a:ext cx="4038600" cy="4525963"/>
          </a:xfrm>
        </p:spPr>
        <p:txBody>
          <a:bodyPr/>
          <a:lstStyle>
            <a:lvl1pPr eaLnBrk="1" latinLnBrk="0" hangingPunct="1">
              <a:defRPr kumimoji="0" lang="fr-FR" sz="2800"/>
            </a:lvl1pPr>
            <a:lvl2pPr eaLnBrk="1" latinLnBrk="0" hangingPunct="1">
              <a:defRPr kumimoji="0" lang="fr-FR" sz="2400"/>
            </a:lvl2pPr>
            <a:lvl3pPr eaLnBrk="1" latinLnBrk="0" hangingPunct="1">
              <a:defRPr kumimoji="0" lang="fr-FR" sz="2000"/>
            </a:lvl3pPr>
            <a:lvl4pPr eaLnBrk="1" latinLnBrk="0" hangingPunct="1">
              <a:defRPr kumimoji="0" lang="fr-FR" sz="1800"/>
            </a:lvl4pPr>
            <a:lvl5pPr eaLnBrk="1" latinLnBrk="0" hangingPunct="1">
              <a:defRPr kumimoji="0" lang="fr-FR" sz="1800"/>
            </a:lvl5pPr>
            <a:lvl6pPr eaLnBrk="1" latinLnBrk="0" hangingPunct="1">
              <a:defRPr kumimoji="0" lang="fr-FR" sz="1800"/>
            </a:lvl6pPr>
            <a:lvl7pPr eaLnBrk="1" latinLnBrk="0" hangingPunct="1">
              <a:defRPr kumimoji="0" lang="fr-FR" sz="1800"/>
            </a:lvl7pPr>
            <a:lvl8pPr eaLnBrk="1" latinLnBrk="0" hangingPunct="1">
              <a:defRPr kumimoji="0" lang="fr-FR" sz="1800"/>
            </a:lvl8pPr>
            <a:lvl9pPr eaLnBrk="1" latinLnBrk="0" hangingPunct="1">
              <a:defRPr kumimoji="0" lang="fr-FR" sz="18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4038600" cy="4525963"/>
          </a:xfrm>
        </p:spPr>
        <p:txBody>
          <a:bodyPr/>
          <a:lstStyle>
            <a:lvl1pPr eaLnBrk="1" latinLnBrk="0" hangingPunct="1">
              <a:defRPr kumimoji="0" lang="fr-FR" sz="2800"/>
            </a:lvl1pPr>
            <a:lvl2pPr eaLnBrk="1" latinLnBrk="0" hangingPunct="1">
              <a:defRPr kumimoji="0" lang="fr-FR" sz="2400"/>
            </a:lvl2pPr>
            <a:lvl3pPr eaLnBrk="1" latinLnBrk="0" hangingPunct="1">
              <a:defRPr kumimoji="0" lang="fr-FR" sz="2000"/>
            </a:lvl3pPr>
            <a:lvl4pPr eaLnBrk="1" latinLnBrk="0" hangingPunct="1">
              <a:defRPr kumimoji="0" lang="fr-FR" sz="1800"/>
            </a:lvl4pPr>
            <a:lvl5pPr eaLnBrk="1" latinLnBrk="0" hangingPunct="1">
              <a:defRPr kumimoji="0" lang="fr-FR" sz="1800"/>
            </a:lvl5pPr>
            <a:lvl6pPr eaLnBrk="1" latinLnBrk="0" hangingPunct="1">
              <a:defRPr kumimoji="0" lang="fr-FR" sz="1800"/>
            </a:lvl6pPr>
            <a:lvl7pPr eaLnBrk="1" latinLnBrk="0" hangingPunct="1">
              <a:defRPr kumimoji="0" lang="fr-FR" sz="1800"/>
            </a:lvl7pPr>
            <a:lvl8pPr eaLnBrk="1" latinLnBrk="0" hangingPunct="1">
              <a:defRPr kumimoji="0" lang="fr-FR" sz="1800"/>
            </a:lvl8pPr>
            <a:lvl9pPr eaLnBrk="1" latinLnBrk="0" hangingPunct="1">
              <a:defRPr kumimoji="0" lang="fr-FR" sz="18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917513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eaLnBrk="1" latinLnBrk="0" hangingPunct="1">
              <a:defRPr kumimoji="0" lang="fr-FR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4040188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fr-FR" sz="2400" b="1"/>
            </a:lvl1pPr>
            <a:lvl2pPr marL="457200" indent="0" eaLnBrk="1" latinLnBrk="0" hangingPunct="1">
              <a:buNone/>
              <a:defRPr kumimoji="0" lang="fr-FR" sz="2000" b="1"/>
            </a:lvl2pPr>
            <a:lvl3pPr marL="914400" indent="0" eaLnBrk="1" latinLnBrk="0" hangingPunct="1">
              <a:buNone/>
              <a:defRPr kumimoji="0" lang="fr-FR" sz="1800" b="1"/>
            </a:lvl3pPr>
            <a:lvl4pPr marL="1371600" indent="0" eaLnBrk="1" latinLnBrk="0" hangingPunct="1">
              <a:buNone/>
              <a:defRPr kumimoji="0" lang="fr-FR" sz="1600" b="1"/>
            </a:lvl4pPr>
            <a:lvl5pPr marL="1828800" indent="0" eaLnBrk="1" latinLnBrk="0" hangingPunct="1">
              <a:buNone/>
              <a:defRPr kumimoji="0" lang="fr-FR" sz="1600" b="1"/>
            </a:lvl5pPr>
            <a:lvl6pPr marL="2286000" indent="0" eaLnBrk="1" latinLnBrk="0" hangingPunct="1">
              <a:buNone/>
              <a:defRPr kumimoji="0" lang="fr-FR" sz="1600" b="1"/>
            </a:lvl6pPr>
            <a:lvl7pPr marL="2743200" indent="0" eaLnBrk="1" latinLnBrk="0" hangingPunct="1">
              <a:buNone/>
              <a:defRPr kumimoji="0" lang="fr-FR" sz="1600" b="1"/>
            </a:lvl7pPr>
            <a:lvl8pPr marL="3200400" indent="0" eaLnBrk="1" latinLnBrk="0" hangingPunct="1">
              <a:buNone/>
              <a:defRPr kumimoji="0" lang="fr-FR" sz="1600" b="1"/>
            </a:lvl8pPr>
            <a:lvl9pPr marL="3657600" indent="0" eaLnBrk="1" latinLnBrk="0" hangingPunct="1">
              <a:buNone/>
              <a:defRPr kumimoji="0" lang="fr-FR" sz="1600" b="1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2174875"/>
            <a:ext cx="4040188" cy="3951288"/>
          </a:xfrm>
        </p:spPr>
        <p:txBody>
          <a:bodyPr/>
          <a:lstStyle>
            <a:lvl1pPr eaLnBrk="1" latinLnBrk="0" hangingPunct="1">
              <a:defRPr kumimoji="0" lang="fr-FR" sz="2400"/>
            </a:lvl1pPr>
            <a:lvl2pPr eaLnBrk="1" latinLnBrk="0" hangingPunct="1">
              <a:defRPr kumimoji="0" lang="fr-FR" sz="2000"/>
            </a:lvl2pPr>
            <a:lvl3pPr eaLnBrk="1" latinLnBrk="0" hangingPunct="1">
              <a:defRPr kumimoji="0" lang="fr-FR" sz="1800"/>
            </a:lvl3pPr>
            <a:lvl4pPr eaLnBrk="1" latinLnBrk="0" hangingPunct="1">
              <a:defRPr kumimoji="0" lang="fr-FR" sz="1600"/>
            </a:lvl4pPr>
            <a:lvl5pPr eaLnBrk="1" latinLnBrk="0" hangingPunct="1">
              <a:defRPr kumimoji="0" lang="fr-FR" sz="1600"/>
            </a:lvl5pPr>
            <a:lvl6pPr eaLnBrk="1" latinLnBrk="0" hangingPunct="1">
              <a:defRPr kumimoji="0" lang="fr-FR" sz="1600"/>
            </a:lvl6pPr>
            <a:lvl7pPr eaLnBrk="1" latinLnBrk="0" hangingPunct="1">
              <a:defRPr kumimoji="0" lang="fr-FR" sz="1600"/>
            </a:lvl7pPr>
            <a:lvl8pPr eaLnBrk="1" latinLnBrk="0" hangingPunct="1">
              <a:defRPr kumimoji="0" lang="fr-FR" sz="1600"/>
            </a:lvl8pPr>
            <a:lvl9pPr eaLnBrk="1" latinLnBrk="0" hangingPunct="1">
              <a:defRPr kumimoji="0" lang="fr-FR" sz="16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73625" y="1535113"/>
            <a:ext cx="4041775" cy="639762"/>
          </a:xfrm>
        </p:spPr>
        <p:txBody>
          <a:bodyPr anchor="b"/>
          <a:lstStyle>
            <a:lvl1pPr marL="0" indent="0" eaLnBrk="1" latinLnBrk="0" hangingPunct="1">
              <a:buNone/>
              <a:defRPr kumimoji="0" lang="fr-FR" sz="2400" b="1"/>
            </a:lvl1pPr>
            <a:lvl2pPr marL="457200" indent="0" eaLnBrk="1" latinLnBrk="0" hangingPunct="1">
              <a:buNone/>
              <a:defRPr kumimoji="0" lang="fr-FR" sz="2000" b="1"/>
            </a:lvl2pPr>
            <a:lvl3pPr marL="914400" indent="0" eaLnBrk="1" latinLnBrk="0" hangingPunct="1">
              <a:buNone/>
              <a:defRPr kumimoji="0" lang="fr-FR" sz="1800" b="1"/>
            </a:lvl3pPr>
            <a:lvl4pPr marL="1371600" indent="0" eaLnBrk="1" latinLnBrk="0" hangingPunct="1">
              <a:buNone/>
              <a:defRPr kumimoji="0" lang="fr-FR" sz="1600" b="1"/>
            </a:lvl4pPr>
            <a:lvl5pPr marL="1828800" indent="0" eaLnBrk="1" latinLnBrk="0" hangingPunct="1">
              <a:buNone/>
              <a:defRPr kumimoji="0" lang="fr-FR" sz="1600" b="1"/>
            </a:lvl5pPr>
            <a:lvl6pPr marL="2286000" indent="0" eaLnBrk="1" latinLnBrk="0" hangingPunct="1">
              <a:buNone/>
              <a:defRPr kumimoji="0" lang="fr-FR" sz="1600" b="1"/>
            </a:lvl6pPr>
            <a:lvl7pPr marL="2743200" indent="0" eaLnBrk="1" latinLnBrk="0" hangingPunct="1">
              <a:buNone/>
              <a:defRPr kumimoji="0" lang="fr-FR" sz="1600" b="1"/>
            </a:lvl7pPr>
            <a:lvl8pPr marL="3200400" indent="0" eaLnBrk="1" latinLnBrk="0" hangingPunct="1">
              <a:buNone/>
              <a:defRPr kumimoji="0" lang="fr-FR" sz="1600" b="1"/>
            </a:lvl8pPr>
            <a:lvl9pPr marL="3657600" indent="0" eaLnBrk="1" latinLnBrk="0" hangingPunct="1">
              <a:buNone/>
              <a:defRPr kumimoji="0" lang="fr-FR" sz="1600" b="1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73625" y="2174875"/>
            <a:ext cx="4041775" cy="3951288"/>
          </a:xfrm>
        </p:spPr>
        <p:txBody>
          <a:bodyPr/>
          <a:lstStyle>
            <a:lvl1pPr eaLnBrk="1" latinLnBrk="0" hangingPunct="1">
              <a:defRPr kumimoji="0" lang="fr-FR" sz="2400"/>
            </a:lvl1pPr>
            <a:lvl2pPr eaLnBrk="1" latinLnBrk="0" hangingPunct="1">
              <a:defRPr kumimoji="0" lang="fr-FR" sz="2000"/>
            </a:lvl2pPr>
            <a:lvl3pPr eaLnBrk="1" latinLnBrk="0" hangingPunct="1">
              <a:defRPr kumimoji="0" lang="fr-FR" sz="1800"/>
            </a:lvl3pPr>
            <a:lvl4pPr eaLnBrk="1" latinLnBrk="0" hangingPunct="1">
              <a:defRPr kumimoji="0" lang="fr-FR" sz="1600"/>
            </a:lvl4pPr>
            <a:lvl5pPr eaLnBrk="1" latinLnBrk="0" hangingPunct="1">
              <a:defRPr kumimoji="0" lang="fr-FR" sz="1600"/>
            </a:lvl5pPr>
            <a:lvl6pPr eaLnBrk="1" latinLnBrk="0" hangingPunct="1">
              <a:defRPr kumimoji="0" lang="fr-FR" sz="1600"/>
            </a:lvl6pPr>
            <a:lvl7pPr eaLnBrk="1" latinLnBrk="0" hangingPunct="1">
              <a:defRPr kumimoji="0" lang="fr-FR" sz="1600"/>
            </a:lvl7pPr>
            <a:lvl8pPr eaLnBrk="1" latinLnBrk="0" hangingPunct="1">
              <a:defRPr kumimoji="0" lang="fr-FR" sz="1600"/>
            </a:lvl8pPr>
            <a:lvl9pPr eaLnBrk="1" latinLnBrk="0" hangingPunct="1">
              <a:defRPr kumimoji="0" lang="fr-FR" sz="16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990263"/>
      </p:ext>
    </p:extLst>
  </p:cSld>
  <p:clrMapOvr>
    <a:masterClrMapping/>
  </p:clrMapOvr>
  <p:transition spd="slow">
    <p:wipe dir="d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3008313" cy="1162050"/>
          </a:xfrm>
        </p:spPr>
        <p:txBody>
          <a:bodyPr anchor="b"/>
          <a:lstStyle>
            <a:lvl1pPr algn="l" eaLnBrk="1" latinLnBrk="0" hangingPunct="1">
              <a:defRPr kumimoji="0" lang="fr-FR" sz="2000" b="1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3650" y="273050"/>
            <a:ext cx="5111750" cy="5853113"/>
          </a:xfrm>
        </p:spPr>
        <p:txBody>
          <a:bodyPr/>
          <a:lstStyle>
            <a:lvl1pPr eaLnBrk="1" latinLnBrk="0" hangingPunct="1">
              <a:defRPr kumimoji="0" lang="fr-FR" sz="3200"/>
            </a:lvl1pPr>
            <a:lvl2pPr eaLnBrk="1" latinLnBrk="0" hangingPunct="1">
              <a:defRPr kumimoji="0" lang="fr-FR" sz="2800"/>
            </a:lvl2pPr>
            <a:lvl3pPr eaLnBrk="1" latinLnBrk="0" hangingPunct="1">
              <a:defRPr kumimoji="0" lang="fr-FR" sz="2400"/>
            </a:lvl3pPr>
            <a:lvl4pPr eaLnBrk="1" latinLnBrk="0" hangingPunct="1">
              <a:defRPr kumimoji="0" lang="fr-FR" sz="2000"/>
            </a:lvl4pPr>
            <a:lvl5pPr eaLnBrk="1" latinLnBrk="0" hangingPunct="1">
              <a:defRPr kumimoji="0" lang="fr-FR" sz="2000"/>
            </a:lvl5pPr>
            <a:lvl6pPr eaLnBrk="1" latinLnBrk="0" hangingPunct="1">
              <a:defRPr kumimoji="0" lang="fr-FR" sz="2000"/>
            </a:lvl6pPr>
            <a:lvl7pPr eaLnBrk="1" latinLnBrk="0" hangingPunct="1">
              <a:defRPr kumimoji="0" lang="fr-FR" sz="2000"/>
            </a:lvl7pPr>
            <a:lvl8pPr eaLnBrk="1" latinLnBrk="0" hangingPunct="1">
              <a:defRPr kumimoji="0" lang="fr-FR" sz="2000"/>
            </a:lvl8pPr>
            <a:lvl9pPr eaLnBrk="1" latinLnBrk="0" hangingPunct="1">
              <a:defRPr kumimoji="0" lang="fr-FR" sz="20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1435100"/>
            <a:ext cx="3008313" cy="4691063"/>
          </a:xfrm>
        </p:spPr>
        <p:txBody>
          <a:bodyPr/>
          <a:lstStyle>
            <a:lvl1pPr marL="0" indent="0" eaLnBrk="1" latinLnBrk="0" hangingPunct="1">
              <a:buNone/>
              <a:defRPr kumimoji="0" lang="fr-FR" sz="1400"/>
            </a:lvl1pPr>
            <a:lvl2pPr marL="457200" indent="0" eaLnBrk="1" latinLnBrk="0" hangingPunct="1">
              <a:buNone/>
              <a:defRPr kumimoji="0" lang="fr-FR" sz="1200"/>
            </a:lvl2pPr>
            <a:lvl3pPr marL="914400" indent="0" eaLnBrk="1" latinLnBrk="0" hangingPunct="1">
              <a:buNone/>
              <a:defRPr kumimoji="0" lang="fr-FR" sz="1000"/>
            </a:lvl3pPr>
            <a:lvl4pPr marL="1371600" indent="0" eaLnBrk="1" latinLnBrk="0" hangingPunct="1">
              <a:buNone/>
              <a:defRPr kumimoji="0" lang="fr-FR" sz="900"/>
            </a:lvl4pPr>
            <a:lvl5pPr marL="1828800" indent="0" eaLnBrk="1" latinLnBrk="0" hangingPunct="1">
              <a:buNone/>
              <a:defRPr kumimoji="0" lang="fr-FR" sz="900"/>
            </a:lvl5pPr>
            <a:lvl6pPr marL="2286000" indent="0" eaLnBrk="1" latinLnBrk="0" hangingPunct="1">
              <a:buNone/>
              <a:defRPr kumimoji="0" lang="fr-FR" sz="900"/>
            </a:lvl6pPr>
            <a:lvl7pPr marL="2743200" indent="0" eaLnBrk="1" latinLnBrk="0" hangingPunct="1">
              <a:buNone/>
              <a:defRPr kumimoji="0" lang="fr-FR" sz="900"/>
            </a:lvl7pPr>
            <a:lvl8pPr marL="3200400" indent="0" eaLnBrk="1" latinLnBrk="0" hangingPunct="1">
              <a:buNone/>
              <a:defRPr kumimoji="0" lang="fr-FR" sz="900"/>
            </a:lvl8pPr>
            <a:lvl9pPr marL="3657600" indent="0" eaLnBrk="1" latinLnBrk="0" hangingPunct="1">
              <a:buNone/>
              <a:defRPr kumimoji="0" lang="fr-FR" sz="9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99999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 eaLnBrk="1" latinLnBrk="0" hangingPunct="1">
              <a:defRPr kumimoji="0" lang="fr-FR" sz="2000" b="1"/>
            </a:lvl1pPr>
          </a:lstStyle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 eaLnBrk="1" latinLnBrk="0" hangingPunct="1">
              <a:buNone/>
              <a:defRPr kumimoji="0" lang="fr-FR" sz="3200"/>
            </a:lvl1pPr>
            <a:lvl2pPr marL="457200" indent="0" eaLnBrk="1" latinLnBrk="0" hangingPunct="1">
              <a:buNone/>
              <a:defRPr kumimoji="0" lang="fr-FR" sz="2800"/>
            </a:lvl2pPr>
            <a:lvl3pPr marL="914400" indent="0" eaLnBrk="1" latinLnBrk="0" hangingPunct="1">
              <a:buNone/>
              <a:defRPr kumimoji="0" lang="fr-FR" sz="2400"/>
            </a:lvl3pPr>
            <a:lvl4pPr marL="1371600" indent="0" eaLnBrk="1" latinLnBrk="0" hangingPunct="1">
              <a:buNone/>
              <a:defRPr kumimoji="0" lang="fr-FR" sz="2000"/>
            </a:lvl4pPr>
            <a:lvl5pPr marL="1828800" indent="0" eaLnBrk="1" latinLnBrk="0" hangingPunct="1">
              <a:buNone/>
              <a:defRPr kumimoji="0" lang="fr-FR" sz="2000"/>
            </a:lvl5pPr>
            <a:lvl6pPr marL="2286000" indent="0" eaLnBrk="1" latinLnBrk="0" hangingPunct="1">
              <a:buNone/>
              <a:defRPr kumimoji="0" lang="fr-FR" sz="2000"/>
            </a:lvl6pPr>
            <a:lvl7pPr marL="2743200" indent="0" eaLnBrk="1" latinLnBrk="0" hangingPunct="1">
              <a:buNone/>
              <a:defRPr kumimoji="0" lang="fr-FR" sz="2000"/>
            </a:lvl7pPr>
            <a:lvl8pPr marL="3200400" indent="0" eaLnBrk="1" latinLnBrk="0" hangingPunct="1">
              <a:buNone/>
              <a:defRPr kumimoji="0" lang="fr-FR" sz="2000"/>
            </a:lvl8pPr>
            <a:lvl9pPr marL="3657600" indent="0" eaLnBrk="1" latinLnBrk="0" hangingPunct="1">
              <a:buNone/>
              <a:defRPr kumimoji="0" lang="fr-FR" sz="2000"/>
            </a:lvl9pPr>
          </a:lstStyle>
          <a:p>
            <a:pPr eaLnBrk="1" latinLnBrk="0" hangingPunct="1"/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 eaLnBrk="1" latinLnBrk="0" hangingPunct="1">
              <a:buNone/>
              <a:defRPr kumimoji="0" lang="fr-FR" sz="1400"/>
            </a:lvl1pPr>
            <a:lvl2pPr marL="457200" indent="0" eaLnBrk="1" latinLnBrk="0" hangingPunct="1">
              <a:buNone/>
              <a:defRPr kumimoji="0" lang="fr-FR" sz="1200"/>
            </a:lvl2pPr>
            <a:lvl3pPr marL="914400" indent="0" eaLnBrk="1" latinLnBrk="0" hangingPunct="1">
              <a:buNone/>
              <a:defRPr kumimoji="0" lang="fr-FR" sz="1000"/>
            </a:lvl3pPr>
            <a:lvl4pPr marL="1371600" indent="0" eaLnBrk="1" latinLnBrk="0" hangingPunct="1">
              <a:buNone/>
              <a:defRPr kumimoji="0" lang="fr-FR" sz="900"/>
            </a:lvl4pPr>
            <a:lvl5pPr marL="1828800" indent="0" eaLnBrk="1" latinLnBrk="0" hangingPunct="1">
              <a:buNone/>
              <a:defRPr kumimoji="0" lang="fr-FR" sz="900"/>
            </a:lvl5pPr>
            <a:lvl6pPr marL="2286000" indent="0" eaLnBrk="1" latinLnBrk="0" hangingPunct="1">
              <a:buNone/>
              <a:defRPr kumimoji="0" lang="fr-FR" sz="900"/>
            </a:lvl6pPr>
            <a:lvl7pPr marL="2743200" indent="0" eaLnBrk="1" latinLnBrk="0" hangingPunct="1">
              <a:buNone/>
              <a:defRPr kumimoji="0" lang="fr-FR" sz="900"/>
            </a:lvl7pPr>
            <a:lvl8pPr marL="3200400" indent="0" eaLnBrk="1" latinLnBrk="0" hangingPunct="1">
              <a:buNone/>
              <a:defRPr kumimoji="0" lang="fr-FR" sz="900"/>
            </a:lvl8pPr>
            <a:lvl9pPr marL="3657600" indent="0" eaLnBrk="1" latinLnBrk="0" hangingPunct="1">
              <a:buNone/>
              <a:defRPr kumimoji="0" lang="fr-FR" sz="900"/>
            </a:lvl9pPr>
          </a:lstStyle>
          <a:p>
            <a:pPr lvl="0" eaLnBrk="1" latinLnBrk="0" hangingPunct="1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4690191"/>
      </p:ext>
    </p:extLst>
  </p:cSld>
  <p:clrMapOvr>
    <a:masterClrMapping/>
  </p:clrMapOvr>
  <p:transition spd="slow">
    <p:wipe dir="d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98522"/>
      </p:ext>
    </p:extLst>
  </p:cSld>
  <p:clrMapOvr>
    <a:masterClrMapping/>
  </p:clrMapOvr>
  <p:transition spd="slow">
    <p:wipe dir="d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38"/>
            <a:ext cx="2057400" cy="5851525"/>
          </a:xfrm>
        </p:spPr>
        <p:txBody>
          <a:bodyPr vert="eaVert"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274638"/>
            <a:ext cx="58674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Modifiez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998380"/>
      </p:ext>
    </p:extLst>
  </p:cSld>
  <p:clrMapOvr>
    <a:masterClrMapping/>
  </p:clrMapOvr>
  <p:transition spd="slow">
    <p:wipe dir="d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latinLnBrk="0" hangingPunct="1"/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25783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218040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rière-plan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>
          <a:xfrm>
            <a:off x="762000" y="6356350"/>
            <a:ext cx="2133600" cy="365125"/>
          </a:xfrm>
        </p:spPr>
        <p:txBody>
          <a:bodyPr/>
          <a:lstStyle/>
          <a:p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352800" y="6356350"/>
            <a:ext cx="2895600" cy="365125"/>
          </a:xfrm>
        </p:spPr>
        <p:txBody>
          <a:bodyPr/>
          <a:lstStyle/>
          <a:p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05600" y="6356350"/>
            <a:ext cx="2133600" cy="365125"/>
          </a:xfrm>
        </p:spPr>
        <p:txBody>
          <a:bodyPr/>
          <a:lstStyle/>
          <a:p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1876808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jpe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Relationship Id="rId27" Type="http://schemas.openxmlformats.org/officeDocument/2006/relationships/image" Target="../media/image5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5" Type="http://schemas.openxmlformats.org/officeDocument/2006/relationships/slideLayout" Target="../slideLayouts/slideLayout26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31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image" Target="../media/image7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orme libre 10"/>
          <p:cNvSpPr/>
          <p:nvPr/>
        </p:nvSpPr>
        <p:spPr bwMode="black">
          <a:xfrm rot="10800000" flipV="1">
            <a:off x="5857876" y="1"/>
            <a:ext cx="3286125" cy="809625"/>
          </a:xfrm>
          <a:custGeom>
            <a:avLst/>
            <a:gdLst>
              <a:gd name="connsiteX0" fmla="*/ 0 w 3286116"/>
              <a:gd name="connsiteY0" fmla="*/ 0 h 828000"/>
              <a:gd name="connsiteX1" fmla="*/ 2872116 w 3286116"/>
              <a:gd name="connsiteY1" fmla="*/ 0 h 828000"/>
              <a:gd name="connsiteX2" fmla="*/ 3164858 w 3286116"/>
              <a:gd name="connsiteY2" fmla="*/ 121258 h 828000"/>
              <a:gd name="connsiteX3" fmla="*/ 3286115 w 3286116"/>
              <a:gd name="connsiteY3" fmla="*/ 414001 h 828000"/>
              <a:gd name="connsiteX4" fmla="*/ 3286116 w 3286116"/>
              <a:gd name="connsiteY4" fmla="*/ 828000 h 828000"/>
              <a:gd name="connsiteX5" fmla="*/ 0 w 3286116"/>
              <a:gd name="connsiteY5" fmla="*/ 828000 h 828000"/>
              <a:gd name="connsiteX6" fmla="*/ 0 w 3286116"/>
              <a:gd name="connsiteY6" fmla="*/ 0 h 828000"/>
              <a:gd name="connsiteX0" fmla="*/ 0 w 3286116"/>
              <a:gd name="connsiteY0" fmla="*/ 27844 h 855844"/>
              <a:gd name="connsiteX1" fmla="*/ 2872116 w 3286116"/>
              <a:gd name="connsiteY1" fmla="*/ 27844 h 855844"/>
              <a:gd name="connsiteX2" fmla="*/ 3021918 w 3286116"/>
              <a:gd name="connsiteY2" fmla="*/ 77640 h 855844"/>
              <a:gd name="connsiteX3" fmla="*/ 3286115 w 3286116"/>
              <a:gd name="connsiteY3" fmla="*/ 441845 h 855844"/>
              <a:gd name="connsiteX4" fmla="*/ 3286116 w 3286116"/>
              <a:gd name="connsiteY4" fmla="*/ 855844 h 855844"/>
              <a:gd name="connsiteX5" fmla="*/ 0 w 3286116"/>
              <a:gd name="connsiteY5" fmla="*/ 855844 h 855844"/>
              <a:gd name="connsiteX6" fmla="*/ 0 w 3286116"/>
              <a:gd name="connsiteY6" fmla="*/ 27844 h 855844"/>
              <a:gd name="connsiteX0" fmla="*/ 0 w 3286116"/>
              <a:gd name="connsiteY0" fmla="*/ 43013 h 871013"/>
              <a:gd name="connsiteX1" fmla="*/ 2872116 w 3286116"/>
              <a:gd name="connsiteY1" fmla="*/ 43013 h 871013"/>
              <a:gd name="connsiteX2" fmla="*/ 3021918 w 3286116"/>
              <a:gd name="connsiteY2" fmla="*/ 92809 h 871013"/>
              <a:gd name="connsiteX3" fmla="*/ 3286051 w 3286116"/>
              <a:gd name="connsiteY3" fmla="*/ 599866 h 871013"/>
              <a:gd name="connsiteX4" fmla="*/ 3286116 w 3286116"/>
              <a:gd name="connsiteY4" fmla="*/ 871013 h 871013"/>
              <a:gd name="connsiteX5" fmla="*/ 0 w 3286116"/>
              <a:gd name="connsiteY5" fmla="*/ 871013 h 871013"/>
              <a:gd name="connsiteX6" fmla="*/ 0 w 3286116"/>
              <a:gd name="connsiteY6" fmla="*/ 43013 h 871013"/>
              <a:gd name="connsiteX0" fmla="*/ 0 w 3789769"/>
              <a:gd name="connsiteY0" fmla="*/ 88204 h 916204"/>
              <a:gd name="connsiteX1" fmla="*/ 2872116 w 3789769"/>
              <a:gd name="connsiteY1" fmla="*/ 88204 h 916204"/>
              <a:gd name="connsiteX2" fmla="*/ 3021918 w 3789769"/>
              <a:gd name="connsiteY2" fmla="*/ 138000 h 916204"/>
              <a:gd name="connsiteX3" fmla="*/ 3286116 w 3789769"/>
              <a:gd name="connsiteY3" fmla="*/ 916204 h 916204"/>
              <a:gd name="connsiteX4" fmla="*/ 0 w 3789769"/>
              <a:gd name="connsiteY4" fmla="*/ 916204 h 916204"/>
              <a:gd name="connsiteX5" fmla="*/ 0 w 3789769"/>
              <a:gd name="connsiteY5" fmla="*/ 88204 h 916204"/>
              <a:gd name="connsiteX0" fmla="*/ 0 w 3286116"/>
              <a:gd name="connsiteY0" fmla="*/ 88204 h 916204"/>
              <a:gd name="connsiteX1" fmla="*/ 2872116 w 3286116"/>
              <a:gd name="connsiteY1" fmla="*/ 88204 h 916204"/>
              <a:gd name="connsiteX2" fmla="*/ 3021918 w 3286116"/>
              <a:gd name="connsiteY2" fmla="*/ 138000 h 916204"/>
              <a:gd name="connsiteX3" fmla="*/ 3286116 w 3286116"/>
              <a:gd name="connsiteY3" fmla="*/ 916204 h 916204"/>
              <a:gd name="connsiteX4" fmla="*/ 0 w 3286116"/>
              <a:gd name="connsiteY4" fmla="*/ 916204 h 916204"/>
              <a:gd name="connsiteX5" fmla="*/ 0 w 3286116"/>
              <a:gd name="connsiteY5" fmla="*/ 88204 h 916204"/>
              <a:gd name="connsiteX0" fmla="*/ 0 w 3286116"/>
              <a:gd name="connsiteY0" fmla="*/ 88204 h 916204"/>
              <a:gd name="connsiteX1" fmla="*/ 2872116 w 3286116"/>
              <a:gd name="connsiteY1" fmla="*/ 88204 h 916204"/>
              <a:gd name="connsiteX2" fmla="*/ 3021918 w 3286116"/>
              <a:gd name="connsiteY2" fmla="*/ 138000 h 916204"/>
              <a:gd name="connsiteX3" fmla="*/ 3286116 w 3286116"/>
              <a:gd name="connsiteY3" fmla="*/ 916204 h 916204"/>
              <a:gd name="connsiteX4" fmla="*/ 0 w 3286116"/>
              <a:gd name="connsiteY4" fmla="*/ 916204 h 916204"/>
              <a:gd name="connsiteX5" fmla="*/ 0 w 3286116"/>
              <a:gd name="connsiteY5" fmla="*/ 88204 h 916204"/>
              <a:gd name="connsiteX0" fmla="*/ 0 w 3286116"/>
              <a:gd name="connsiteY0" fmla="*/ 873 h 828873"/>
              <a:gd name="connsiteX1" fmla="*/ 2872116 w 3286116"/>
              <a:gd name="connsiteY1" fmla="*/ 873 h 828873"/>
              <a:gd name="connsiteX2" fmla="*/ 3021918 w 3286116"/>
              <a:gd name="connsiteY2" fmla="*/ 50669 h 828873"/>
              <a:gd name="connsiteX3" fmla="*/ 3286116 w 3286116"/>
              <a:gd name="connsiteY3" fmla="*/ 828873 h 828873"/>
              <a:gd name="connsiteX4" fmla="*/ 0 w 3286116"/>
              <a:gd name="connsiteY4" fmla="*/ 828873 h 828873"/>
              <a:gd name="connsiteX5" fmla="*/ 0 w 3286116"/>
              <a:gd name="connsiteY5" fmla="*/ 873 h 828873"/>
              <a:gd name="connsiteX0" fmla="*/ 0 w 3286116"/>
              <a:gd name="connsiteY0" fmla="*/ 873 h 828873"/>
              <a:gd name="connsiteX1" fmla="*/ 2872116 w 3286116"/>
              <a:gd name="connsiteY1" fmla="*/ 873 h 828873"/>
              <a:gd name="connsiteX2" fmla="*/ 3021918 w 3286116"/>
              <a:gd name="connsiteY2" fmla="*/ 50669 h 828873"/>
              <a:gd name="connsiteX3" fmla="*/ 3286116 w 3286116"/>
              <a:gd name="connsiteY3" fmla="*/ 828873 h 828873"/>
              <a:gd name="connsiteX4" fmla="*/ 0 w 3286116"/>
              <a:gd name="connsiteY4" fmla="*/ 828873 h 828873"/>
              <a:gd name="connsiteX5" fmla="*/ 0 w 3286116"/>
              <a:gd name="connsiteY5" fmla="*/ 873 h 828873"/>
              <a:gd name="connsiteX0" fmla="*/ 0 w 3286116"/>
              <a:gd name="connsiteY0" fmla="*/ 67606 h 895606"/>
              <a:gd name="connsiteX1" fmla="*/ 2872116 w 3286116"/>
              <a:gd name="connsiteY1" fmla="*/ 67606 h 895606"/>
              <a:gd name="connsiteX2" fmla="*/ 3021918 w 3286116"/>
              <a:gd name="connsiteY2" fmla="*/ 117402 h 895606"/>
              <a:gd name="connsiteX3" fmla="*/ 3286116 w 3286116"/>
              <a:gd name="connsiteY3" fmla="*/ 895606 h 895606"/>
              <a:gd name="connsiteX4" fmla="*/ 0 w 3286116"/>
              <a:gd name="connsiteY4" fmla="*/ 895606 h 895606"/>
              <a:gd name="connsiteX5" fmla="*/ 0 w 3286116"/>
              <a:gd name="connsiteY5" fmla="*/ 67606 h 895606"/>
              <a:gd name="connsiteX0" fmla="*/ 0 w 3286116"/>
              <a:gd name="connsiteY0" fmla="*/ 0 h 828000"/>
              <a:gd name="connsiteX1" fmla="*/ 2872116 w 3286116"/>
              <a:gd name="connsiteY1" fmla="*/ 0 h 828000"/>
              <a:gd name="connsiteX2" fmla="*/ 3021918 w 3286116"/>
              <a:gd name="connsiteY2" fmla="*/ 49796 h 828000"/>
              <a:gd name="connsiteX3" fmla="*/ 3286116 w 3286116"/>
              <a:gd name="connsiteY3" fmla="*/ 828000 h 828000"/>
              <a:gd name="connsiteX4" fmla="*/ 0 w 3286116"/>
              <a:gd name="connsiteY4" fmla="*/ 828000 h 828000"/>
              <a:gd name="connsiteX5" fmla="*/ 0 w 3286116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  <a:gd name="connsiteX0" fmla="*/ 0 w 3286052"/>
              <a:gd name="connsiteY0" fmla="*/ 0 h 828000"/>
              <a:gd name="connsiteX1" fmla="*/ 2872116 w 3286052"/>
              <a:gd name="connsiteY1" fmla="*/ 0 h 828000"/>
              <a:gd name="connsiteX2" fmla="*/ 3021918 w 3286052"/>
              <a:gd name="connsiteY2" fmla="*/ 49796 h 828000"/>
              <a:gd name="connsiteX3" fmla="*/ 3286052 w 3286052"/>
              <a:gd name="connsiteY3" fmla="*/ 828000 h 828000"/>
              <a:gd name="connsiteX4" fmla="*/ 0 w 3286052"/>
              <a:gd name="connsiteY4" fmla="*/ 828000 h 828000"/>
              <a:gd name="connsiteX5" fmla="*/ 0 w 3286052"/>
              <a:gd name="connsiteY5" fmla="*/ 0 h 82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286052" h="828000">
                <a:moveTo>
                  <a:pt x="0" y="0"/>
                </a:moveTo>
                <a:lnTo>
                  <a:pt x="2872116" y="0"/>
                </a:lnTo>
                <a:cubicBezTo>
                  <a:pt x="2981916" y="0"/>
                  <a:pt x="2992619" y="29814"/>
                  <a:pt x="3021918" y="49796"/>
                </a:cubicBezTo>
                <a:cubicBezTo>
                  <a:pt x="3117936" y="173712"/>
                  <a:pt x="3137248" y="371293"/>
                  <a:pt x="3286052" y="828000"/>
                </a:cubicBezTo>
                <a:lnTo>
                  <a:pt x="0" y="828000"/>
                </a:lnTo>
                <a:lnTo>
                  <a:pt x="0" y="0"/>
                </a:lnTo>
                <a:close/>
              </a:path>
            </a:pathLst>
          </a:custGeom>
          <a:solidFill>
            <a:srgbClr val="85C2E0"/>
          </a:solidFill>
          <a:ln w="9525">
            <a:noFill/>
            <a:miter lim="800000"/>
            <a:headEnd/>
            <a:tailEnd/>
          </a:ln>
        </p:spPr>
        <p:txBody>
          <a:bodyPr wrap="none"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6" name="Line 9"/>
          <p:cNvSpPr>
            <a:spLocks noChangeShapeType="1"/>
          </p:cNvSpPr>
          <p:nvPr userDrawn="1"/>
        </p:nvSpPr>
        <p:spPr bwMode="white">
          <a:xfrm>
            <a:off x="1663700" y="6478589"/>
            <a:ext cx="0" cy="2254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9" name="Line 9"/>
          <p:cNvSpPr>
            <a:spLocks noChangeShapeType="1"/>
          </p:cNvSpPr>
          <p:nvPr userDrawn="1"/>
        </p:nvSpPr>
        <p:spPr bwMode="white">
          <a:xfrm>
            <a:off x="2143125" y="6477000"/>
            <a:ext cx="0" cy="225425"/>
          </a:xfrm>
          <a:prstGeom prst="line">
            <a:avLst/>
          </a:prstGeom>
          <a:noFill/>
          <a:ln w="9525">
            <a:solidFill>
              <a:schemeClr val="bg1"/>
            </a:solidFill>
            <a:round/>
            <a:headEnd/>
            <a:tailEnd/>
          </a:ln>
        </p:spPr>
        <p:txBody>
          <a:bodyPr wrap="none" lIns="91428" tIns="45715" rIns="91428" bIns="45715" anchor="ctr"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17" name="Image 16"/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082" y="6457126"/>
            <a:ext cx="330423" cy="344686"/>
          </a:xfrm>
          <a:prstGeom prst="rect">
            <a:avLst/>
          </a:prstGeom>
        </p:spPr>
      </p:pic>
      <p:pic>
        <p:nvPicPr>
          <p:cNvPr id="18" name="Image 17"/>
          <p:cNvPicPr>
            <a:picLocks noChangeAspect="1"/>
          </p:cNvPicPr>
          <p:nvPr userDrawn="1"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3869" y="6437570"/>
            <a:ext cx="694130" cy="383799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 userDrawn="1"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588" y="6507895"/>
            <a:ext cx="1052736" cy="243148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0408" y="6480593"/>
            <a:ext cx="297755" cy="297755"/>
          </a:xfrm>
          <a:prstGeom prst="rect">
            <a:avLst/>
          </a:prstGeom>
        </p:spPr>
      </p:pic>
      <p:pic>
        <p:nvPicPr>
          <p:cNvPr id="21" name="Picture 3"/>
          <p:cNvPicPr>
            <a:picLocks noChangeAspect="1" noChangeArrowheads="1"/>
          </p:cNvPicPr>
          <p:nvPr userDrawn="1"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29" y="5956173"/>
            <a:ext cx="1359156" cy="8429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Ellipse 4"/>
          <p:cNvSpPr/>
          <p:nvPr userDrawn="1"/>
        </p:nvSpPr>
        <p:spPr bwMode="auto">
          <a:xfrm>
            <a:off x="8466137" y="6243592"/>
            <a:ext cx="552673" cy="529308"/>
          </a:xfrm>
          <a:prstGeom prst="ellipse">
            <a:avLst/>
          </a:prstGeom>
          <a:solidFill>
            <a:srgbClr val="85C2E0"/>
          </a:solidFill>
          <a:ln w="9525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28" tIns="45715" rIns="91428" bIns="45715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288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ヒラギノ角ゴ Pro W3" pitchFamily="28" charset="-128"/>
            </a:endParaRPr>
          </a:p>
        </p:txBody>
      </p:sp>
      <p:sp>
        <p:nvSpPr>
          <p:cNvPr id="8" name="ZoneTexte 12"/>
          <p:cNvSpPr txBox="1"/>
          <p:nvPr userDrawn="1"/>
        </p:nvSpPr>
        <p:spPr bwMode="white">
          <a:xfrm>
            <a:off x="8434606" y="6399345"/>
            <a:ext cx="714375" cy="250825"/>
          </a:xfrm>
          <a:prstGeom prst="rect">
            <a:avLst/>
          </a:prstGeom>
          <a:noFill/>
        </p:spPr>
        <p:txBody>
          <a:bodyPr lIns="0" tIns="0" rIns="0" bIns="0"/>
          <a:lstStyle>
            <a:defPPr>
              <a:defRPr lang="fr-FR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Arial" charset="0"/>
                <a:ea typeface="ヒラギノ角ゴ Pro W3" pitchFamily="28" charset="-128"/>
                <a:cs typeface="+mn-cs"/>
              </a:defRPr>
            </a:lvl9pPr>
          </a:lstStyle>
          <a:p>
            <a:pPr algn="ctr">
              <a:defRPr/>
            </a:pPr>
            <a:fld id="{52C805B7-2FAF-4306-AD2A-B300CB562EE3}" type="slidenum">
              <a:rPr lang="en-US" sz="1400" b="1" smtClean="0">
                <a:solidFill>
                  <a:schemeClr val="tx1"/>
                </a:solidFill>
              </a:rPr>
              <a:pPr algn="ctr">
                <a:defRPr/>
              </a:pPr>
              <a:t>‹N°›</a:t>
            </a:fld>
            <a:endParaRPr lang="en-US" sz="1400" b="1" dirty="0">
              <a:solidFill>
                <a:schemeClr val="tx1"/>
              </a:solidFill>
            </a:endParaRPr>
          </a:p>
        </p:txBody>
      </p:sp>
      <p:cxnSp>
        <p:nvCxnSpPr>
          <p:cNvPr id="23" name="Connecteur droit 22"/>
          <p:cNvCxnSpPr/>
          <p:nvPr userDrawn="1"/>
        </p:nvCxnSpPr>
        <p:spPr bwMode="auto">
          <a:xfrm flipH="1">
            <a:off x="1001627" y="6111184"/>
            <a:ext cx="8136000" cy="0"/>
          </a:xfrm>
          <a:prstGeom prst="line">
            <a:avLst/>
          </a:prstGeom>
          <a:noFill/>
          <a:ln w="19050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Connecteur droit 23"/>
          <p:cNvCxnSpPr/>
          <p:nvPr userDrawn="1"/>
        </p:nvCxnSpPr>
        <p:spPr bwMode="auto">
          <a:xfrm flipH="1">
            <a:off x="108480" y="6028110"/>
            <a:ext cx="9036000" cy="0"/>
          </a:xfrm>
          <a:prstGeom prst="line">
            <a:avLst/>
          </a:prstGeom>
          <a:noFill/>
          <a:ln w="19050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5" name="Rectangle 14"/>
          <p:cNvSpPr/>
          <p:nvPr userDrawn="1"/>
        </p:nvSpPr>
        <p:spPr>
          <a:xfrm>
            <a:off x="3000376" y="6483171"/>
            <a:ext cx="6148605" cy="276999"/>
          </a:xfrm>
          <a:prstGeom prst="rect">
            <a:avLst/>
          </a:prstGeom>
        </p:spPr>
        <p:txBody>
          <a:bodyPr wrap="square" lIns="91428" tIns="45715" rIns="91428" bIns="45715">
            <a:spAutoFit/>
          </a:bodyPr>
          <a:lstStyle/>
          <a:p>
            <a:pPr algn="ctr"/>
            <a:r>
              <a:rPr lang="fr-FR" sz="1200" b="0" dirty="0" smtClean="0"/>
              <a:t>Matinée</a:t>
            </a:r>
            <a:r>
              <a:rPr lang="fr-FR" sz="1200" b="0" baseline="0" dirty="0" smtClean="0"/>
              <a:t> « Expérimentation ITEP »</a:t>
            </a:r>
            <a:r>
              <a:rPr lang="fr-FR" sz="1200" b="0" dirty="0" smtClean="0"/>
              <a:t>, </a:t>
            </a:r>
            <a:r>
              <a:rPr lang="fr-FR" sz="1200" b="0" dirty="0" smtClean="0">
                <a:solidFill>
                  <a:srgbClr val="E646CF"/>
                </a:solidFill>
              </a:rPr>
              <a:t>3 décembre 2014</a:t>
            </a:r>
            <a:endParaRPr kumimoji="0" lang="fr-FR" sz="1200" b="0" u="none" strike="noStrike" cap="none" normalizeH="0" baseline="0" dirty="0" smtClean="0">
              <a:ln>
                <a:noFill/>
              </a:ln>
              <a:solidFill>
                <a:srgbClr val="E646CF"/>
              </a:solidFill>
              <a:effectLst/>
            </a:endParaRPr>
          </a:p>
        </p:txBody>
      </p:sp>
      <p:cxnSp>
        <p:nvCxnSpPr>
          <p:cNvPr id="26" name="Connecteur droit 25"/>
          <p:cNvCxnSpPr/>
          <p:nvPr userDrawn="1"/>
        </p:nvCxnSpPr>
        <p:spPr bwMode="auto">
          <a:xfrm flipH="1">
            <a:off x="273" y="793860"/>
            <a:ext cx="5868000" cy="0"/>
          </a:xfrm>
          <a:prstGeom prst="line">
            <a:avLst/>
          </a:prstGeom>
          <a:noFill/>
          <a:ln w="19050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650532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  <p:sldLayoutId id="2147483681" r:id="rId20"/>
    <p:sldLayoutId id="2147483682" r:id="rId2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5EA7"/>
          </a:solidFill>
          <a:latin typeface="+mj-lt"/>
          <a:ea typeface="+mj-ea"/>
          <a:cs typeface="ヒラギノ角ゴ Pro W3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5EA7"/>
          </a:solidFill>
          <a:latin typeface="Arial" charset="0"/>
          <a:ea typeface="ヒラギノ角ゴ Pro W3" pitchFamily="28" charset="-128"/>
          <a:cs typeface="ヒラギノ角ゴ Pro W3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5EA7"/>
          </a:solidFill>
          <a:latin typeface="Arial" charset="0"/>
          <a:ea typeface="ヒラギノ角ゴ Pro W3" pitchFamily="28" charset="-128"/>
          <a:cs typeface="ヒラギノ角ゴ Pro W3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5EA7"/>
          </a:solidFill>
          <a:latin typeface="Arial" charset="0"/>
          <a:ea typeface="ヒラギノ角ゴ Pro W3" pitchFamily="28" charset="-128"/>
          <a:cs typeface="ヒラギノ角ゴ Pro W3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005EA7"/>
          </a:solidFill>
          <a:latin typeface="Arial" charset="0"/>
          <a:ea typeface="ヒラギノ角ゴ Pro W3" pitchFamily="28" charset="-128"/>
          <a:cs typeface="ヒラギノ角ゴ Pro W3"/>
        </a:defRPr>
      </a:lvl5pPr>
      <a:lvl6pPr marL="457143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5EA7"/>
          </a:solidFill>
          <a:latin typeface="Arial" charset="0"/>
          <a:ea typeface="ヒラギノ角ゴ Pro W3" pitchFamily="28" charset="-128"/>
        </a:defRPr>
      </a:lvl6pPr>
      <a:lvl7pPr marL="914288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5EA7"/>
          </a:solidFill>
          <a:latin typeface="Arial" charset="0"/>
          <a:ea typeface="ヒラギノ角ゴ Pro W3" pitchFamily="28" charset="-128"/>
        </a:defRPr>
      </a:lvl7pPr>
      <a:lvl8pPr marL="1371431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5EA7"/>
          </a:solidFill>
          <a:latin typeface="Arial" charset="0"/>
          <a:ea typeface="ヒラギノ角ゴ Pro W3" pitchFamily="28" charset="-128"/>
        </a:defRPr>
      </a:lvl8pPr>
      <a:lvl9pPr marL="1828575" algn="l" rtl="0" eaLnBrk="1" fontAlgn="base" hangingPunct="1">
        <a:spcBef>
          <a:spcPct val="0"/>
        </a:spcBef>
        <a:spcAft>
          <a:spcPct val="0"/>
        </a:spcAft>
        <a:defRPr sz="2600" b="1">
          <a:solidFill>
            <a:srgbClr val="005EA7"/>
          </a:solidFill>
          <a:latin typeface="Arial" charset="0"/>
          <a:ea typeface="ヒラギノ角ゴ Pro W3" pitchFamily="28" charset="-128"/>
        </a:defRPr>
      </a:lvl9pPr>
    </p:titleStyle>
    <p:bodyStyle>
      <a:lvl1pPr marL="576192" indent="-576192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buSzPct val="170000"/>
        <a:defRPr b="1">
          <a:solidFill>
            <a:srgbClr val="005EA7"/>
          </a:solidFill>
          <a:latin typeface="+mn-lt"/>
          <a:ea typeface="+mn-ea"/>
          <a:cs typeface="ヒラギノ角ゴ Pro W3"/>
        </a:defRPr>
      </a:lvl1pPr>
      <a:lvl2pPr marL="1052383" indent="-285715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buChar char="–"/>
        <a:defRPr b="1">
          <a:solidFill>
            <a:srgbClr val="005EA7"/>
          </a:solidFill>
          <a:latin typeface="+mn-lt"/>
          <a:ea typeface="+mn-ea"/>
          <a:cs typeface="ヒラギノ角ゴ Pro W3"/>
        </a:defRPr>
      </a:lvl2pPr>
      <a:lvl3pPr marL="1471432" indent="-228572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buChar char="•"/>
        <a:defRPr b="1">
          <a:solidFill>
            <a:srgbClr val="005EA7"/>
          </a:solidFill>
          <a:latin typeface="+mn-lt"/>
          <a:ea typeface="+mn-ea"/>
          <a:cs typeface="ヒラギノ角ゴ Pro W3"/>
        </a:defRPr>
      </a:lvl3pPr>
      <a:lvl4pPr marL="1890480" indent="-228572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buChar char="–"/>
        <a:defRPr b="1">
          <a:solidFill>
            <a:srgbClr val="005EA7"/>
          </a:solidFill>
          <a:latin typeface="+mn-lt"/>
          <a:ea typeface="+mn-ea"/>
          <a:cs typeface="ヒラギノ角ゴ Pro W3"/>
        </a:defRPr>
      </a:lvl4pPr>
      <a:lvl5pPr marL="2309529" indent="-228572" algn="l" rtl="0" eaLnBrk="0" fontAlgn="base" hangingPunct="0">
        <a:lnSpc>
          <a:spcPct val="95000"/>
        </a:lnSpc>
        <a:spcBef>
          <a:spcPct val="0"/>
        </a:spcBef>
        <a:spcAft>
          <a:spcPct val="0"/>
        </a:spcAft>
        <a:buChar char="»"/>
        <a:defRPr b="1">
          <a:solidFill>
            <a:srgbClr val="005EA7"/>
          </a:solidFill>
          <a:latin typeface="+mn-lt"/>
          <a:ea typeface="+mn-ea"/>
          <a:cs typeface="ヒラギノ角ゴ Pro W3"/>
        </a:defRPr>
      </a:lvl5pPr>
      <a:lvl6pPr marL="2766672" indent="-228572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buChar char="»"/>
        <a:defRPr b="1">
          <a:solidFill>
            <a:srgbClr val="005EA7"/>
          </a:solidFill>
          <a:latin typeface="+mn-lt"/>
          <a:ea typeface="+mn-ea"/>
        </a:defRPr>
      </a:lvl6pPr>
      <a:lvl7pPr marL="3223815" indent="-228572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buChar char="»"/>
        <a:defRPr b="1">
          <a:solidFill>
            <a:srgbClr val="005EA7"/>
          </a:solidFill>
          <a:latin typeface="+mn-lt"/>
          <a:ea typeface="+mn-ea"/>
        </a:defRPr>
      </a:lvl7pPr>
      <a:lvl8pPr marL="3680960" indent="-228572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buChar char="»"/>
        <a:defRPr b="1">
          <a:solidFill>
            <a:srgbClr val="005EA7"/>
          </a:solidFill>
          <a:latin typeface="+mn-lt"/>
          <a:ea typeface="+mn-ea"/>
        </a:defRPr>
      </a:lvl8pPr>
      <a:lvl9pPr marL="4138103" indent="-228572" algn="l" rtl="0" eaLnBrk="1" fontAlgn="base" hangingPunct="1">
        <a:lnSpc>
          <a:spcPct val="95000"/>
        </a:lnSpc>
        <a:spcBef>
          <a:spcPct val="0"/>
        </a:spcBef>
        <a:spcAft>
          <a:spcPct val="0"/>
        </a:spcAft>
        <a:buChar char="»"/>
        <a:defRPr b="1">
          <a:solidFill>
            <a:srgbClr val="005EA7"/>
          </a:solidFill>
          <a:latin typeface="+mn-lt"/>
          <a:ea typeface="+mn-ea"/>
        </a:defRPr>
      </a:lvl9pPr>
    </p:bodyStyle>
    <p:otherStyle>
      <a:defPPr>
        <a:defRPr lang="fr-FR"/>
      </a:defPPr>
      <a:lvl1pPr marL="0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43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88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31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75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718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862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6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149" algn="l" defTabSz="91428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543" y="0"/>
            <a:ext cx="9100457" cy="6879771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274638"/>
            <a:ext cx="8077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eaLnBrk="1" latinLnBrk="0" hangingPunct="1"/>
            <a:r>
              <a:rPr kumimoji="0" lang="fr-FR" smtClean="0"/>
              <a:t>Modifiez le style du titre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1600200"/>
            <a:ext cx="8077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eaLnBrk="1" latinLnBrk="0" hangingPunct="1"/>
            <a:r>
              <a:rPr kumimoji="0" lang="fr-FR" smtClean="0"/>
              <a:t>Modifiez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20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757B281C-5159-4971-8228-52B9A72E9ED2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 defTabSz="914400"/>
              <a:t>6/1/2015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528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056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latinLnBrk="0" hangingPunct="1">
              <a:defRPr kumimoji="0" lang="fr-FR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/>
            <a:fld id="{33D6E5A2-EC83-451F-A719-9AC1370DD5CF}" type="slidenum">
              <a:rPr>
                <a:solidFill>
                  <a:prstClr val="black">
                    <a:tint val="75000"/>
                  </a:prstClr>
                </a:solidFill>
              </a:rPr>
              <a:pPr defTabSz="914400"/>
              <a:t>‹N°›</a:t>
            </a:fld>
            <a:endParaRPr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2400" y="-109183"/>
            <a:ext cx="818707" cy="7083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113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</p:sldLayoutIdLst>
  <p:transition spd="slow">
    <p:wipe dir="d"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kumimoji="0" lang="fr-FR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fr-FR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kumimoji="0" lang="fr-FR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kumimoji="0" lang="fr-FR"/>
      </a:defPPr>
      <a:lvl1pPr marL="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0" lang="fr-FR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ce réservé du texte 2"/>
          <p:cNvSpPr>
            <a:spLocks noGrp="1"/>
          </p:cNvSpPr>
          <p:nvPr>
            <p:ph type="body" sz="quarter" idx="10"/>
          </p:nvPr>
        </p:nvSpPr>
        <p:spPr bwMode="auto">
          <a:xfrm>
            <a:off x="3009900" y="393701"/>
            <a:ext cx="5786438" cy="428625"/>
          </a:xfrm>
          <a:noFill/>
          <a:ln>
            <a:miter lim="800000"/>
            <a:headEnd/>
            <a:tailEnd/>
          </a:ln>
        </p:spPr>
        <p:txBody>
          <a:bodyPr vert="horz" wrap="square" lIns="91428" tIns="45715" rIns="91428" bIns="45715" numCol="1" anchorCtr="0" compatLnSpc="1">
            <a:prstTxWarp prst="textNoShape">
              <a:avLst/>
            </a:prstTxWarp>
          </a:bodyPr>
          <a:lstStyle/>
          <a:p>
            <a:pPr eaLnBrk="1" hangingPunct="1"/>
            <a:endParaRPr lang="fr-FR" sz="2000" b="0" dirty="0">
              <a:solidFill>
                <a:srgbClr val="195FA7"/>
              </a:solidFill>
            </a:endParaRPr>
          </a:p>
          <a:p>
            <a:pPr eaLnBrk="1" hangingPunct="1"/>
            <a:r>
              <a:rPr lang="fr-FR" sz="2000" dirty="0">
                <a:solidFill>
                  <a:srgbClr val="92D050"/>
                </a:solidFill>
              </a:rPr>
              <a:t>3</a:t>
            </a:r>
            <a:r>
              <a:rPr lang="fr-FR" sz="2000" dirty="0">
                <a:solidFill>
                  <a:schemeClr val="tx1"/>
                </a:solidFill>
              </a:rPr>
              <a:t> </a:t>
            </a:r>
            <a:r>
              <a:rPr lang="fr-FR" sz="2000" b="0" dirty="0">
                <a:solidFill>
                  <a:schemeClr val="tx1"/>
                </a:solidFill>
              </a:rPr>
              <a:t>décembre 2014</a:t>
            </a:r>
            <a:endParaRPr lang="en-US" sz="2000" b="0" dirty="0">
              <a:solidFill>
                <a:schemeClr val="tx1"/>
              </a:solidFill>
            </a:endParaRPr>
          </a:p>
        </p:txBody>
      </p:sp>
      <p:sp>
        <p:nvSpPr>
          <p:cNvPr id="18436" name="Sous-titre 4"/>
          <p:cNvSpPr>
            <a:spLocks noGrp="1"/>
          </p:cNvSpPr>
          <p:nvPr>
            <p:ph type="subTitle" sz="quarter" idx="1"/>
          </p:nvPr>
        </p:nvSpPr>
        <p:spPr bwMode="auto">
          <a:xfrm>
            <a:off x="288032" y="2672581"/>
            <a:ext cx="7092280" cy="1260475"/>
          </a:xfrm>
          <a:noFill/>
          <a:ln>
            <a:miter lim="800000"/>
            <a:headEnd/>
            <a:tailEnd/>
          </a:ln>
        </p:spPr>
        <p:txBody>
          <a:bodyPr lIns="0" tIns="45715" rIns="35995" bIns="45715" numCol="1" compatLnSpc="1">
            <a:prstTxWarp prst="textNoShape">
              <a:avLst/>
            </a:prstTxWarp>
          </a:bodyPr>
          <a:lstStyle/>
          <a:p>
            <a:r>
              <a:rPr lang="fr-FR" sz="3600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Matinée expérimentation</a:t>
            </a:r>
          </a:p>
          <a:p>
            <a:r>
              <a:rPr lang="fr-FR" sz="3600" dirty="0">
                <a:solidFill>
                  <a:schemeClr val="tx1"/>
                </a:solidFill>
                <a:effectLst>
                  <a:reflection blurRad="6350" stA="55000" endA="300" endPos="45500" dir="5400000" sy="-100000" algn="bl" rotWithShape="0"/>
                </a:effectLst>
              </a:rPr>
              <a:t>« Dispositif ITEP »</a:t>
            </a:r>
          </a:p>
          <a:p>
            <a:endParaRPr lang="fr-FR" sz="3200" dirty="0"/>
          </a:p>
          <a:p>
            <a:r>
              <a:rPr lang="fr-FR" sz="2400" i="1" dirty="0">
                <a:solidFill>
                  <a:srgbClr val="E646CF"/>
                </a:solidFill>
              </a:rPr>
              <a:t>XIXème</a:t>
            </a:r>
            <a:r>
              <a:rPr lang="fr-FR" sz="2400" b="0" i="1" dirty="0">
                <a:solidFill>
                  <a:srgbClr val="E646CF"/>
                </a:solidFill>
              </a:rPr>
              <a:t> </a:t>
            </a:r>
            <a:r>
              <a:rPr lang="fr-FR" sz="2400" b="0" i="1" dirty="0">
                <a:solidFill>
                  <a:schemeClr val="tx1"/>
                </a:solidFill>
              </a:rPr>
              <a:t>Journées Nationales de Formation, </a:t>
            </a:r>
          </a:p>
          <a:p>
            <a:r>
              <a:rPr lang="fr-FR" sz="2400" b="0" i="1" dirty="0">
                <a:solidFill>
                  <a:schemeClr val="tx1"/>
                </a:solidFill>
              </a:rPr>
              <a:t>d’Etudes et de Recherche de </a:t>
            </a:r>
            <a:r>
              <a:rPr lang="fr-FR" sz="2400" b="0" i="1" dirty="0" err="1">
                <a:solidFill>
                  <a:schemeClr val="tx1"/>
                </a:solidFill>
              </a:rPr>
              <a:t>l’AIRe</a:t>
            </a:r>
            <a:r>
              <a:rPr lang="fr-FR" sz="2400" b="0" i="1" dirty="0">
                <a:solidFill>
                  <a:schemeClr val="tx1"/>
                </a:solidFill>
              </a:rPr>
              <a:t> de </a:t>
            </a:r>
            <a:r>
              <a:rPr lang="fr-FR" sz="2400" i="1" dirty="0">
                <a:solidFill>
                  <a:srgbClr val="57BA40"/>
                </a:solidFill>
              </a:rPr>
              <a:t>Biarritz</a:t>
            </a:r>
          </a:p>
        </p:txBody>
      </p:sp>
      <p:pic>
        <p:nvPicPr>
          <p:cNvPr id="6" name="Image 5" descr="1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802" y="148165"/>
            <a:ext cx="3240360" cy="121473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Connecteur droit 6"/>
          <p:cNvCxnSpPr/>
          <p:nvPr/>
        </p:nvCxnSpPr>
        <p:spPr bwMode="auto">
          <a:xfrm>
            <a:off x="1800504" y="6021288"/>
            <a:ext cx="7308000" cy="0"/>
          </a:xfrm>
          <a:prstGeom prst="line">
            <a:avLst/>
          </a:prstGeom>
          <a:noFill/>
          <a:ln w="19050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Connecteur droit 7"/>
          <p:cNvCxnSpPr/>
          <p:nvPr/>
        </p:nvCxnSpPr>
        <p:spPr bwMode="auto">
          <a:xfrm flipH="1">
            <a:off x="970096" y="5884094"/>
            <a:ext cx="8173905" cy="0"/>
          </a:xfrm>
          <a:prstGeom prst="line">
            <a:avLst/>
          </a:prstGeom>
          <a:noFill/>
          <a:ln w="19050" cap="flat" cmpd="sng" algn="ctr">
            <a:solidFill>
              <a:srgbClr val="85C2E0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26463421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59832" y="4293096"/>
            <a:ext cx="5855568" cy="1362075"/>
          </a:xfrm>
        </p:spPr>
        <p:txBody>
          <a:bodyPr>
            <a:normAutofit fontScale="90000"/>
          </a:bodyPr>
          <a:lstStyle/>
          <a:p>
            <a:r>
              <a:rPr lang="fr-FR" altLang="fr-FR" sz="4800" dirty="0" smtClean="0"/>
              <a:t>Au niveau de la Basse Normandie :</a:t>
            </a:r>
            <a:br>
              <a:rPr lang="fr-FR" altLang="fr-FR" sz="4800" dirty="0" smtClean="0"/>
            </a:br>
            <a:r>
              <a:rPr lang="fr-FR" altLang="fr-FR" sz="4800" dirty="0"/>
              <a:t/>
            </a:r>
            <a:br>
              <a:rPr lang="fr-FR" altLang="fr-FR" sz="4800" dirty="0"/>
            </a:br>
            <a:r>
              <a:rPr lang="fr-FR" altLang="fr-FR" sz="3600" dirty="0" smtClean="0"/>
              <a:t>La mise en œuvre d’une politique transversale</a:t>
            </a: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4257378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24516"/>
            <a:ext cx="4608512" cy="6617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779942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-323604"/>
            <a:ext cx="4968552" cy="6989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615414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re 1"/>
          <p:cNvSpPr>
            <a:spLocks noGrp="1"/>
          </p:cNvSpPr>
          <p:nvPr>
            <p:ph type="title" idx="4294967295"/>
          </p:nvPr>
        </p:nvSpPr>
        <p:spPr>
          <a:xfrm>
            <a:off x="827584" y="220663"/>
            <a:ext cx="7630616" cy="976312"/>
          </a:xfrm>
        </p:spPr>
        <p:txBody>
          <a:bodyPr>
            <a:normAutofit fontScale="90000"/>
          </a:bodyPr>
          <a:lstStyle/>
          <a:p>
            <a:r>
              <a:rPr lang="fr-FR" altLang="fr-FR" dirty="0" smtClean="0"/>
              <a:t>Processus simplifié d’orientation </a:t>
            </a:r>
            <a:br>
              <a:rPr lang="fr-FR" altLang="fr-FR" dirty="0" smtClean="0"/>
            </a:br>
            <a:r>
              <a:rPr lang="fr-FR" altLang="fr-FR" dirty="0" smtClean="0"/>
              <a:t>et d’expérimentation</a:t>
            </a:r>
          </a:p>
        </p:txBody>
      </p:sp>
      <p:graphicFrame>
        <p:nvGraphicFramePr>
          <p:cNvPr id="2" name="Diagramme 1"/>
          <p:cNvGraphicFramePr/>
          <p:nvPr/>
        </p:nvGraphicFramePr>
        <p:xfrm>
          <a:off x="2555776" y="1700808"/>
          <a:ext cx="5184576" cy="35481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oupe 6"/>
          <p:cNvGrpSpPr/>
          <p:nvPr/>
        </p:nvGrpSpPr>
        <p:grpSpPr>
          <a:xfrm rot="16200000">
            <a:off x="149257" y="3110716"/>
            <a:ext cx="3600401" cy="780586"/>
            <a:chOff x="689548" y="1845023"/>
            <a:chExt cx="4147660" cy="780586"/>
          </a:xfrm>
          <a:solidFill>
            <a:srgbClr val="0070C0"/>
          </a:solidFill>
          <a:scene3d>
            <a:camera prst="orthographicFront"/>
            <a:lightRig rig="threePt" dir="t"/>
          </a:scene3d>
        </p:grpSpPr>
        <p:sp>
          <p:nvSpPr>
            <p:cNvPr id="8" name="Rectangle à coins arrondis 7"/>
            <p:cNvSpPr/>
            <p:nvPr/>
          </p:nvSpPr>
          <p:spPr>
            <a:xfrm>
              <a:off x="689548" y="1845023"/>
              <a:ext cx="4147660" cy="780586"/>
            </a:xfrm>
            <a:prstGeom prst="roundRect">
              <a:avLst>
                <a:gd name="adj" fmla="val 10000"/>
              </a:avLst>
            </a:prstGeom>
            <a:grpFill/>
            <a:sp3d>
              <a:bevelT w="165100" prst="coolSlant"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2">
                <a:hueOff val="0"/>
                <a:satOff val="0"/>
                <a:lumOff val="-732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712411" y="1867886"/>
              <a:ext cx="4124797" cy="734860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lIns="83820" tIns="83820" rIns="83820" bIns="83820" spcCol="1270" anchor="ctr"/>
            <a:lstStyle/>
            <a:p>
              <a:pPr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fr-FR" sz="2200" b="1" dirty="0">
                  <a:solidFill>
                    <a:prstClr val="white"/>
                  </a:solidFill>
                </a:rPr>
                <a:t>CONVENTION CADRE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70145236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oneTexte 15"/>
          <p:cNvSpPr txBox="1"/>
          <p:nvPr/>
        </p:nvSpPr>
        <p:spPr>
          <a:xfrm>
            <a:off x="1403350" y="620713"/>
            <a:ext cx="3168650" cy="338137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400">
              <a:defRPr/>
            </a:pPr>
            <a:r>
              <a:rPr lang="fr-FR" sz="1600" b="1" dirty="0">
                <a:solidFill>
                  <a:prstClr val="white"/>
                </a:solidFill>
              </a:rPr>
              <a:t>NATURE DU CONTRAT</a:t>
            </a:r>
            <a:endParaRPr lang="fr-FR" sz="1600" dirty="0">
              <a:solidFill>
                <a:prstClr val="white"/>
              </a:solidFill>
            </a:endParaRPr>
          </a:p>
        </p:txBody>
      </p:sp>
      <p:sp>
        <p:nvSpPr>
          <p:cNvPr id="33" name="ZoneTexte 18"/>
          <p:cNvSpPr txBox="1">
            <a:spLocks noChangeArrowheads="1"/>
          </p:cNvSpPr>
          <p:nvPr/>
        </p:nvSpPr>
        <p:spPr bwMode="auto">
          <a:xfrm>
            <a:off x="4716463" y="4191000"/>
            <a:ext cx="3455987" cy="461963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200" b="1" dirty="0" smtClean="0">
                <a:solidFill>
                  <a:prstClr val="white"/>
                </a:solidFill>
              </a:rPr>
              <a:t>DIPC SPÉCIFIQUE AU SEIN DE LA STRUCTURE DU PARTENAIRE</a:t>
            </a:r>
          </a:p>
        </p:txBody>
      </p:sp>
      <p:sp>
        <p:nvSpPr>
          <p:cNvPr id="11" name="ZoneTexte 10"/>
          <p:cNvSpPr txBox="1"/>
          <p:nvPr/>
        </p:nvSpPr>
        <p:spPr>
          <a:xfrm>
            <a:off x="4716463" y="620713"/>
            <a:ext cx="3455987" cy="338137"/>
          </a:xfrm>
          <a:prstGeom prst="rect">
            <a:avLst/>
          </a:prstGeom>
          <a:solidFill>
            <a:srgbClr val="00B0F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defTabSz="914400">
              <a:defRPr/>
            </a:pPr>
            <a:r>
              <a:rPr lang="fr-FR" sz="1600" b="1" dirty="0">
                <a:solidFill>
                  <a:prstClr val="white"/>
                </a:solidFill>
              </a:rPr>
              <a:t>SIGNATAIRES DU CONTRAT</a:t>
            </a:r>
            <a:endParaRPr lang="fr-FR" sz="1600" dirty="0">
              <a:solidFill>
                <a:prstClr val="white"/>
              </a:solidFill>
            </a:endParaRPr>
          </a:p>
        </p:txBody>
      </p:sp>
      <p:graphicFrame>
        <p:nvGraphicFramePr>
          <p:cNvPr id="15" name="Diagramme 14"/>
          <p:cNvGraphicFramePr/>
          <p:nvPr/>
        </p:nvGraphicFramePr>
        <p:xfrm>
          <a:off x="1403648" y="620688"/>
          <a:ext cx="6768752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1612080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Organigramme : Décision 19"/>
          <p:cNvSpPr>
            <a:spLocks noChangeArrowheads="1"/>
          </p:cNvSpPr>
          <p:nvPr/>
        </p:nvSpPr>
        <p:spPr bwMode="auto">
          <a:xfrm>
            <a:off x="2627313" y="4724400"/>
            <a:ext cx="3384550" cy="965200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6148" name="Organigramme : Décision 3"/>
          <p:cNvSpPr>
            <a:spLocks noChangeArrowheads="1"/>
          </p:cNvSpPr>
          <p:nvPr/>
        </p:nvSpPr>
        <p:spPr bwMode="auto">
          <a:xfrm>
            <a:off x="2627313" y="1885950"/>
            <a:ext cx="3384550" cy="966788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6149" name="Rectangle à coins arrondis 2"/>
          <p:cNvSpPr>
            <a:spLocks noChangeArrowheads="1"/>
          </p:cNvSpPr>
          <p:nvPr/>
        </p:nvSpPr>
        <p:spPr bwMode="auto">
          <a:xfrm>
            <a:off x="2627313" y="1196975"/>
            <a:ext cx="3384550" cy="503238"/>
          </a:xfrm>
          <a:prstGeom prst="roundRect">
            <a:avLst>
              <a:gd name="adj" fmla="val 50000"/>
            </a:avLst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2" name="Titre 1"/>
          <p:cNvSpPr>
            <a:spLocks noGrp="1"/>
          </p:cNvSpPr>
          <p:nvPr>
            <p:ph type="title" idx="4294967295"/>
          </p:nvPr>
        </p:nvSpPr>
        <p:spPr>
          <a:xfrm>
            <a:off x="756444" y="220663"/>
            <a:ext cx="8387556" cy="976312"/>
          </a:xfrm>
        </p:spPr>
        <p:txBody>
          <a:bodyPr/>
          <a:lstStyle/>
          <a:p>
            <a:r>
              <a:rPr lang="fr-FR" altLang="fr-FR" sz="2800" dirty="0" smtClean="0"/>
              <a:t>Processus d’orientation et d’expérimentation</a:t>
            </a:r>
          </a:p>
        </p:txBody>
      </p:sp>
      <p:sp>
        <p:nvSpPr>
          <p:cNvPr id="6150" name="ZoneTexte 1"/>
          <p:cNvSpPr txBox="1">
            <a:spLocks noChangeArrowheads="1"/>
          </p:cNvSpPr>
          <p:nvPr/>
        </p:nvSpPr>
        <p:spPr bwMode="auto">
          <a:xfrm>
            <a:off x="2771775" y="1223963"/>
            <a:ext cx="3095625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srgbClr val="002395"/>
                </a:solidFill>
              </a:rPr>
              <a:t>Saisine de la MDPH pour orientation dispositif ITEP</a:t>
            </a:r>
          </a:p>
        </p:txBody>
      </p:sp>
      <p:sp>
        <p:nvSpPr>
          <p:cNvPr id="6151" name="ZoneTexte 4"/>
          <p:cNvSpPr txBox="1">
            <a:spLocks noChangeArrowheads="1"/>
          </p:cNvSpPr>
          <p:nvPr/>
        </p:nvSpPr>
        <p:spPr bwMode="auto">
          <a:xfrm>
            <a:off x="2771775" y="2101850"/>
            <a:ext cx="30956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srgbClr val="002395"/>
                </a:solidFill>
              </a:rPr>
              <a:t>Décision de la CDAPH                               avec préconisation ITEP ou SESSAD</a:t>
            </a:r>
          </a:p>
        </p:txBody>
      </p:sp>
      <p:sp>
        <p:nvSpPr>
          <p:cNvPr id="6152" name="ZoneTexte 7"/>
          <p:cNvSpPr txBox="1">
            <a:spLocks noChangeArrowheads="1"/>
          </p:cNvSpPr>
          <p:nvPr/>
        </p:nvSpPr>
        <p:spPr bwMode="auto">
          <a:xfrm>
            <a:off x="2627313" y="4968875"/>
            <a:ext cx="33845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srgbClr val="002395"/>
                </a:solidFill>
              </a:rPr>
              <a:t>Révision des modalités          d’accompagnement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6534150" y="3933825"/>
            <a:ext cx="1908175" cy="261938"/>
          </a:xfrm>
          <a:prstGeom prst="rect">
            <a:avLst/>
          </a:prstGeom>
          <a:solidFill>
            <a:srgbClr val="7030A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white"/>
                </a:solidFill>
              </a:rPr>
              <a:t>Réunion de travail</a:t>
            </a:r>
          </a:p>
        </p:txBody>
      </p:sp>
      <p:sp>
        <p:nvSpPr>
          <p:cNvPr id="6154" name="ZoneTexte 15"/>
          <p:cNvSpPr txBox="1">
            <a:spLocks noChangeArrowheads="1"/>
          </p:cNvSpPr>
          <p:nvPr/>
        </p:nvSpPr>
        <p:spPr bwMode="auto">
          <a:xfrm>
            <a:off x="6551613" y="4235450"/>
            <a:ext cx="19081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7030A0"/>
                </a:solidFill>
              </a:rPr>
              <a:t>DIAGNOSTIC PARTAGE  </a:t>
            </a:r>
            <a:r>
              <a:rPr lang="fr-FR" altLang="fr-FR" sz="1200" dirty="0">
                <a:solidFill>
                  <a:srgbClr val="7030A0"/>
                </a:solidFill>
              </a:rPr>
              <a:t>sur les modalités d’accompagnement</a:t>
            </a:r>
          </a:p>
        </p:txBody>
      </p:sp>
      <p:sp>
        <p:nvSpPr>
          <p:cNvPr id="6155" name="Ellipse 22"/>
          <p:cNvSpPr>
            <a:spLocks noChangeArrowheads="1"/>
          </p:cNvSpPr>
          <p:nvPr/>
        </p:nvSpPr>
        <p:spPr bwMode="auto">
          <a:xfrm>
            <a:off x="6083300" y="5013325"/>
            <a:ext cx="360363" cy="360363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6156" name="ZoneTexte 16"/>
          <p:cNvSpPr txBox="1">
            <a:spLocks noChangeArrowheads="1"/>
          </p:cNvSpPr>
          <p:nvPr/>
        </p:nvSpPr>
        <p:spPr bwMode="auto">
          <a:xfrm>
            <a:off x="5867400" y="5070475"/>
            <a:ext cx="7921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non</a:t>
            </a:r>
          </a:p>
        </p:txBody>
      </p:sp>
      <p:sp>
        <p:nvSpPr>
          <p:cNvPr id="6157" name="Ellipse 26"/>
          <p:cNvSpPr>
            <a:spLocks noChangeArrowheads="1"/>
          </p:cNvSpPr>
          <p:nvPr/>
        </p:nvSpPr>
        <p:spPr bwMode="auto">
          <a:xfrm>
            <a:off x="4143375" y="5762625"/>
            <a:ext cx="360363" cy="360363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6158" name="ZoneTexte 16"/>
          <p:cNvSpPr txBox="1">
            <a:spLocks noChangeArrowheads="1"/>
          </p:cNvSpPr>
          <p:nvPr/>
        </p:nvSpPr>
        <p:spPr bwMode="auto">
          <a:xfrm>
            <a:off x="3927475" y="5818188"/>
            <a:ext cx="7921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oui</a:t>
            </a:r>
          </a:p>
        </p:txBody>
      </p:sp>
      <p:sp>
        <p:nvSpPr>
          <p:cNvPr id="6159" name="ZoneTexte 4"/>
          <p:cNvSpPr txBox="1">
            <a:spLocks noChangeArrowheads="1"/>
          </p:cNvSpPr>
          <p:nvPr/>
        </p:nvSpPr>
        <p:spPr bwMode="auto">
          <a:xfrm>
            <a:off x="539552" y="1223963"/>
            <a:ext cx="1512888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Parents</a:t>
            </a:r>
          </a:p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Directeurs ESMS</a:t>
            </a:r>
          </a:p>
        </p:txBody>
      </p:sp>
      <p:sp>
        <p:nvSpPr>
          <p:cNvPr id="6160" name="ZoneTexte 29"/>
          <p:cNvSpPr txBox="1">
            <a:spLocks noChangeArrowheads="1"/>
          </p:cNvSpPr>
          <p:nvPr/>
        </p:nvSpPr>
        <p:spPr bwMode="auto">
          <a:xfrm>
            <a:off x="539552" y="2244725"/>
            <a:ext cx="15128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CDAPH</a:t>
            </a:r>
          </a:p>
        </p:txBody>
      </p:sp>
      <p:sp>
        <p:nvSpPr>
          <p:cNvPr id="6161" name="ZoneTexte 30"/>
          <p:cNvSpPr txBox="1">
            <a:spLocks noChangeArrowheads="1"/>
          </p:cNvSpPr>
          <p:nvPr/>
        </p:nvSpPr>
        <p:spPr bwMode="auto">
          <a:xfrm>
            <a:off x="539552" y="3141663"/>
            <a:ext cx="15128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MDPH</a:t>
            </a:r>
          </a:p>
        </p:txBody>
      </p:sp>
      <p:sp>
        <p:nvSpPr>
          <p:cNvPr id="6162" name="ZoneTexte 31"/>
          <p:cNvSpPr txBox="1">
            <a:spLocks noChangeArrowheads="1"/>
          </p:cNvSpPr>
          <p:nvPr/>
        </p:nvSpPr>
        <p:spPr bwMode="auto">
          <a:xfrm>
            <a:off x="539552" y="3940175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Directeurs ITEP/SESSAD</a:t>
            </a:r>
          </a:p>
        </p:txBody>
      </p:sp>
      <p:sp>
        <p:nvSpPr>
          <p:cNvPr id="30" name="ZoneTexte 9"/>
          <p:cNvSpPr txBox="1">
            <a:spLocks noChangeArrowheads="1"/>
          </p:cNvSpPr>
          <p:nvPr/>
        </p:nvSpPr>
        <p:spPr bwMode="auto">
          <a:xfrm>
            <a:off x="2627313" y="3068638"/>
            <a:ext cx="3384550" cy="577850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/>
              <a:t>Information famille, ITEP, SESSAD, Assurance Maladie, Education </a:t>
            </a:r>
            <a:r>
              <a:rPr lang="fr-FR" altLang="fr-FR" sz="1050" b="1" dirty="0" smtClean="0"/>
              <a:t>Nationale, PJJ, …                pour </a:t>
            </a:r>
            <a:r>
              <a:rPr lang="fr-FR" altLang="fr-FR" sz="1050" b="1" dirty="0"/>
              <a:t>mise en œuvre de la décision CDAPH</a:t>
            </a:r>
          </a:p>
        </p:txBody>
      </p:sp>
      <p:sp>
        <p:nvSpPr>
          <p:cNvPr id="31" name="ZoneTexte 9"/>
          <p:cNvSpPr txBox="1">
            <a:spLocks noChangeArrowheads="1"/>
          </p:cNvSpPr>
          <p:nvPr/>
        </p:nvSpPr>
        <p:spPr bwMode="auto">
          <a:xfrm>
            <a:off x="2627313" y="3949700"/>
            <a:ext cx="3384550" cy="415925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/>
              <a:t>Définition                                                                  des modalités d’accompagnement</a:t>
            </a:r>
            <a:endParaRPr lang="fr-FR" altLang="fr-FR" sz="1050" b="1" dirty="0"/>
          </a:p>
        </p:txBody>
      </p:sp>
      <p:sp>
        <p:nvSpPr>
          <p:cNvPr id="32" name="ZoneTexte 18"/>
          <p:cNvSpPr txBox="1">
            <a:spLocks noChangeArrowheads="1"/>
          </p:cNvSpPr>
          <p:nvPr/>
        </p:nvSpPr>
        <p:spPr bwMode="auto">
          <a:xfrm>
            <a:off x="6551613" y="5013325"/>
            <a:ext cx="2303462" cy="400050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b="1" dirty="0" smtClean="0"/>
              <a:t>SIGNATURE DIPC OU CONTRAT DE SEJOUR</a:t>
            </a:r>
          </a:p>
        </p:txBody>
      </p:sp>
    </p:spTree>
    <p:extLst>
      <p:ext uri="{BB962C8B-B14F-4D97-AF65-F5344CB8AC3E}">
        <p14:creationId xmlns:p14="http://schemas.microsoft.com/office/powerpoint/2010/main" val="3354786782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rganigramme : Décision 6"/>
          <p:cNvSpPr>
            <a:spLocks noChangeArrowheads="1"/>
          </p:cNvSpPr>
          <p:nvPr/>
        </p:nvSpPr>
        <p:spPr bwMode="auto">
          <a:xfrm>
            <a:off x="2627313" y="379413"/>
            <a:ext cx="3384550" cy="966787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7171" name="ZoneTexte 7"/>
          <p:cNvSpPr txBox="1">
            <a:spLocks noChangeArrowheads="1"/>
          </p:cNvSpPr>
          <p:nvPr/>
        </p:nvSpPr>
        <p:spPr bwMode="auto">
          <a:xfrm>
            <a:off x="2627313" y="614363"/>
            <a:ext cx="3384550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srgbClr val="002395"/>
                </a:solidFill>
              </a:rPr>
              <a:t>Révision des modalités          d’accompagnement</a:t>
            </a:r>
          </a:p>
        </p:txBody>
      </p:sp>
      <p:sp>
        <p:nvSpPr>
          <p:cNvPr id="7172" name="ZoneTexte 8"/>
          <p:cNvSpPr txBox="1">
            <a:spLocks noChangeArrowheads="1"/>
          </p:cNvSpPr>
          <p:nvPr/>
        </p:nvSpPr>
        <p:spPr bwMode="auto">
          <a:xfrm>
            <a:off x="1640047" y="2636838"/>
            <a:ext cx="2303462" cy="254000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/>
              <a:t>SITUATION COURANTE</a:t>
            </a:r>
          </a:p>
        </p:txBody>
      </p:sp>
      <p:sp>
        <p:nvSpPr>
          <p:cNvPr id="7173" name="ZoneTexte 9"/>
          <p:cNvSpPr txBox="1">
            <a:spLocks noChangeArrowheads="1"/>
          </p:cNvSpPr>
          <p:nvPr/>
        </p:nvSpPr>
        <p:spPr bwMode="auto">
          <a:xfrm>
            <a:off x="4716463" y="2636838"/>
            <a:ext cx="2303462" cy="254000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/>
              <a:t>SITUATION COMPLEXE</a:t>
            </a:r>
          </a:p>
        </p:txBody>
      </p:sp>
      <p:sp>
        <p:nvSpPr>
          <p:cNvPr id="12" name="ZoneTexte 11"/>
          <p:cNvSpPr txBox="1"/>
          <p:nvPr/>
        </p:nvSpPr>
        <p:spPr>
          <a:xfrm>
            <a:off x="1640047" y="2992438"/>
            <a:ext cx="2303462" cy="915987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black"/>
                </a:solidFill>
              </a:rPr>
              <a:t>Information de la famille            et des partenaires                                 </a:t>
            </a:r>
            <a:r>
              <a:rPr lang="fr-FR" sz="1100" dirty="0">
                <a:solidFill>
                  <a:prstClr val="black"/>
                </a:solidFill>
              </a:rPr>
              <a:t>de</a:t>
            </a:r>
            <a:r>
              <a:rPr lang="fr-FR" sz="1100" b="1" dirty="0">
                <a:solidFill>
                  <a:prstClr val="black"/>
                </a:solidFill>
              </a:rPr>
              <a:t> </a:t>
            </a:r>
            <a:r>
              <a:rPr lang="fr-FR" sz="1050" dirty="0">
                <a:solidFill>
                  <a:prstClr val="black"/>
                </a:solidFill>
              </a:rPr>
              <a:t>la révision des modalités d’accueil, de la date d’effectivité,  de la nature de l’accueil.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4716463" y="2992438"/>
            <a:ext cx="2303462" cy="515937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black"/>
                </a:solidFill>
              </a:rPr>
              <a:t>Changement catégoriel ESMS</a:t>
            </a:r>
          </a:p>
          <a:p>
            <a:pPr defTabSz="914400">
              <a:defRPr/>
            </a:pPr>
            <a:r>
              <a:rPr lang="fr-FR" sz="1100" b="1" dirty="0">
                <a:solidFill>
                  <a:prstClr val="black"/>
                </a:solidFill>
              </a:rPr>
              <a:t>Sortie du dispositif</a:t>
            </a:r>
            <a:endParaRPr lang="fr-FR" sz="1050" dirty="0">
              <a:solidFill>
                <a:prstClr val="black"/>
              </a:solidFill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7092950" y="2752725"/>
            <a:ext cx="1908175" cy="600075"/>
          </a:xfrm>
          <a:prstGeom prst="rect">
            <a:avLst/>
          </a:prstGeom>
          <a:solidFill>
            <a:srgbClr val="7030A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white"/>
                </a:solidFill>
              </a:rPr>
              <a:t>Réunion de travail avec les partenaires E.N. et psychiatrie</a:t>
            </a:r>
          </a:p>
        </p:txBody>
      </p:sp>
      <p:sp>
        <p:nvSpPr>
          <p:cNvPr id="7177" name="ZoneTexte 18"/>
          <p:cNvSpPr txBox="1">
            <a:spLocks noChangeArrowheads="1"/>
          </p:cNvSpPr>
          <p:nvPr/>
        </p:nvSpPr>
        <p:spPr bwMode="auto">
          <a:xfrm>
            <a:off x="1658373" y="4149724"/>
            <a:ext cx="2303462" cy="415925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/>
              <a:t>SIGNATURE DIPC OU CONTRAT DE SEJOUR</a:t>
            </a:r>
          </a:p>
        </p:txBody>
      </p:sp>
      <p:sp>
        <p:nvSpPr>
          <p:cNvPr id="7178" name="Ellipse 12"/>
          <p:cNvSpPr>
            <a:spLocks noChangeArrowheads="1"/>
          </p:cNvSpPr>
          <p:nvPr/>
        </p:nvSpPr>
        <p:spPr bwMode="auto">
          <a:xfrm>
            <a:off x="6083300" y="649288"/>
            <a:ext cx="360363" cy="360362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7179" name="ZoneTexte 16"/>
          <p:cNvSpPr txBox="1">
            <a:spLocks noChangeArrowheads="1"/>
          </p:cNvSpPr>
          <p:nvPr/>
        </p:nvSpPr>
        <p:spPr bwMode="auto">
          <a:xfrm>
            <a:off x="5867400" y="706438"/>
            <a:ext cx="7921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non</a:t>
            </a:r>
          </a:p>
        </p:txBody>
      </p:sp>
      <p:sp>
        <p:nvSpPr>
          <p:cNvPr id="7180" name="Ellipse 14"/>
          <p:cNvSpPr>
            <a:spLocks noChangeArrowheads="1"/>
          </p:cNvSpPr>
          <p:nvPr/>
        </p:nvSpPr>
        <p:spPr bwMode="auto">
          <a:xfrm>
            <a:off x="4143375" y="1397000"/>
            <a:ext cx="360363" cy="360363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7181" name="ZoneTexte 16"/>
          <p:cNvSpPr txBox="1">
            <a:spLocks noChangeArrowheads="1"/>
          </p:cNvSpPr>
          <p:nvPr/>
        </p:nvSpPr>
        <p:spPr bwMode="auto">
          <a:xfrm>
            <a:off x="3927475" y="1454150"/>
            <a:ext cx="7921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oui</a:t>
            </a:r>
          </a:p>
        </p:txBody>
      </p:sp>
      <p:sp>
        <p:nvSpPr>
          <p:cNvPr id="7182" name="ZoneTexte 18"/>
          <p:cNvSpPr txBox="1">
            <a:spLocks noChangeArrowheads="1"/>
          </p:cNvSpPr>
          <p:nvPr/>
        </p:nvSpPr>
        <p:spPr bwMode="auto">
          <a:xfrm>
            <a:off x="611560" y="667704"/>
            <a:ext cx="1512888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Directeurs ITEP/SESSAD</a:t>
            </a:r>
          </a:p>
        </p:txBody>
      </p:sp>
      <p:sp>
        <p:nvSpPr>
          <p:cNvPr id="7183" name="ZoneTexte 19"/>
          <p:cNvSpPr txBox="1">
            <a:spLocks noChangeArrowheads="1"/>
          </p:cNvSpPr>
          <p:nvPr/>
        </p:nvSpPr>
        <p:spPr bwMode="auto">
          <a:xfrm>
            <a:off x="251520" y="4191000"/>
            <a:ext cx="15128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dirty="0">
                <a:solidFill>
                  <a:srgbClr val="7030A0"/>
                </a:solidFill>
              </a:rPr>
              <a:t>Famille / Directeurs ITEP/SESSAD</a:t>
            </a:r>
          </a:p>
        </p:txBody>
      </p:sp>
      <p:sp>
        <p:nvSpPr>
          <p:cNvPr id="17" name="ZoneTexte 18"/>
          <p:cNvSpPr txBox="1">
            <a:spLocks noChangeArrowheads="1"/>
          </p:cNvSpPr>
          <p:nvPr/>
        </p:nvSpPr>
        <p:spPr bwMode="auto">
          <a:xfrm>
            <a:off x="6589713" y="652463"/>
            <a:ext cx="2303462" cy="415925"/>
          </a:xfrm>
          <a:prstGeom prst="rect">
            <a:avLst/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/>
              <a:t>SIGNATURE DIPC OU CONTRAT DE SEJOUR</a:t>
            </a:r>
          </a:p>
        </p:txBody>
      </p:sp>
      <p:sp>
        <p:nvSpPr>
          <p:cNvPr id="19" name="Rectangle à coins arrondis 2"/>
          <p:cNvSpPr>
            <a:spLocks noChangeArrowheads="1"/>
          </p:cNvSpPr>
          <p:nvPr/>
        </p:nvSpPr>
        <p:spPr bwMode="auto">
          <a:xfrm>
            <a:off x="4719638" y="3716338"/>
            <a:ext cx="2300287" cy="561975"/>
          </a:xfrm>
          <a:prstGeom prst="roundRect">
            <a:avLst>
              <a:gd name="adj" fmla="val 50000"/>
            </a:avLst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b="1" dirty="0"/>
              <a:t>Saisine de la MDPH pour orientation dispositif ITEP</a:t>
            </a:r>
          </a:p>
        </p:txBody>
      </p:sp>
      <p:sp>
        <p:nvSpPr>
          <p:cNvPr id="7186" name="ZoneTexte 15"/>
          <p:cNvSpPr txBox="1">
            <a:spLocks noChangeArrowheads="1"/>
          </p:cNvSpPr>
          <p:nvPr/>
        </p:nvSpPr>
        <p:spPr bwMode="auto">
          <a:xfrm>
            <a:off x="3368675" y="1860550"/>
            <a:ext cx="1908175" cy="600075"/>
          </a:xfrm>
          <a:prstGeom prst="rect">
            <a:avLst/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prstClr val="white"/>
                </a:solidFill>
              </a:rPr>
              <a:t>DIAGNOSTIC PARTAGE  </a:t>
            </a:r>
            <a:r>
              <a:rPr lang="fr-FR" altLang="fr-FR" sz="1100" dirty="0">
                <a:solidFill>
                  <a:prstClr val="white"/>
                </a:solidFill>
              </a:rPr>
              <a:t>sur les modalités d’accompagnement</a:t>
            </a:r>
          </a:p>
        </p:txBody>
      </p:sp>
    </p:spTree>
    <p:extLst>
      <p:ext uri="{BB962C8B-B14F-4D97-AF65-F5344CB8AC3E}">
        <p14:creationId xmlns:p14="http://schemas.microsoft.com/office/powerpoint/2010/main" val="1611154169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Organigramme : Décision 6"/>
          <p:cNvSpPr>
            <a:spLocks noChangeArrowheads="1"/>
          </p:cNvSpPr>
          <p:nvPr/>
        </p:nvSpPr>
        <p:spPr bwMode="auto">
          <a:xfrm>
            <a:off x="2230438" y="-242888"/>
            <a:ext cx="3384550" cy="966788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195" name="ZoneTexte 7"/>
          <p:cNvSpPr txBox="1">
            <a:spLocks noChangeArrowheads="1"/>
          </p:cNvSpPr>
          <p:nvPr/>
        </p:nvSpPr>
        <p:spPr bwMode="auto">
          <a:xfrm>
            <a:off x="2230438" y="-7938"/>
            <a:ext cx="33845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100" b="1" dirty="0">
                <a:solidFill>
                  <a:srgbClr val="002395"/>
                </a:solidFill>
              </a:rPr>
              <a:t>Révision des modalités          d’accompagnement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2268538" y="1196975"/>
            <a:ext cx="3346450" cy="477838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200" b="1" dirty="0">
                <a:solidFill>
                  <a:prstClr val="black"/>
                </a:solidFill>
              </a:rPr>
              <a:t>SI RÉVISION MODALITÉ           D’ORIENTATION SCOLAIRE </a:t>
            </a:r>
            <a:endParaRPr lang="fr-FR" sz="1200" dirty="0">
              <a:solidFill>
                <a:prstClr val="black"/>
              </a:solidFill>
            </a:endParaRPr>
          </a:p>
        </p:txBody>
      </p:sp>
      <p:sp>
        <p:nvSpPr>
          <p:cNvPr id="8197" name="Ellipse 12"/>
          <p:cNvSpPr>
            <a:spLocks noChangeArrowheads="1"/>
          </p:cNvSpPr>
          <p:nvPr/>
        </p:nvSpPr>
        <p:spPr bwMode="auto">
          <a:xfrm>
            <a:off x="5686425" y="26988"/>
            <a:ext cx="360363" cy="360362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8198" name="ZoneTexte 16"/>
          <p:cNvSpPr txBox="1">
            <a:spLocks noChangeArrowheads="1"/>
          </p:cNvSpPr>
          <p:nvPr/>
        </p:nvSpPr>
        <p:spPr bwMode="auto">
          <a:xfrm>
            <a:off x="5470525" y="84138"/>
            <a:ext cx="7921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non</a:t>
            </a:r>
          </a:p>
        </p:txBody>
      </p:sp>
      <p:sp>
        <p:nvSpPr>
          <p:cNvPr id="8199" name="Ellipse 14"/>
          <p:cNvSpPr>
            <a:spLocks noChangeArrowheads="1"/>
          </p:cNvSpPr>
          <p:nvPr/>
        </p:nvSpPr>
        <p:spPr bwMode="auto">
          <a:xfrm>
            <a:off x="3748088" y="774700"/>
            <a:ext cx="358775" cy="360363"/>
          </a:xfrm>
          <a:prstGeom prst="ellipse">
            <a:avLst/>
          </a:prstGeom>
          <a:solidFill>
            <a:srgbClr val="002395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8200" name="ZoneTexte 16"/>
          <p:cNvSpPr txBox="1">
            <a:spLocks noChangeArrowheads="1"/>
          </p:cNvSpPr>
          <p:nvPr/>
        </p:nvSpPr>
        <p:spPr bwMode="auto">
          <a:xfrm>
            <a:off x="3532188" y="830263"/>
            <a:ext cx="792162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000" b="1" dirty="0">
                <a:solidFill>
                  <a:prstClr val="white"/>
                </a:solidFill>
              </a:rPr>
              <a:t>oui</a:t>
            </a:r>
          </a:p>
        </p:txBody>
      </p:sp>
      <p:sp>
        <p:nvSpPr>
          <p:cNvPr id="21" name="Organigramme : Décision 6"/>
          <p:cNvSpPr>
            <a:spLocks noChangeArrowheads="1"/>
          </p:cNvSpPr>
          <p:nvPr/>
        </p:nvSpPr>
        <p:spPr bwMode="auto">
          <a:xfrm>
            <a:off x="863600" y="1774825"/>
            <a:ext cx="2773363" cy="1323975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202" name="ZoneTexte 7"/>
          <p:cNvSpPr txBox="1">
            <a:spLocks noChangeArrowheads="1"/>
          </p:cNvSpPr>
          <p:nvPr/>
        </p:nvSpPr>
        <p:spPr bwMode="auto">
          <a:xfrm>
            <a:off x="1260475" y="2135188"/>
            <a:ext cx="208915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002395"/>
                </a:solidFill>
              </a:rPr>
              <a:t>SI</a:t>
            </a:r>
            <a:r>
              <a:rPr lang="fr-FR" altLang="fr-FR" sz="1100" b="1" dirty="0">
                <a:solidFill>
                  <a:srgbClr val="002395"/>
                </a:solidFill>
              </a:rPr>
              <a:t> orientation en milieu ordinaire, et MS avec aménagements scolaires</a:t>
            </a:r>
          </a:p>
        </p:txBody>
      </p:sp>
      <p:sp>
        <p:nvSpPr>
          <p:cNvPr id="25" name="Organigramme : Décision 6"/>
          <p:cNvSpPr>
            <a:spLocks noChangeArrowheads="1"/>
          </p:cNvSpPr>
          <p:nvPr/>
        </p:nvSpPr>
        <p:spPr bwMode="auto">
          <a:xfrm>
            <a:off x="4248150" y="1774825"/>
            <a:ext cx="2773363" cy="1323975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204" name="ZoneTexte 7"/>
          <p:cNvSpPr txBox="1">
            <a:spLocks noChangeArrowheads="1"/>
          </p:cNvSpPr>
          <p:nvPr/>
        </p:nvSpPr>
        <p:spPr bwMode="auto">
          <a:xfrm>
            <a:off x="4645025" y="2287588"/>
            <a:ext cx="208915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002395"/>
                </a:solidFill>
              </a:rPr>
              <a:t>SI </a:t>
            </a:r>
            <a:r>
              <a:rPr lang="fr-FR" altLang="fr-FR" sz="1100" b="1" dirty="0">
                <a:solidFill>
                  <a:srgbClr val="002395"/>
                </a:solidFill>
              </a:rPr>
              <a:t>orientation SEGPA, EREA</a:t>
            </a:r>
          </a:p>
        </p:txBody>
      </p:sp>
      <p:sp>
        <p:nvSpPr>
          <p:cNvPr id="27" name="ZoneTexte 26"/>
          <p:cNvSpPr txBox="1"/>
          <p:nvPr/>
        </p:nvSpPr>
        <p:spPr>
          <a:xfrm>
            <a:off x="863600" y="3213100"/>
            <a:ext cx="2773363" cy="900113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Saisine enseignants spécialisés pour réalisation ESS </a:t>
            </a:r>
          </a:p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Information des partenaires</a:t>
            </a:r>
          </a:p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Procédure conciliation ou médiation 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4284663" y="3213100"/>
            <a:ext cx="2736850" cy="658813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Saisine CDO EASD en lien avec famille</a:t>
            </a:r>
          </a:p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Orientation professionnelle ou technique en lien avec l’avis d’un médecin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8207" name="Flèche courbée vers la gauche 1"/>
          <p:cNvSpPr>
            <a:spLocks noChangeArrowheads="1"/>
          </p:cNvSpPr>
          <p:nvPr/>
        </p:nvSpPr>
        <p:spPr bwMode="auto">
          <a:xfrm>
            <a:off x="3492500" y="1700213"/>
            <a:ext cx="431800" cy="746125"/>
          </a:xfrm>
          <a:prstGeom prst="curvedLeftArrow">
            <a:avLst>
              <a:gd name="adj1" fmla="val 25007"/>
              <a:gd name="adj2" fmla="val 50030"/>
              <a:gd name="adj3" fmla="val 25000"/>
            </a:avLst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8208" name="Flèche courbée vers la gauche 28"/>
          <p:cNvSpPr>
            <a:spLocks noChangeArrowheads="1"/>
          </p:cNvSpPr>
          <p:nvPr/>
        </p:nvSpPr>
        <p:spPr bwMode="auto">
          <a:xfrm flipH="1">
            <a:off x="3960813" y="1700213"/>
            <a:ext cx="395287" cy="746125"/>
          </a:xfrm>
          <a:prstGeom prst="curvedLeftArrow">
            <a:avLst>
              <a:gd name="adj1" fmla="val 24966"/>
              <a:gd name="adj2" fmla="val 49941"/>
              <a:gd name="adj3" fmla="val 25000"/>
            </a:avLst>
          </a:prstGeom>
          <a:solidFill>
            <a:srgbClr val="7030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defTabSz="914400" eaLnBrk="1" hangingPunct="1">
              <a:spcBef>
                <a:spcPct val="50000"/>
              </a:spcBef>
              <a:buSzTx/>
              <a:buFontTx/>
              <a:buNone/>
            </a:pPr>
            <a:endParaRPr lang="fr-FR" altLang="fr-FR" sz="1000" dirty="0">
              <a:solidFill>
                <a:srgbClr val="002395"/>
              </a:solidFill>
            </a:endParaRPr>
          </a:p>
        </p:txBody>
      </p:sp>
      <p:sp>
        <p:nvSpPr>
          <p:cNvPr id="30" name="Organigramme : Décision 6"/>
          <p:cNvSpPr>
            <a:spLocks noChangeArrowheads="1"/>
          </p:cNvSpPr>
          <p:nvPr/>
        </p:nvSpPr>
        <p:spPr bwMode="auto">
          <a:xfrm>
            <a:off x="863600" y="4149725"/>
            <a:ext cx="2773363" cy="1323975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210" name="ZoneTexte 7"/>
          <p:cNvSpPr txBox="1">
            <a:spLocks noChangeArrowheads="1"/>
          </p:cNvSpPr>
          <p:nvPr/>
        </p:nvSpPr>
        <p:spPr bwMode="auto">
          <a:xfrm>
            <a:off x="863600" y="4564063"/>
            <a:ext cx="27733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002395"/>
                </a:solidFill>
              </a:rPr>
              <a:t>SI </a:t>
            </a:r>
            <a:r>
              <a:rPr lang="fr-FR" altLang="fr-FR" sz="1100" b="1" dirty="0">
                <a:solidFill>
                  <a:srgbClr val="002395"/>
                </a:solidFill>
              </a:rPr>
              <a:t>aménagement du PPS,                     le CR ESS sert d’avenant</a:t>
            </a:r>
          </a:p>
        </p:txBody>
      </p:sp>
      <p:sp>
        <p:nvSpPr>
          <p:cNvPr id="32" name="Organigramme : Décision 6"/>
          <p:cNvSpPr>
            <a:spLocks noChangeArrowheads="1"/>
          </p:cNvSpPr>
          <p:nvPr/>
        </p:nvSpPr>
        <p:spPr bwMode="auto">
          <a:xfrm>
            <a:off x="4321175" y="4005263"/>
            <a:ext cx="2771775" cy="1323975"/>
          </a:xfrm>
          <a:prstGeom prst="flowChartDecision">
            <a:avLst/>
          </a:prstGeom>
          <a:solidFill>
            <a:srgbClr val="92D05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212" name="ZoneTexte 7"/>
          <p:cNvSpPr txBox="1">
            <a:spLocks noChangeArrowheads="1"/>
          </p:cNvSpPr>
          <p:nvPr/>
        </p:nvSpPr>
        <p:spPr bwMode="auto">
          <a:xfrm>
            <a:off x="4357688" y="4392613"/>
            <a:ext cx="2735262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002395"/>
                </a:solidFill>
              </a:rPr>
              <a:t>SI </a:t>
            </a:r>
            <a:r>
              <a:rPr lang="fr-FR" altLang="fr-FR" sz="1100" b="1" dirty="0">
                <a:solidFill>
                  <a:srgbClr val="002395"/>
                </a:solidFill>
              </a:rPr>
              <a:t>ouverture                                         ou fermeture d’un droit</a:t>
            </a:r>
          </a:p>
        </p:txBody>
      </p:sp>
      <p:sp>
        <p:nvSpPr>
          <p:cNvPr id="36" name="ZoneTexte 35"/>
          <p:cNvSpPr txBox="1"/>
          <p:nvPr/>
        </p:nvSpPr>
        <p:spPr>
          <a:xfrm>
            <a:off x="4321175" y="5373688"/>
            <a:ext cx="2771775" cy="254000"/>
          </a:xfrm>
          <a:prstGeom prst="rect">
            <a:avLst/>
          </a:prstGeom>
          <a:solidFill>
            <a:srgbClr val="92D05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050" dirty="0">
                <a:solidFill>
                  <a:prstClr val="black"/>
                </a:solidFill>
              </a:rPr>
              <a:t>Saisine MDPH pour révision PSS</a:t>
            </a:r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37" name="Rectangle à coins arrondis 2"/>
          <p:cNvSpPr>
            <a:spLocks noChangeArrowheads="1"/>
          </p:cNvSpPr>
          <p:nvPr/>
        </p:nvSpPr>
        <p:spPr bwMode="auto">
          <a:xfrm>
            <a:off x="4284663" y="5691188"/>
            <a:ext cx="2808287" cy="385762"/>
          </a:xfrm>
          <a:prstGeom prst="roundRect">
            <a:avLst>
              <a:gd name="adj" fmla="val 50000"/>
            </a:avLst>
          </a:prstGeom>
          <a:solidFill>
            <a:srgbClr val="8BC53F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endParaRPr lang="fr-FR" altLang="fr-FR" dirty="0" smtClean="0"/>
          </a:p>
        </p:txBody>
      </p:sp>
      <p:sp>
        <p:nvSpPr>
          <p:cNvPr id="8215" name="ZoneTexte 1"/>
          <p:cNvSpPr txBox="1">
            <a:spLocks noChangeArrowheads="1"/>
          </p:cNvSpPr>
          <p:nvPr/>
        </p:nvSpPr>
        <p:spPr bwMode="auto">
          <a:xfrm>
            <a:off x="4398963" y="5768975"/>
            <a:ext cx="26225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SzPct val="55000"/>
              <a:buBlip>
                <a:blip r:embed="rId2"/>
              </a:buBlip>
              <a:defRPr sz="17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SzPct val="150000"/>
              <a:buChar char="-"/>
              <a:defRPr sz="15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-"/>
              <a:defRPr sz="12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defTabSz="914400" eaLnBrk="1" hangingPunct="1">
              <a:spcBef>
                <a:spcPct val="50000"/>
              </a:spcBef>
              <a:buSzTx/>
              <a:buFontTx/>
              <a:buNone/>
            </a:pPr>
            <a:r>
              <a:rPr lang="fr-FR" altLang="fr-FR" sz="1200" b="1" dirty="0">
                <a:solidFill>
                  <a:srgbClr val="002395"/>
                </a:solidFill>
              </a:rPr>
              <a:t>Décision CDAPH</a:t>
            </a:r>
          </a:p>
        </p:txBody>
      </p:sp>
      <p:sp>
        <p:nvSpPr>
          <p:cNvPr id="29" name="ZoneTexte 28"/>
          <p:cNvSpPr txBox="1"/>
          <p:nvPr/>
        </p:nvSpPr>
        <p:spPr>
          <a:xfrm>
            <a:off x="7127875" y="3284538"/>
            <a:ext cx="1908175" cy="431800"/>
          </a:xfrm>
          <a:prstGeom prst="rect">
            <a:avLst/>
          </a:prstGeom>
          <a:solidFill>
            <a:srgbClr val="7030A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white"/>
                </a:solidFill>
              </a:rPr>
              <a:t>Fiche de liaison à identifier</a:t>
            </a:r>
          </a:p>
        </p:txBody>
      </p:sp>
      <p:sp>
        <p:nvSpPr>
          <p:cNvPr id="31" name="ZoneTexte 30"/>
          <p:cNvSpPr txBox="1"/>
          <p:nvPr/>
        </p:nvSpPr>
        <p:spPr>
          <a:xfrm>
            <a:off x="7056438" y="1196975"/>
            <a:ext cx="1908175" cy="430213"/>
          </a:xfrm>
          <a:prstGeom prst="rect">
            <a:avLst/>
          </a:prstGeom>
          <a:solidFill>
            <a:srgbClr val="7030A0"/>
          </a:solidFill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>
            <a:spAutoFit/>
          </a:bodyPr>
          <a:lstStyle/>
          <a:p>
            <a:pPr defTabSz="914400">
              <a:defRPr/>
            </a:pPr>
            <a:r>
              <a:rPr lang="fr-FR" sz="1100" b="1" dirty="0">
                <a:solidFill>
                  <a:prstClr val="white"/>
                </a:solidFill>
              </a:rPr>
              <a:t>Réunion de travail avec les partenaires</a:t>
            </a:r>
          </a:p>
        </p:txBody>
      </p:sp>
      <p:sp>
        <p:nvSpPr>
          <p:cNvPr id="33" name="ZoneTexte 18"/>
          <p:cNvSpPr txBox="1">
            <a:spLocks noChangeArrowheads="1"/>
          </p:cNvSpPr>
          <p:nvPr/>
        </p:nvSpPr>
        <p:spPr bwMode="auto">
          <a:xfrm>
            <a:off x="7127875" y="5678488"/>
            <a:ext cx="1908175" cy="414337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>
            <a:spAutoFit/>
          </a:bodyPr>
          <a:lstStyle>
            <a:lvl1pPr eaLnBrk="0" hangingPunct="0">
              <a:defRPr sz="1000">
                <a:solidFill>
                  <a:srgbClr val="002395"/>
                </a:solidFill>
                <a:latin typeface="Arial" charset="0"/>
              </a:defRPr>
            </a:lvl1pPr>
            <a:lvl2pPr marL="742950" indent="-285750" eaLnBrk="0" hangingPunct="0">
              <a:defRPr sz="1000">
                <a:solidFill>
                  <a:srgbClr val="002395"/>
                </a:solidFill>
                <a:latin typeface="Arial" charset="0"/>
              </a:defRPr>
            </a:lvl2pPr>
            <a:lvl3pPr marL="11430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3pPr>
            <a:lvl4pPr marL="16002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4pPr>
            <a:lvl5pPr marL="2057400" indent="-228600" eaLnBrk="0" hangingPunct="0">
              <a:defRPr sz="1000">
                <a:solidFill>
                  <a:srgbClr val="002395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1000">
                <a:solidFill>
                  <a:srgbClr val="002395"/>
                </a:solidFill>
                <a:latin typeface="Arial" charset="0"/>
              </a:defRPr>
            </a:lvl9pPr>
          </a:lstStyle>
          <a:p>
            <a:pPr defTabSz="914400" eaLnBrk="1" hangingPunct="1">
              <a:defRPr/>
            </a:pPr>
            <a:r>
              <a:rPr lang="fr-FR" altLang="fr-FR" sz="1050" b="1" dirty="0" smtClean="0">
                <a:solidFill>
                  <a:prstClr val="white"/>
                </a:solidFill>
              </a:rPr>
              <a:t>Avenant  au  contrat de séjour ou au DIPC</a:t>
            </a:r>
          </a:p>
        </p:txBody>
      </p:sp>
    </p:spTree>
    <p:extLst>
      <p:ext uri="{BB962C8B-B14F-4D97-AF65-F5344CB8AC3E}">
        <p14:creationId xmlns:p14="http://schemas.microsoft.com/office/powerpoint/2010/main" val="1868852225"/>
      </p:ext>
    </p:extLst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ALCIMED_v03 MV modèle2007 241108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Nouvelle présentation">
      <a:majorFont>
        <a:latin typeface="Arial"/>
        <a:ea typeface="ヒラギノ角ゴ Pro W3"/>
        <a:cs typeface=""/>
      </a:majorFont>
      <a:minorFont>
        <a:latin typeface="Arial"/>
        <a:ea typeface="ヒラギノ角ゴ Pro W3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28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ヒラギノ角ゴ Pro W3" pitchFamily="28" charset="-128"/>
          </a:defRPr>
        </a:defPPr>
      </a:lstStyle>
    </a:lnDef>
    <a:txDef>
      <a:spPr bwMode="auto">
        <a:noFill/>
        <a:ln w="9525">
          <a:noFill/>
          <a:miter lim="800000"/>
          <a:headEnd/>
          <a:tailEnd/>
        </a:ln>
      </a:spPr>
      <a:bodyPr wrap="square" lIns="0" tIns="0" rIns="0" bIns="0" anchor="ctr" anchorCtr="0">
        <a:noAutofit/>
      </a:bodyPr>
      <a:lstStyle>
        <a:defPPr>
          <a:defRPr sz="2200" b="1" i="1" dirty="0" smtClean="0">
            <a:solidFill>
              <a:schemeClr val="accent3"/>
            </a:solidFill>
          </a:defRPr>
        </a:defPPr>
      </a:lstStyle>
    </a:txDef>
  </a:objectDefaults>
  <a:extraClrSchemeLst>
    <a:extraClrScheme>
      <a:clrScheme name="Nouvelle pré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ouvelle pré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ouvelle pré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rain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8294</TotalTime>
  <Words>358</Words>
  <Application>Microsoft Office PowerPoint</Application>
  <PresentationFormat>Affichage à l'écran (4:3)</PresentationFormat>
  <Paragraphs>77</Paragraphs>
  <Slides>9</Slides>
  <Notes>3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9</vt:i4>
      </vt:variant>
    </vt:vector>
  </HeadingPairs>
  <TitlesOfParts>
    <vt:vector size="18" baseType="lpstr">
      <vt:lpstr>Arial</vt:lpstr>
      <vt:lpstr>Calibri</vt:lpstr>
      <vt:lpstr>Georgia</vt:lpstr>
      <vt:lpstr>Symbol</vt:lpstr>
      <vt:lpstr>Times New Roman</vt:lpstr>
      <vt:lpstr>Wingdings</vt:lpstr>
      <vt:lpstr>ヒラギノ角ゴ Pro W3</vt:lpstr>
      <vt:lpstr>1_ALCIMED_v03 MV modèle2007 241108</vt:lpstr>
      <vt:lpstr>Training</vt:lpstr>
      <vt:lpstr>Présentation PowerPoint</vt:lpstr>
      <vt:lpstr>Au niveau de la Basse Normandie :  La mise en œuvre d’une politique transversale</vt:lpstr>
      <vt:lpstr>Présentation PowerPoint</vt:lpstr>
      <vt:lpstr>Présentation PowerPoint</vt:lpstr>
      <vt:lpstr>Processus simplifié d’orientation  et d’expérimentation</vt:lpstr>
      <vt:lpstr>Présentation PowerPoint</vt:lpstr>
      <vt:lpstr>Processus d’orientation et d’expérimentation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DATE</dc:title>
  <dc:creator>Sarah HIFF</dc:creator>
  <cp:lastModifiedBy>CREAI DE BRETAGNE</cp:lastModifiedBy>
  <cp:revision>416</cp:revision>
  <cp:lastPrinted>2014-11-27T13:56:15Z</cp:lastPrinted>
  <dcterms:created xsi:type="dcterms:W3CDTF">2013-08-27T14:29:56Z</dcterms:created>
  <dcterms:modified xsi:type="dcterms:W3CDTF">2015-06-01T15:11:35Z</dcterms:modified>
</cp:coreProperties>
</file>